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ags/tag2.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8"/>
  </p:notesMasterIdLst>
  <p:sldIdLst>
    <p:sldId id="256" r:id="rId2"/>
    <p:sldId id="258" r:id="rId3"/>
    <p:sldId id="259" r:id="rId4"/>
    <p:sldId id="260" r:id="rId5"/>
    <p:sldId id="261" r:id="rId6"/>
    <p:sldId id="262" r:id="rId7"/>
    <p:sldId id="264" r:id="rId8"/>
    <p:sldId id="263"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2" r:id="rId25"/>
    <p:sldId id="280" r:id="rId26"/>
    <p:sldId id="281" r:id="rId27"/>
    <p:sldId id="283" r:id="rId28"/>
    <p:sldId id="284"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Lst>
  <p:sldSz cx="12192000" cy="6858000"/>
  <p:notesSz cx="6858000" cy="9144000"/>
  <p:custDataLst>
    <p:tags r:id="rId4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F7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74" d="100"/>
          <a:sy n="74" d="100"/>
        </p:scale>
        <p:origin x="540"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3B5EFE-804B-4F2D-A755-A6D25376DE84}" type="datetimeFigureOut">
              <a:rPr lang="zh-CN" altLang="en-US" smtClean="0"/>
              <a:t>2017/9/22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61087C2-10B5-4951-A06F-C18EEF8D807F}" type="slidenum">
              <a:rPr lang="zh-CN" altLang="en-US" smtClean="0"/>
              <a:t>‹#›</a:t>
            </a:fld>
            <a:endParaRPr lang="zh-CN" altLang="en-US"/>
          </a:p>
        </p:txBody>
      </p:sp>
    </p:spTree>
    <p:extLst>
      <p:ext uri="{BB962C8B-B14F-4D97-AF65-F5344CB8AC3E}">
        <p14:creationId xmlns:p14="http://schemas.microsoft.com/office/powerpoint/2010/main" val="31689427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a:t>
            </a:fld>
            <a:endParaRPr lang="zh-CN" altLang="en-US"/>
          </a:p>
        </p:txBody>
      </p:sp>
    </p:spTree>
    <p:extLst>
      <p:ext uri="{BB962C8B-B14F-4D97-AF65-F5344CB8AC3E}">
        <p14:creationId xmlns:p14="http://schemas.microsoft.com/office/powerpoint/2010/main" val="21850224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362562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11</a:t>
            </a:fld>
            <a:endParaRPr lang="zh-CN" altLang="en-US"/>
          </a:p>
        </p:txBody>
      </p:sp>
    </p:spTree>
    <p:extLst>
      <p:ext uri="{BB962C8B-B14F-4D97-AF65-F5344CB8AC3E}">
        <p14:creationId xmlns:p14="http://schemas.microsoft.com/office/powerpoint/2010/main" val="58288388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6E63476-70B3-42A3-BD01-D8F9CB93111E}" type="slidenum">
              <a:rPr lang="zh-CN" altLang="en-US" smtClean="0"/>
              <a:pPr/>
              <a:t>12</a:t>
            </a:fld>
            <a:endParaRPr lang="zh-CN" altLang="en-US"/>
          </a:p>
        </p:txBody>
      </p:sp>
    </p:spTree>
    <p:extLst>
      <p:ext uri="{BB962C8B-B14F-4D97-AF65-F5344CB8AC3E}">
        <p14:creationId xmlns:p14="http://schemas.microsoft.com/office/powerpoint/2010/main" val="96253928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13</a:t>
            </a:fld>
            <a:endParaRPr lang="zh-CN" altLang="en-US"/>
          </a:p>
        </p:txBody>
      </p:sp>
    </p:spTree>
    <p:extLst>
      <p:ext uri="{BB962C8B-B14F-4D97-AF65-F5344CB8AC3E}">
        <p14:creationId xmlns:p14="http://schemas.microsoft.com/office/powerpoint/2010/main" val="1900048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14</a:t>
            </a:fld>
            <a:endParaRPr lang="zh-CN" altLang="en-US"/>
          </a:p>
        </p:txBody>
      </p:sp>
    </p:spTree>
    <p:extLst>
      <p:ext uri="{BB962C8B-B14F-4D97-AF65-F5344CB8AC3E}">
        <p14:creationId xmlns:p14="http://schemas.microsoft.com/office/powerpoint/2010/main" val="3308997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4368857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6545441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17</a:t>
            </a:fld>
            <a:endParaRPr lang="zh-CN" altLang="en-US"/>
          </a:p>
        </p:txBody>
      </p:sp>
    </p:spTree>
    <p:extLst>
      <p:ext uri="{BB962C8B-B14F-4D97-AF65-F5344CB8AC3E}">
        <p14:creationId xmlns:p14="http://schemas.microsoft.com/office/powerpoint/2010/main" val="24506874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18</a:t>
            </a:fld>
            <a:endParaRPr lang="zh-CN" altLang="en-US"/>
          </a:p>
        </p:txBody>
      </p:sp>
    </p:spTree>
    <p:extLst>
      <p:ext uri="{BB962C8B-B14F-4D97-AF65-F5344CB8AC3E}">
        <p14:creationId xmlns:p14="http://schemas.microsoft.com/office/powerpoint/2010/main" val="186612559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19</a:t>
            </a:fld>
            <a:endParaRPr lang="zh-CN" altLang="en-US"/>
          </a:p>
        </p:txBody>
      </p:sp>
    </p:spTree>
    <p:extLst>
      <p:ext uri="{BB962C8B-B14F-4D97-AF65-F5344CB8AC3E}">
        <p14:creationId xmlns:p14="http://schemas.microsoft.com/office/powerpoint/2010/main" val="264707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a:t>
            </a:fld>
            <a:endParaRPr lang="zh-CN" altLang="en-US"/>
          </a:p>
        </p:txBody>
      </p:sp>
    </p:spTree>
    <p:extLst>
      <p:ext uri="{BB962C8B-B14F-4D97-AF65-F5344CB8AC3E}">
        <p14:creationId xmlns:p14="http://schemas.microsoft.com/office/powerpoint/2010/main" val="351841368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p>
        </p:txBody>
      </p:sp>
    </p:spTree>
    <p:extLst>
      <p:ext uri="{BB962C8B-B14F-4D97-AF65-F5344CB8AC3E}">
        <p14:creationId xmlns:p14="http://schemas.microsoft.com/office/powerpoint/2010/main" val="31765582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21</a:t>
            </a:fld>
            <a:endParaRPr lang="zh-CN" altLang="en-US"/>
          </a:p>
        </p:txBody>
      </p:sp>
    </p:spTree>
    <p:extLst>
      <p:ext uri="{BB962C8B-B14F-4D97-AF65-F5344CB8AC3E}">
        <p14:creationId xmlns:p14="http://schemas.microsoft.com/office/powerpoint/2010/main" val="8164834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22</a:t>
            </a:fld>
            <a:endParaRPr lang="zh-CN" altLang="en-US"/>
          </a:p>
        </p:txBody>
      </p:sp>
    </p:spTree>
    <p:extLst>
      <p:ext uri="{BB962C8B-B14F-4D97-AF65-F5344CB8AC3E}">
        <p14:creationId xmlns:p14="http://schemas.microsoft.com/office/powerpoint/2010/main" val="32094123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23</a:t>
            </a:fld>
            <a:endParaRPr lang="zh-CN" altLang="en-US"/>
          </a:p>
        </p:txBody>
      </p:sp>
    </p:spTree>
    <p:extLst>
      <p:ext uri="{BB962C8B-B14F-4D97-AF65-F5344CB8AC3E}">
        <p14:creationId xmlns:p14="http://schemas.microsoft.com/office/powerpoint/2010/main" val="373008283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24</a:t>
            </a:fld>
            <a:endParaRPr lang="zh-CN" altLang="en-US"/>
          </a:p>
        </p:txBody>
      </p:sp>
    </p:spTree>
    <p:extLst>
      <p:ext uri="{BB962C8B-B14F-4D97-AF65-F5344CB8AC3E}">
        <p14:creationId xmlns:p14="http://schemas.microsoft.com/office/powerpoint/2010/main" val="117928390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25</a:t>
            </a:fld>
            <a:endParaRPr lang="zh-CN" altLang="en-US"/>
          </a:p>
        </p:txBody>
      </p:sp>
    </p:spTree>
    <p:extLst>
      <p:ext uri="{BB962C8B-B14F-4D97-AF65-F5344CB8AC3E}">
        <p14:creationId xmlns:p14="http://schemas.microsoft.com/office/powerpoint/2010/main" val="21314695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4156469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27</a:t>
            </a:fld>
            <a:endParaRPr lang="zh-CN" altLang="en-US"/>
          </a:p>
        </p:txBody>
      </p:sp>
    </p:spTree>
    <p:extLst>
      <p:ext uri="{BB962C8B-B14F-4D97-AF65-F5344CB8AC3E}">
        <p14:creationId xmlns:p14="http://schemas.microsoft.com/office/powerpoint/2010/main" val="32049081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28</a:t>
            </a:fld>
            <a:endParaRPr lang="zh-CN" altLang="en-US"/>
          </a:p>
        </p:txBody>
      </p:sp>
    </p:spTree>
    <p:extLst>
      <p:ext uri="{BB962C8B-B14F-4D97-AF65-F5344CB8AC3E}">
        <p14:creationId xmlns:p14="http://schemas.microsoft.com/office/powerpoint/2010/main" val="360219825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29</a:t>
            </a:fld>
            <a:endParaRPr lang="zh-CN" altLang="en-US"/>
          </a:p>
        </p:txBody>
      </p:sp>
    </p:spTree>
    <p:extLst>
      <p:ext uri="{BB962C8B-B14F-4D97-AF65-F5344CB8AC3E}">
        <p14:creationId xmlns:p14="http://schemas.microsoft.com/office/powerpoint/2010/main" val="28835612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a:t>
            </a:fld>
            <a:endParaRPr lang="zh-CN" altLang="en-US"/>
          </a:p>
        </p:txBody>
      </p:sp>
    </p:spTree>
    <p:extLst>
      <p:ext uri="{BB962C8B-B14F-4D97-AF65-F5344CB8AC3E}">
        <p14:creationId xmlns:p14="http://schemas.microsoft.com/office/powerpoint/2010/main" val="4610044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30</a:t>
            </a:fld>
            <a:endParaRPr lang="zh-CN" altLang="en-US"/>
          </a:p>
        </p:txBody>
      </p:sp>
    </p:spTree>
    <p:extLst>
      <p:ext uri="{BB962C8B-B14F-4D97-AF65-F5344CB8AC3E}">
        <p14:creationId xmlns:p14="http://schemas.microsoft.com/office/powerpoint/2010/main" val="31232580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5342020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32</a:t>
            </a:fld>
            <a:endParaRPr lang="zh-CN" altLang="en-US"/>
          </a:p>
        </p:txBody>
      </p:sp>
    </p:spTree>
    <p:extLst>
      <p:ext uri="{BB962C8B-B14F-4D97-AF65-F5344CB8AC3E}">
        <p14:creationId xmlns:p14="http://schemas.microsoft.com/office/powerpoint/2010/main" val="215932703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33</a:t>
            </a:fld>
            <a:endParaRPr lang="zh-CN" altLang="en-US"/>
          </a:p>
        </p:txBody>
      </p:sp>
    </p:spTree>
    <p:extLst>
      <p:ext uri="{BB962C8B-B14F-4D97-AF65-F5344CB8AC3E}">
        <p14:creationId xmlns:p14="http://schemas.microsoft.com/office/powerpoint/2010/main" val="23727282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34</a:t>
            </a:fld>
            <a:endParaRPr lang="zh-CN" altLang="en-US"/>
          </a:p>
        </p:txBody>
      </p:sp>
    </p:spTree>
    <p:extLst>
      <p:ext uri="{BB962C8B-B14F-4D97-AF65-F5344CB8AC3E}">
        <p14:creationId xmlns:p14="http://schemas.microsoft.com/office/powerpoint/2010/main" val="348151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35</a:t>
            </a:fld>
            <a:endParaRPr lang="zh-CN" altLang="en-US"/>
          </a:p>
        </p:txBody>
      </p:sp>
    </p:spTree>
    <p:extLst>
      <p:ext uri="{BB962C8B-B14F-4D97-AF65-F5344CB8AC3E}">
        <p14:creationId xmlns:p14="http://schemas.microsoft.com/office/powerpoint/2010/main" val="282420701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36</a:t>
            </a:fld>
            <a:endParaRPr lang="zh-CN" altLang="en-US"/>
          </a:p>
        </p:txBody>
      </p:sp>
    </p:spTree>
    <p:extLst>
      <p:ext uri="{BB962C8B-B14F-4D97-AF65-F5344CB8AC3E}">
        <p14:creationId xmlns:p14="http://schemas.microsoft.com/office/powerpoint/2010/main" val="29989649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68215689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38</a:t>
            </a:fld>
            <a:endParaRPr lang="zh-CN" altLang="en-US"/>
          </a:p>
        </p:txBody>
      </p:sp>
    </p:spTree>
    <p:extLst>
      <p:ext uri="{BB962C8B-B14F-4D97-AF65-F5344CB8AC3E}">
        <p14:creationId xmlns:p14="http://schemas.microsoft.com/office/powerpoint/2010/main" val="38311166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9288EACC-3148-4639-B8F8-DA7D85113A1E}"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8385934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4</a:t>
            </a:fld>
            <a:endParaRPr lang="zh-CN" altLang="en-US"/>
          </a:p>
        </p:txBody>
      </p:sp>
    </p:spTree>
    <p:extLst>
      <p:ext uri="{BB962C8B-B14F-4D97-AF65-F5344CB8AC3E}">
        <p14:creationId xmlns:p14="http://schemas.microsoft.com/office/powerpoint/2010/main" val="4090095413"/>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40</a:t>
            </a:fld>
            <a:endParaRPr lang="zh-CN" altLang="en-US"/>
          </a:p>
        </p:txBody>
      </p:sp>
    </p:spTree>
    <p:extLst>
      <p:ext uri="{BB962C8B-B14F-4D97-AF65-F5344CB8AC3E}">
        <p14:creationId xmlns:p14="http://schemas.microsoft.com/office/powerpoint/2010/main" val="265127029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41</a:t>
            </a:fld>
            <a:endParaRPr lang="zh-CN" altLang="en-US"/>
          </a:p>
        </p:txBody>
      </p:sp>
    </p:spTree>
    <p:extLst>
      <p:ext uri="{BB962C8B-B14F-4D97-AF65-F5344CB8AC3E}">
        <p14:creationId xmlns:p14="http://schemas.microsoft.com/office/powerpoint/2010/main" val="381095577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extLst>
      <p:ext uri="{BB962C8B-B14F-4D97-AF65-F5344CB8AC3E}">
        <p14:creationId xmlns:p14="http://schemas.microsoft.com/office/powerpoint/2010/main" val="105129859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43</a:t>
            </a:fld>
            <a:endParaRPr lang="zh-CN" altLang="en-US"/>
          </a:p>
        </p:txBody>
      </p:sp>
    </p:spTree>
    <p:extLst>
      <p:ext uri="{BB962C8B-B14F-4D97-AF65-F5344CB8AC3E}">
        <p14:creationId xmlns:p14="http://schemas.microsoft.com/office/powerpoint/2010/main" val="347422878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44</a:t>
            </a:fld>
            <a:endParaRPr lang="zh-CN" altLang="en-US"/>
          </a:p>
        </p:txBody>
      </p:sp>
    </p:spTree>
    <p:extLst>
      <p:ext uri="{BB962C8B-B14F-4D97-AF65-F5344CB8AC3E}">
        <p14:creationId xmlns:p14="http://schemas.microsoft.com/office/powerpoint/2010/main" val="32141260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44F346-9435-41B1-AD1D-461963F20BEE}" type="slidenum">
              <a:rPr lang="zh-CN" altLang="en-US" smtClean="0"/>
              <a:t>45</a:t>
            </a:fld>
            <a:endParaRPr lang="zh-CN" altLang="en-US"/>
          </a:p>
        </p:txBody>
      </p:sp>
    </p:spTree>
    <p:extLst>
      <p:ext uri="{BB962C8B-B14F-4D97-AF65-F5344CB8AC3E}">
        <p14:creationId xmlns:p14="http://schemas.microsoft.com/office/powerpoint/2010/main" val="41743766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46</a:t>
            </a:fld>
            <a:endParaRPr lang="zh-CN" altLang="en-US"/>
          </a:p>
        </p:txBody>
      </p:sp>
    </p:spTree>
    <p:extLst>
      <p:ext uri="{BB962C8B-B14F-4D97-AF65-F5344CB8AC3E}">
        <p14:creationId xmlns:p14="http://schemas.microsoft.com/office/powerpoint/2010/main" val="2470183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5</a:t>
            </a:fld>
            <a:endParaRPr lang="zh-CN" altLang="en-US"/>
          </a:p>
        </p:txBody>
      </p:sp>
    </p:spTree>
    <p:extLst>
      <p:ext uri="{BB962C8B-B14F-4D97-AF65-F5344CB8AC3E}">
        <p14:creationId xmlns:p14="http://schemas.microsoft.com/office/powerpoint/2010/main" val="42448503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6</a:t>
            </a:fld>
            <a:endParaRPr lang="zh-CN" altLang="en-US"/>
          </a:p>
        </p:txBody>
      </p:sp>
    </p:spTree>
    <p:extLst>
      <p:ext uri="{BB962C8B-B14F-4D97-AF65-F5344CB8AC3E}">
        <p14:creationId xmlns:p14="http://schemas.microsoft.com/office/powerpoint/2010/main" val="38305256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7</a:t>
            </a:fld>
            <a:endParaRPr lang="zh-CN" altLang="en-US"/>
          </a:p>
        </p:txBody>
      </p:sp>
    </p:spTree>
    <p:extLst>
      <p:ext uri="{BB962C8B-B14F-4D97-AF65-F5344CB8AC3E}">
        <p14:creationId xmlns:p14="http://schemas.microsoft.com/office/powerpoint/2010/main" val="2066138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8</a:t>
            </a:fld>
            <a:endParaRPr lang="zh-CN" altLang="en-US"/>
          </a:p>
        </p:txBody>
      </p:sp>
    </p:spTree>
    <p:extLst>
      <p:ext uri="{BB962C8B-B14F-4D97-AF65-F5344CB8AC3E}">
        <p14:creationId xmlns:p14="http://schemas.microsoft.com/office/powerpoint/2010/main" val="35526934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1087C2-10B5-4951-A06F-C18EEF8D807F}" type="slidenum">
              <a:rPr lang="zh-CN" altLang="en-US" smtClean="0"/>
              <a:t>9</a:t>
            </a:fld>
            <a:endParaRPr lang="zh-CN" altLang="en-US"/>
          </a:p>
        </p:txBody>
      </p:sp>
    </p:spTree>
    <p:extLst>
      <p:ext uri="{BB962C8B-B14F-4D97-AF65-F5344CB8AC3E}">
        <p14:creationId xmlns:p14="http://schemas.microsoft.com/office/powerpoint/2010/main" val="199282486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D684891B-5C89-44C9-9CE4-4F735D1F9704}"/>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5857413"/>
            <a:ext cx="12195175" cy="977404"/>
          </a:xfrm>
          <a:prstGeom prst="rect">
            <a:avLst/>
          </a:prstGeom>
        </p:spPr>
      </p:pic>
    </p:spTree>
    <p:extLst>
      <p:ext uri="{BB962C8B-B14F-4D97-AF65-F5344CB8AC3E}">
        <p14:creationId xmlns:p14="http://schemas.microsoft.com/office/powerpoint/2010/main" val="250830723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F881108-C1CF-498F-9A53-D3B16FFFEDBB}"/>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竖排文字占位符 2">
            <a:extLst>
              <a:ext uri="{FF2B5EF4-FFF2-40B4-BE49-F238E27FC236}">
                <a16:creationId xmlns="" xmlns:a16="http://schemas.microsoft.com/office/drawing/2014/main" id="{37B38C68-6CD8-46F7-8EE0-561F08323E66}"/>
              </a:ext>
            </a:extLst>
          </p:cNvPr>
          <p:cNvSpPr>
            <a:spLocks noGrp="1"/>
          </p:cNvSpPr>
          <p:nvPr>
            <p:ph type="body" orient="vert" idx="1"/>
          </p:nvPr>
        </p:nvSpPr>
        <p:spPr>
          <a:xfrm>
            <a:off x="838200" y="1825625"/>
            <a:ext cx="10515600" cy="43513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9252B6B9-4C65-46B9-92DE-981173AB3F37}"/>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5" name="页脚占位符 4">
            <a:extLst>
              <a:ext uri="{FF2B5EF4-FFF2-40B4-BE49-F238E27FC236}">
                <a16:creationId xmlns="" xmlns:a16="http://schemas.microsoft.com/office/drawing/2014/main" id="{F039ABFB-0EA2-4534-B6EE-D0FC1871863C}"/>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F83F992E-6724-4D0E-9597-D6C02116E1B4}"/>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107007473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 xmlns:a16="http://schemas.microsoft.com/office/drawing/2014/main" id="{B346C108-AFA2-40F2-8176-03A8ED0ED26E}"/>
              </a:ext>
            </a:extLst>
          </p:cNvPr>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p>
        </p:txBody>
      </p:sp>
      <p:sp>
        <p:nvSpPr>
          <p:cNvPr id="3" name="竖排文字占位符 2">
            <a:extLst>
              <a:ext uri="{FF2B5EF4-FFF2-40B4-BE49-F238E27FC236}">
                <a16:creationId xmlns="" xmlns:a16="http://schemas.microsoft.com/office/drawing/2014/main" id="{D0FB084C-031D-4DB9-A4D3-FFFD178A55B9}"/>
              </a:ext>
            </a:extLst>
          </p:cNvPr>
          <p:cNvSpPr>
            <a:spLocks noGrp="1"/>
          </p:cNvSpPr>
          <p:nvPr>
            <p:ph type="body" orient="vert" idx="1"/>
          </p:nvPr>
        </p:nvSpPr>
        <p:spPr>
          <a:xfrm>
            <a:off x="838200" y="365125"/>
            <a:ext cx="7734300" cy="5811838"/>
          </a:xfrm>
          <a:prstGeom prst="rect">
            <a:avLst/>
          </a:prstGeo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 xmlns:a16="http://schemas.microsoft.com/office/drawing/2014/main" id="{F51C0C46-86DD-4DC3-BCE4-7F30E4F56301}"/>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5" name="页脚占位符 4">
            <a:extLst>
              <a:ext uri="{FF2B5EF4-FFF2-40B4-BE49-F238E27FC236}">
                <a16:creationId xmlns="" xmlns:a16="http://schemas.microsoft.com/office/drawing/2014/main" id="{79745CDA-8FF7-4BC6-B516-D82629BCD39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18E21039-00CD-4565-A748-F93A2F8984AF}"/>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72744884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extLst>
      <p:ext uri="{BB962C8B-B14F-4D97-AF65-F5344CB8AC3E}">
        <p14:creationId xmlns:p14="http://schemas.microsoft.com/office/powerpoint/2010/main" val="106258319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22516C88-1DBC-4A6F-B7E7-3EF051E8B715}" type="datetimeFigureOut">
              <a:rPr lang="zh-CN" altLang="en-US" smtClean="0"/>
              <a:t>2017/9/22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BB8A7E-8CFB-4EE6-B02F-58142BF95AC5}" type="slidenum">
              <a:rPr lang="zh-CN" altLang="en-US" smtClean="0"/>
              <a:t>‹#›</a:t>
            </a:fld>
            <a:endParaRPr lang="zh-CN" altLang="en-US"/>
          </a:p>
        </p:txBody>
      </p:sp>
    </p:spTree>
    <p:extLst>
      <p:ext uri="{BB962C8B-B14F-4D97-AF65-F5344CB8AC3E}">
        <p14:creationId xmlns:p14="http://schemas.microsoft.com/office/powerpoint/2010/main" val="62159613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36_自定义版式">
    <p:spTree>
      <p:nvGrpSpPr>
        <p:cNvPr id="1" name=""/>
        <p:cNvGrpSpPr/>
        <p:nvPr/>
      </p:nvGrpSpPr>
      <p:grpSpPr>
        <a:xfrm>
          <a:off x="0" y="0"/>
          <a:ext cx="0" cy="0"/>
          <a:chOff x="0" y="0"/>
          <a:chExt cx="0" cy="0"/>
        </a:xfrm>
      </p:grpSpPr>
      <p:sp>
        <p:nvSpPr>
          <p:cNvPr id="2" name="PA_Flowchart: Process 15"/>
          <p:cNvSpPr/>
          <p:nvPr userDrawn="1">
            <p:custDataLst>
              <p:tags r:id="rId1"/>
            </p:custDataLst>
          </p:nvPr>
        </p:nvSpPr>
        <p:spPr>
          <a:xfrm>
            <a:off x="1219200" y="1987589"/>
            <a:ext cx="9753600" cy="3168611"/>
          </a:xfrm>
          <a:prstGeom prst="flowChartProcess">
            <a:avLst/>
          </a:prstGeom>
          <a:solidFill>
            <a:schemeClr val="accent1">
              <a:alpha val="42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sz="1707"/>
          </a:p>
        </p:txBody>
      </p:sp>
      <p:sp>
        <p:nvSpPr>
          <p:cNvPr id="12" name="图片占位符 11"/>
          <p:cNvSpPr>
            <a:spLocks noGrp="1"/>
          </p:cNvSpPr>
          <p:nvPr>
            <p:ph type="pic" sz="quarter" idx="11"/>
          </p:nvPr>
        </p:nvSpPr>
        <p:spPr>
          <a:xfrm>
            <a:off x="1425467" y="2212901"/>
            <a:ext cx="2732224" cy="2733443"/>
          </a:xfrm>
          <a:custGeom>
            <a:avLst/>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ah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3"/>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2"/>
          </p:nvPr>
        </p:nvSpPr>
        <p:spPr>
          <a:xfrm>
            <a:off x="4729889" y="2212901"/>
            <a:ext cx="2732224" cy="2733443"/>
          </a:xfrm>
          <a:custGeom>
            <a:avLst/>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ah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3"/>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4" name="图片占位符 13"/>
          <p:cNvSpPr>
            <a:spLocks noGrp="1"/>
          </p:cNvSpPr>
          <p:nvPr>
            <p:ph type="pic" sz="quarter" idx="13"/>
          </p:nvPr>
        </p:nvSpPr>
        <p:spPr>
          <a:xfrm>
            <a:off x="8015492" y="2212901"/>
            <a:ext cx="2732224" cy="2733443"/>
          </a:xfrm>
          <a:custGeom>
            <a:avLst/>
            <a:gdLst>
              <a:gd name="connsiteX0" fmla="*/ 0 w 2732224"/>
              <a:gd name="connsiteY0" fmla="*/ 0 h 2733443"/>
              <a:gd name="connsiteX1" fmla="*/ 2732224 w 2732224"/>
              <a:gd name="connsiteY1" fmla="*/ 0 h 2733443"/>
              <a:gd name="connsiteX2" fmla="*/ 2732224 w 2732224"/>
              <a:gd name="connsiteY2" fmla="*/ 2733443 h 2733443"/>
              <a:gd name="connsiteX3" fmla="*/ 0 w 2732224"/>
              <a:gd name="connsiteY3" fmla="*/ 2733443 h 2733443"/>
            </a:gdLst>
            <a:ahLst/>
            <a:cxnLst>
              <a:cxn ang="0">
                <a:pos x="connsiteX0" y="connsiteY0"/>
              </a:cxn>
              <a:cxn ang="0">
                <a:pos x="connsiteX1" y="connsiteY1"/>
              </a:cxn>
              <a:cxn ang="0">
                <a:pos x="connsiteX2" y="connsiteY2"/>
              </a:cxn>
              <a:cxn ang="0">
                <a:pos x="connsiteX3" y="connsiteY3"/>
              </a:cxn>
            </a:cxnLst>
            <a:rect l="l" t="t" r="r" b="b"/>
            <a:pathLst>
              <a:path w="2732224" h="2733443">
                <a:moveTo>
                  <a:pt x="0" y="0"/>
                </a:moveTo>
                <a:lnTo>
                  <a:pt x="2732224" y="0"/>
                </a:lnTo>
                <a:lnTo>
                  <a:pt x="2732224" y="2733443"/>
                </a:lnTo>
                <a:lnTo>
                  <a:pt x="0" y="2733443"/>
                </a:lnTo>
                <a:close/>
              </a:path>
            </a:pathLst>
          </a:custGeom>
          <a:blipFill dpi="0" rotWithShape="1">
            <a:blip r:embed="rId3"/>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61516061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2" presetClass="entr" presetSubtype="8"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 calcmode="lin" valueType="num">
                                      <p:cBhvr additive="base">
                                        <p:cTn id="12" dur="500" fill="hold"/>
                                        <p:tgtEl>
                                          <p:spTgt spid="12"/>
                                        </p:tgtEl>
                                        <p:attrNameLst>
                                          <p:attrName>ppt_x</p:attrName>
                                        </p:attrNameLst>
                                      </p:cBhvr>
                                      <p:tavLst>
                                        <p:tav tm="0">
                                          <p:val>
                                            <p:strVal val="0-#ppt_w/2"/>
                                          </p:val>
                                        </p:tav>
                                        <p:tav tm="100000">
                                          <p:val>
                                            <p:strVal val="#ppt_x"/>
                                          </p:val>
                                        </p:tav>
                                      </p:tavLst>
                                    </p:anim>
                                    <p:anim calcmode="lin" valueType="num">
                                      <p:cBhvr additive="base">
                                        <p:cTn id="13" dur="500" fill="hold"/>
                                        <p:tgtEl>
                                          <p:spTgt spid="12"/>
                                        </p:tgtEl>
                                        <p:attrNameLst>
                                          <p:attrName>ppt_y</p:attrName>
                                        </p:attrNameLst>
                                      </p:cBhvr>
                                      <p:tavLst>
                                        <p:tav tm="0">
                                          <p:val>
                                            <p:strVal val="#ppt_y"/>
                                          </p:val>
                                        </p:tav>
                                        <p:tav tm="100000">
                                          <p:val>
                                            <p:strVal val="#ppt_y"/>
                                          </p:val>
                                        </p:tav>
                                      </p:tavLst>
                                    </p:anim>
                                  </p:childTnLst>
                                </p:cTn>
                              </p:par>
                              <p:par>
                                <p:cTn id="14" presetID="2" presetClass="entr" presetSubtype="8" fill="hold" grpId="0" nodeType="withEffect">
                                  <p:stCondLst>
                                    <p:cond delay="500"/>
                                  </p:stCondLst>
                                  <p:childTnLst>
                                    <p:set>
                                      <p:cBhvr>
                                        <p:cTn id="15" dur="1" fill="hold">
                                          <p:stCondLst>
                                            <p:cond delay="0"/>
                                          </p:stCondLst>
                                        </p:cTn>
                                        <p:tgtEl>
                                          <p:spTgt spid="13"/>
                                        </p:tgtEl>
                                        <p:attrNameLst>
                                          <p:attrName>style.visibility</p:attrName>
                                        </p:attrNameLst>
                                      </p:cBhvr>
                                      <p:to>
                                        <p:strVal val="visible"/>
                                      </p:to>
                                    </p:set>
                                    <p:anim calcmode="lin" valueType="num">
                                      <p:cBhvr additive="base">
                                        <p:cTn id="16" dur="500" fill="hold"/>
                                        <p:tgtEl>
                                          <p:spTgt spid="13"/>
                                        </p:tgtEl>
                                        <p:attrNameLst>
                                          <p:attrName>ppt_x</p:attrName>
                                        </p:attrNameLst>
                                      </p:cBhvr>
                                      <p:tavLst>
                                        <p:tav tm="0">
                                          <p:val>
                                            <p:strVal val="0-#ppt_w/2"/>
                                          </p:val>
                                        </p:tav>
                                        <p:tav tm="100000">
                                          <p:val>
                                            <p:strVal val="#ppt_x"/>
                                          </p:val>
                                        </p:tav>
                                      </p:tavLst>
                                    </p:anim>
                                    <p:anim calcmode="lin" valueType="num">
                                      <p:cBhvr additive="base">
                                        <p:cTn id="17" dur="500" fill="hold"/>
                                        <p:tgtEl>
                                          <p:spTgt spid="13"/>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500"/>
                                  </p:stCondLst>
                                  <p:childTnLst>
                                    <p:set>
                                      <p:cBhvr>
                                        <p:cTn id="19" dur="1" fill="hold">
                                          <p:stCondLst>
                                            <p:cond delay="0"/>
                                          </p:stCondLst>
                                        </p:cTn>
                                        <p:tgtEl>
                                          <p:spTgt spid="14"/>
                                        </p:tgtEl>
                                        <p:attrNameLst>
                                          <p:attrName>style.visibility</p:attrName>
                                        </p:attrNameLst>
                                      </p:cBhvr>
                                      <p:to>
                                        <p:strVal val="visible"/>
                                      </p:to>
                                    </p:set>
                                    <p:anim calcmode="lin" valueType="num">
                                      <p:cBhvr additive="base">
                                        <p:cTn id="20" dur="500" fill="hold"/>
                                        <p:tgtEl>
                                          <p:spTgt spid="14"/>
                                        </p:tgtEl>
                                        <p:attrNameLst>
                                          <p:attrName>ppt_x</p:attrName>
                                        </p:attrNameLst>
                                      </p:cBhvr>
                                      <p:tavLst>
                                        <p:tav tm="0">
                                          <p:val>
                                            <p:strVal val="0-#ppt_w/2"/>
                                          </p:val>
                                        </p:tav>
                                        <p:tav tm="100000">
                                          <p:val>
                                            <p:strVal val="#ppt_x"/>
                                          </p:val>
                                        </p:tav>
                                      </p:tavLst>
                                    </p:anim>
                                    <p:anim calcmode="lin" valueType="num">
                                      <p:cBhvr additive="base">
                                        <p:cTn id="21" dur="500" fill="hold"/>
                                        <p:tgtEl>
                                          <p:spTgt spid="1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P spid="13" grpId="0" animBg="1"/>
      <p:bldP spid="14" grpId="0" animBg="1"/>
    </p:bld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母板空白（中文）">
    <p:spTree>
      <p:nvGrpSpPr>
        <p:cNvPr id="1" name=""/>
        <p:cNvGrpSpPr/>
        <p:nvPr/>
      </p:nvGrpSpPr>
      <p:grpSpPr>
        <a:xfrm>
          <a:off x="0" y="0"/>
          <a:ext cx="0" cy="0"/>
          <a:chOff x="0" y="0"/>
          <a:chExt cx="0" cy="0"/>
        </a:xfrm>
      </p:grpSpPr>
    </p:spTree>
    <p:extLst>
      <p:ext uri="{BB962C8B-B14F-4D97-AF65-F5344CB8AC3E}">
        <p14:creationId xmlns:p14="http://schemas.microsoft.com/office/powerpoint/2010/main" val="85403485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3782875" y="2232092"/>
            <a:ext cx="1673570" cy="1442734"/>
          </a:xfrm>
          <a:custGeom>
            <a:avLst/>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725547" y="2232092"/>
            <a:ext cx="1673570" cy="1442734"/>
          </a:xfrm>
          <a:custGeom>
            <a:avLst/>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5278125" y="4572200"/>
            <a:ext cx="1673570" cy="1442734"/>
          </a:xfrm>
          <a:custGeom>
            <a:avLst/>
            <a:gdLst>
              <a:gd name="connsiteX0" fmla="*/ 360684 w 1673570"/>
              <a:gd name="connsiteY0" fmla="*/ 0 h 1442734"/>
              <a:gd name="connsiteX1" fmla="*/ 1312887 w 1673570"/>
              <a:gd name="connsiteY1" fmla="*/ 0 h 1442734"/>
              <a:gd name="connsiteX2" fmla="*/ 1673570 w 1673570"/>
              <a:gd name="connsiteY2" fmla="*/ 721367 h 1442734"/>
              <a:gd name="connsiteX3" fmla="*/ 1312887 w 1673570"/>
              <a:gd name="connsiteY3" fmla="*/ 1442734 h 1442734"/>
              <a:gd name="connsiteX4" fmla="*/ 360684 w 1673570"/>
              <a:gd name="connsiteY4" fmla="*/ 1442734 h 1442734"/>
              <a:gd name="connsiteX5" fmla="*/ 0 w 1673570"/>
              <a:gd name="connsiteY5" fmla="*/ 721367 h 14427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73570" h="1442734">
                <a:moveTo>
                  <a:pt x="360684" y="0"/>
                </a:moveTo>
                <a:lnTo>
                  <a:pt x="1312887" y="0"/>
                </a:lnTo>
                <a:lnTo>
                  <a:pt x="1673570" y="721367"/>
                </a:lnTo>
                <a:lnTo>
                  <a:pt x="1312887" y="1442734"/>
                </a:lnTo>
                <a:lnTo>
                  <a:pt x="360684" y="1442734"/>
                </a:lnTo>
                <a:lnTo>
                  <a:pt x="0" y="721367"/>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09680253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150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grpId="0" nodeType="withEffect">
                                  <p:stCondLst>
                                    <p:cond delay="50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Effect transition="in" filter="fade">
                                      <p:cBhvr>
                                        <p:cTn id="14" dur="500"/>
                                        <p:tgtEl>
                                          <p:spTgt spid="12"/>
                                        </p:tgtEl>
                                      </p:cBhvr>
                                    </p:animEffect>
                                  </p:childTnLst>
                                </p:cTn>
                              </p:par>
                              <p:par>
                                <p:cTn id="15" presetID="53" presetClass="entr" presetSubtype="16" fill="hold" grpId="0" nodeType="withEffect">
                                  <p:stCondLst>
                                    <p:cond delay="2500"/>
                                  </p:stCondLst>
                                  <p:childTnLst>
                                    <p:set>
                                      <p:cBhvr>
                                        <p:cTn id="16" dur="1" fill="hold">
                                          <p:stCondLst>
                                            <p:cond delay="0"/>
                                          </p:stCondLst>
                                        </p:cTn>
                                        <p:tgtEl>
                                          <p:spTgt spid="13"/>
                                        </p:tgtEl>
                                        <p:attrNameLst>
                                          <p:attrName>style.visibility</p:attrName>
                                        </p:attrNameLst>
                                      </p:cBhvr>
                                      <p:to>
                                        <p:strVal val="visible"/>
                                      </p:to>
                                    </p:set>
                                    <p:anim calcmode="lin" valueType="num">
                                      <p:cBhvr>
                                        <p:cTn id="17" dur="500" fill="hold"/>
                                        <p:tgtEl>
                                          <p:spTgt spid="13"/>
                                        </p:tgtEl>
                                        <p:attrNameLst>
                                          <p:attrName>ppt_w</p:attrName>
                                        </p:attrNameLst>
                                      </p:cBhvr>
                                      <p:tavLst>
                                        <p:tav tm="0">
                                          <p:val>
                                            <p:fltVal val="0"/>
                                          </p:val>
                                        </p:tav>
                                        <p:tav tm="100000">
                                          <p:val>
                                            <p:strVal val="#ppt_w"/>
                                          </p:val>
                                        </p:tav>
                                      </p:tavLst>
                                    </p:anim>
                                    <p:anim calcmode="lin" valueType="num">
                                      <p:cBhvr>
                                        <p:cTn id="18" dur="500" fill="hold"/>
                                        <p:tgtEl>
                                          <p:spTgt spid="13"/>
                                        </p:tgtEl>
                                        <p:attrNameLst>
                                          <p:attrName>ppt_h</p:attrName>
                                        </p:attrNameLst>
                                      </p:cBhvr>
                                      <p:tavLst>
                                        <p:tav tm="0">
                                          <p:val>
                                            <p:fltVal val="0"/>
                                          </p:val>
                                        </p:tav>
                                        <p:tav tm="100000">
                                          <p:val>
                                            <p:strVal val="#ppt_h"/>
                                          </p:val>
                                        </p:tav>
                                      </p:tavLst>
                                    </p:anim>
                                    <p:animEffect transition="in" filter="fade">
                                      <p:cBhvr>
                                        <p:cTn id="19"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54_自定义版式">
    <p:spTree>
      <p:nvGrpSpPr>
        <p:cNvPr id="1" name=""/>
        <p:cNvGrpSpPr/>
        <p:nvPr/>
      </p:nvGrpSpPr>
      <p:grpSpPr>
        <a:xfrm>
          <a:off x="0" y="0"/>
          <a:ext cx="0" cy="0"/>
          <a:chOff x="0" y="0"/>
          <a:chExt cx="0" cy="0"/>
        </a:xfrm>
      </p:grpSpPr>
      <p:sp>
        <p:nvSpPr>
          <p:cNvPr id="11" name="图片占位符 10"/>
          <p:cNvSpPr>
            <a:spLocks noGrp="1"/>
          </p:cNvSpPr>
          <p:nvPr>
            <p:ph type="pic" sz="quarter" idx="11"/>
          </p:nvPr>
        </p:nvSpPr>
        <p:spPr>
          <a:xfrm>
            <a:off x="3812649" y="1405950"/>
            <a:ext cx="2289756" cy="2371768"/>
          </a:xfrm>
          <a:custGeom>
            <a:avLst/>
            <a:gdLst>
              <a:gd name="connsiteX0" fmla="*/ 0 w 2289756"/>
              <a:gd name="connsiteY0" fmla="*/ 0 h 2371768"/>
              <a:gd name="connsiteX1" fmla="*/ 2289756 w 2289756"/>
              <a:gd name="connsiteY1" fmla="*/ 0 h 2371768"/>
              <a:gd name="connsiteX2" fmla="*/ 2289756 w 2289756"/>
              <a:gd name="connsiteY2" fmla="*/ 2371768 h 2371768"/>
              <a:gd name="connsiteX3" fmla="*/ 0 w 2289756"/>
              <a:gd name="connsiteY3" fmla="*/ 2371768 h 2371768"/>
            </a:gdLst>
            <a:ahLst/>
            <a:cxnLst>
              <a:cxn ang="0">
                <a:pos x="connsiteX0" y="connsiteY0"/>
              </a:cxn>
              <a:cxn ang="0">
                <a:pos x="connsiteX1" y="connsiteY1"/>
              </a:cxn>
              <a:cxn ang="0">
                <a:pos x="connsiteX2" y="connsiteY2"/>
              </a:cxn>
              <a:cxn ang="0">
                <a:pos x="connsiteX3" y="connsiteY3"/>
              </a:cxn>
            </a:cxnLst>
            <a:rect l="l" t="t" r="r" b="b"/>
            <a:pathLst>
              <a:path w="2289756" h="2371768">
                <a:moveTo>
                  <a:pt x="0" y="0"/>
                </a:moveTo>
                <a:lnTo>
                  <a:pt x="2289756" y="0"/>
                </a:lnTo>
                <a:lnTo>
                  <a:pt x="2289756" y="2371768"/>
                </a:lnTo>
                <a:lnTo>
                  <a:pt x="0" y="2371768"/>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2" name="图片占位符 11"/>
          <p:cNvSpPr>
            <a:spLocks noGrp="1"/>
          </p:cNvSpPr>
          <p:nvPr>
            <p:ph type="pic" sz="quarter" idx="12"/>
          </p:nvPr>
        </p:nvSpPr>
        <p:spPr>
          <a:xfrm>
            <a:off x="6096000" y="1405950"/>
            <a:ext cx="2289756" cy="2371768"/>
          </a:xfrm>
          <a:custGeom>
            <a:avLst/>
            <a:gdLst>
              <a:gd name="connsiteX0" fmla="*/ 0 w 2289756"/>
              <a:gd name="connsiteY0" fmla="*/ 0 h 2371768"/>
              <a:gd name="connsiteX1" fmla="*/ 2289756 w 2289756"/>
              <a:gd name="connsiteY1" fmla="*/ 0 h 2371768"/>
              <a:gd name="connsiteX2" fmla="*/ 2289756 w 2289756"/>
              <a:gd name="connsiteY2" fmla="*/ 2371768 h 2371768"/>
              <a:gd name="connsiteX3" fmla="*/ 0 w 2289756"/>
              <a:gd name="connsiteY3" fmla="*/ 2371768 h 2371768"/>
            </a:gdLst>
            <a:ahLst/>
            <a:cxnLst>
              <a:cxn ang="0">
                <a:pos x="connsiteX0" y="connsiteY0"/>
              </a:cxn>
              <a:cxn ang="0">
                <a:pos x="connsiteX1" y="connsiteY1"/>
              </a:cxn>
              <a:cxn ang="0">
                <a:pos x="connsiteX2" y="connsiteY2"/>
              </a:cxn>
              <a:cxn ang="0">
                <a:pos x="connsiteX3" y="connsiteY3"/>
              </a:cxn>
            </a:cxnLst>
            <a:rect l="l" t="t" r="r" b="b"/>
            <a:pathLst>
              <a:path w="2289756" h="2371768">
                <a:moveTo>
                  <a:pt x="0" y="0"/>
                </a:moveTo>
                <a:lnTo>
                  <a:pt x="2289756" y="0"/>
                </a:lnTo>
                <a:lnTo>
                  <a:pt x="2289756" y="2371768"/>
                </a:lnTo>
                <a:lnTo>
                  <a:pt x="0" y="2371768"/>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
        <p:nvSpPr>
          <p:cNvPr id="13" name="图片占位符 12"/>
          <p:cNvSpPr>
            <a:spLocks noGrp="1"/>
          </p:cNvSpPr>
          <p:nvPr>
            <p:ph type="pic" sz="quarter" idx="13"/>
          </p:nvPr>
        </p:nvSpPr>
        <p:spPr>
          <a:xfrm>
            <a:off x="3812650" y="3903901"/>
            <a:ext cx="2283349" cy="2262358"/>
          </a:xfrm>
          <a:custGeom>
            <a:avLst/>
            <a:gdLst>
              <a:gd name="connsiteX0" fmla="*/ 0 w 2283349"/>
              <a:gd name="connsiteY0" fmla="*/ 0 h 2262358"/>
              <a:gd name="connsiteX1" fmla="*/ 2283349 w 2283349"/>
              <a:gd name="connsiteY1" fmla="*/ 0 h 2262358"/>
              <a:gd name="connsiteX2" fmla="*/ 2283349 w 2283349"/>
              <a:gd name="connsiteY2" fmla="*/ 2262358 h 2262358"/>
              <a:gd name="connsiteX3" fmla="*/ 0 w 2283349"/>
              <a:gd name="connsiteY3" fmla="*/ 2262358 h 2262358"/>
            </a:gdLst>
            <a:ahLst/>
            <a:cxnLst>
              <a:cxn ang="0">
                <a:pos x="connsiteX0" y="connsiteY0"/>
              </a:cxn>
              <a:cxn ang="0">
                <a:pos x="connsiteX1" y="connsiteY1"/>
              </a:cxn>
              <a:cxn ang="0">
                <a:pos x="connsiteX2" y="connsiteY2"/>
              </a:cxn>
              <a:cxn ang="0">
                <a:pos x="connsiteX3" y="connsiteY3"/>
              </a:cxn>
            </a:cxnLst>
            <a:rect l="l" t="t" r="r" b="b"/>
            <a:pathLst>
              <a:path w="2283349" h="2262358">
                <a:moveTo>
                  <a:pt x="0" y="0"/>
                </a:moveTo>
                <a:lnTo>
                  <a:pt x="2283349" y="0"/>
                </a:lnTo>
                <a:lnTo>
                  <a:pt x="2283349" y="2262358"/>
                </a:lnTo>
                <a:lnTo>
                  <a:pt x="0" y="2262358"/>
                </a:lnTo>
                <a:close/>
              </a:path>
            </a:pathLst>
          </a:custGeom>
          <a:blipFill dpi="0" rotWithShape="1">
            <a:blip r:embed="rId2"/>
            <a:srcRect/>
            <a:tile tx="0" ty="0" sx="100000" sy="100000" flip="none" algn="tl"/>
          </a:blipFill>
        </p:spPr>
        <p:txBody>
          <a:bodyPr wrap="square">
            <a:noAutofit/>
          </a:bodyPr>
          <a:lstStyle>
            <a:lvl1pPr>
              <a:defRPr lang="zh-CN" altLang="en-US" sz="800">
                <a:solidFill>
                  <a:srgbClr val="C00000"/>
                </a:solidFill>
              </a:defRPr>
            </a:lvl1pPr>
          </a:lstStyle>
          <a:p>
            <a:pPr lvl="0"/>
            <a:endParaRPr lang="zh-CN" altLang="en-US"/>
          </a:p>
        </p:txBody>
      </p:sp>
    </p:spTree>
    <p:extLst>
      <p:ext uri="{BB962C8B-B14F-4D97-AF65-F5344CB8AC3E}">
        <p14:creationId xmlns:p14="http://schemas.microsoft.com/office/powerpoint/2010/main" val="328122288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1000"/>
                                        <p:tgtEl>
                                          <p:spTgt spid="11"/>
                                        </p:tgtEl>
                                      </p:cBhvr>
                                    </p:animEffect>
                                  </p:childTnLst>
                                </p:cTn>
                              </p:par>
                              <p:par>
                                <p:cTn id="8" presetID="22" presetClass="entr" presetSubtype="8" fill="hold" grpId="0" nodeType="withEffect">
                                  <p:stCondLst>
                                    <p:cond delay="250"/>
                                  </p:stCondLst>
                                  <p:childTnLst>
                                    <p:set>
                                      <p:cBhvr>
                                        <p:cTn id="9" dur="1" fill="hold">
                                          <p:stCondLst>
                                            <p:cond delay="0"/>
                                          </p:stCondLst>
                                        </p:cTn>
                                        <p:tgtEl>
                                          <p:spTgt spid="12"/>
                                        </p:tgtEl>
                                        <p:attrNameLst>
                                          <p:attrName>style.visibility</p:attrName>
                                        </p:attrNameLst>
                                      </p:cBhvr>
                                      <p:to>
                                        <p:strVal val="visible"/>
                                      </p:to>
                                    </p:set>
                                    <p:animEffect transition="in" filter="wipe(left)">
                                      <p:cBhvr>
                                        <p:cTn id="10" dur="1000"/>
                                        <p:tgtEl>
                                          <p:spTgt spid="12"/>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3"/>
                                        </p:tgtEl>
                                        <p:attrNameLst>
                                          <p:attrName>style.visibility</p:attrName>
                                        </p:attrNameLst>
                                      </p:cBhvr>
                                      <p:to>
                                        <p:strVal val="visible"/>
                                      </p:to>
                                    </p:set>
                                    <p:animEffect transition="in" filter="wipe(left)">
                                      <p:cBhvr>
                                        <p:cTn id="13"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2" grpId="0" animBg="1"/>
      <p:bldP spid="13" grpId="0" animBg="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7" name="文本框 6">
            <a:extLst>
              <a:ext uri="{FF2B5EF4-FFF2-40B4-BE49-F238E27FC236}">
                <a16:creationId xmlns="" xmlns:a16="http://schemas.microsoft.com/office/drawing/2014/main" id="{488D98F5-556D-4891-98BD-D84552ED4DF1}"/>
              </a:ext>
            </a:extLst>
          </p:cNvPr>
          <p:cNvSpPr txBox="1"/>
          <p:nvPr userDrawn="1"/>
        </p:nvSpPr>
        <p:spPr>
          <a:xfrm>
            <a:off x="3786791" y="79600"/>
            <a:ext cx="4343400" cy="830997"/>
          </a:xfrm>
          <a:prstGeom prst="rect">
            <a:avLst/>
          </a:prstGeom>
          <a:noFill/>
        </p:spPr>
        <p:txBody>
          <a:bodyPr wrap="square" rtlCol="0">
            <a:spAutoFit/>
          </a:bodyPr>
          <a:lstStyle/>
          <a:p>
            <a:pPr algn="ctr"/>
            <a:r>
              <a:rPr lang="zh-CN" altLang="en-US" sz="4800" dirty="0">
                <a:latin typeface="汉仪雪君体简" panose="02010604000101010101" pitchFamily="2" charset="-122"/>
                <a:ea typeface="汉仪雪君体简" panose="02010604000101010101" pitchFamily="2" charset="-122"/>
              </a:rPr>
              <a:t>在此添加标题</a:t>
            </a:r>
          </a:p>
        </p:txBody>
      </p:sp>
      <p:grpSp>
        <p:nvGrpSpPr>
          <p:cNvPr id="8" name="组合 7">
            <a:extLst>
              <a:ext uri="{FF2B5EF4-FFF2-40B4-BE49-F238E27FC236}">
                <a16:creationId xmlns="" xmlns:a16="http://schemas.microsoft.com/office/drawing/2014/main" id="{DB7943BD-068A-4EDA-9B03-375CC639F01D}"/>
              </a:ext>
            </a:extLst>
          </p:cNvPr>
          <p:cNvGrpSpPr/>
          <p:nvPr userDrawn="1"/>
        </p:nvGrpSpPr>
        <p:grpSpPr>
          <a:xfrm>
            <a:off x="842243" y="495098"/>
            <a:ext cx="10219407" cy="0"/>
            <a:chOff x="1443317" y="708212"/>
            <a:chExt cx="10219407" cy="0"/>
          </a:xfrm>
        </p:grpSpPr>
        <p:sp>
          <p:nvSpPr>
            <p:cNvPr id="9" name="任意多边形: 形状 8">
              <a:extLst>
                <a:ext uri="{FF2B5EF4-FFF2-40B4-BE49-F238E27FC236}">
                  <a16:creationId xmlns="" xmlns:a16="http://schemas.microsoft.com/office/drawing/2014/main" id="{1DBD82E0-48E2-4F5C-B766-8722E16928C5}"/>
                </a:ext>
              </a:extLst>
            </p:cNvPr>
            <p:cNvSpPr/>
            <p:nvPr/>
          </p:nvSpPr>
          <p:spPr>
            <a:xfrm>
              <a:off x="1443317"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0" name="任意多边形: 形状 9">
              <a:extLst>
                <a:ext uri="{FF2B5EF4-FFF2-40B4-BE49-F238E27FC236}">
                  <a16:creationId xmlns="" xmlns:a16="http://schemas.microsoft.com/office/drawing/2014/main" id="{1659D6E3-73B7-4BAC-BCDF-5B4654BDD68B}"/>
                </a:ext>
              </a:extLst>
            </p:cNvPr>
            <p:cNvSpPr/>
            <p:nvPr/>
          </p:nvSpPr>
          <p:spPr>
            <a:xfrm>
              <a:off x="8731265"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01946906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99D1325E-C5D5-4290-98BF-093A16081D68}"/>
              </a:ext>
            </a:extLst>
          </p:cNvPr>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 xmlns:a16="http://schemas.microsoft.com/office/drawing/2014/main" id="{1AAF3291-4042-4E52-96E4-266791C58C71}"/>
              </a:ext>
            </a:extLst>
          </p:cNvPr>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 xmlns:a16="http://schemas.microsoft.com/office/drawing/2014/main" id="{6A98FC87-6450-48C4-B0F8-B4AC5DF22D8D}"/>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5" name="页脚占位符 4">
            <a:extLst>
              <a:ext uri="{FF2B5EF4-FFF2-40B4-BE49-F238E27FC236}">
                <a16:creationId xmlns="" xmlns:a16="http://schemas.microsoft.com/office/drawing/2014/main" id="{53B195FA-129B-41A4-8DDE-0090E9BBFB31}"/>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6" name="灯片编号占位符 5">
            <a:extLst>
              <a:ext uri="{FF2B5EF4-FFF2-40B4-BE49-F238E27FC236}">
                <a16:creationId xmlns="" xmlns:a16="http://schemas.microsoft.com/office/drawing/2014/main" id="{F08A5FC2-EDA9-47C6-B027-0BEA3481CBFE}"/>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11233662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106DF6A0-B53E-4653-A3EA-A97245417738}"/>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内容占位符 2">
            <a:extLst>
              <a:ext uri="{FF2B5EF4-FFF2-40B4-BE49-F238E27FC236}">
                <a16:creationId xmlns="" xmlns:a16="http://schemas.microsoft.com/office/drawing/2014/main" id="{59BA926A-0818-4DC7-B04B-9703A4417111}"/>
              </a:ext>
            </a:extLst>
          </p:cNvPr>
          <p:cNvSpPr>
            <a:spLocks noGrp="1"/>
          </p:cNvSpPr>
          <p:nvPr>
            <p:ph sz="half" idx="1"/>
          </p:nvPr>
        </p:nvSpPr>
        <p:spPr>
          <a:xfrm>
            <a:off x="838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 xmlns:a16="http://schemas.microsoft.com/office/drawing/2014/main" id="{6893885F-6A91-4A9C-8D40-C52D08BB2318}"/>
              </a:ext>
            </a:extLst>
          </p:cNvPr>
          <p:cNvSpPr>
            <a:spLocks noGrp="1"/>
          </p:cNvSpPr>
          <p:nvPr>
            <p:ph sz="half" idx="2"/>
          </p:nvPr>
        </p:nvSpPr>
        <p:spPr>
          <a:xfrm>
            <a:off x="6172200" y="1825625"/>
            <a:ext cx="5181600" cy="435133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 xmlns:a16="http://schemas.microsoft.com/office/drawing/2014/main" id="{2E0A0746-3265-43AF-A968-A0DCD2CB6A95}"/>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6" name="页脚占位符 5">
            <a:extLst>
              <a:ext uri="{FF2B5EF4-FFF2-40B4-BE49-F238E27FC236}">
                <a16:creationId xmlns="" xmlns:a16="http://schemas.microsoft.com/office/drawing/2014/main" id="{FF4C789E-9207-436C-8437-43F21A424925}"/>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C9CF15AB-ACEC-467B-B53E-D84B27BC488B}"/>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224454983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21529E2A-C7A9-47F4-939E-4D41BC841D6C}"/>
              </a:ext>
            </a:extLst>
          </p:cNvPr>
          <p:cNvSpPr>
            <a:spLocks noGrp="1"/>
          </p:cNvSpPr>
          <p:nvPr>
            <p:ph type="title"/>
          </p:nvPr>
        </p:nvSpPr>
        <p:spPr>
          <a:xfrm>
            <a:off x="839788" y="365125"/>
            <a:ext cx="10515600" cy="1325563"/>
          </a:xfrm>
          <a:prstGeom prst="rect">
            <a:avLst/>
          </a:prstGeom>
        </p:spPr>
        <p:txBody>
          <a:bodyPr/>
          <a:lstStyle/>
          <a:p>
            <a:r>
              <a:rPr lang="zh-CN" altLang="en-US"/>
              <a:t>单击此处编辑母版标题样式</a:t>
            </a:r>
          </a:p>
        </p:txBody>
      </p:sp>
      <p:sp>
        <p:nvSpPr>
          <p:cNvPr id="3" name="文本占位符 2">
            <a:extLst>
              <a:ext uri="{FF2B5EF4-FFF2-40B4-BE49-F238E27FC236}">
                <a16:creationId xmlns="" xmlns:a16="http://schemas.microsoft.com/office/drawing/2014/main" id="{A1D076D6-DA94-4E3D-8F01-E815C0EB6CFC}"/>
              </a:ext>
            </a:extLst>
          </p:cNvPr>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 xmlns:a16="http://schemas.microsoft.com/office/drawing/2014/main" id="{83E422CB-4B77-49DF-8174-B0F539693AA8}"/>
              </a:ext>
            </a:extLst>
          </p:cNvPr>
          <p:cNvSpPr>
            <a:spLocks noGrp="1"/>
          </p:cNvSpPr>
          <p:nvPr>
            <p:ph sz="half" idx="2"/>
          </p:nvPr>
        </p:nvSpPr>
        <p:spPr>
          <a:xfrm>
            <a:off x="839788" y="2505075"/>
            <a:ext cx="5157787"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 xmlns:a16="http://schemas.microsoft.com/office/drawing/2014/main" id="{0CA66093-E0E6-4B13-9C8D-EA1E36887C95}"/>
              </a:ext>
            </a:extLst>
          </p:cNvPr>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 xmlns:a16="http://schemas.microsoft.com/office/drawing/2014/main" id="{6C6655E9-0E22-400A-B77F-D77BD9FF5772}"/>
              </a:ext>
            </a:extLst>
          </p:cNvPr>
          <p:cNvSpPr>
            <a:spLocks noGrp="1"/>
          </p:cNvSpPr>
          <p:nvPr>
            <p:ph sz="quarter" idx="4"/>
          </p:nvPr>
        </p:nvSpPr>
        <p:spPr>
          <a:xfrm>
            <a:off x="6172200" y="2505075"/>
            <a:ext cx="5183188" cy="3684588"/>
          </a:xfrm>
          <a:prstGeom prst="rect">
            <a:avLst/>
          </a:prstGeo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 xmlns:a16="http://schemas.microsoft.com/office/drawing/2014/main" id="{4538C13D-0252-4ED2-ABA5-D4E1F290BBE6}"/>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8" name="页脚占位符 7">
            <a:extLst>
              <a:ext uri="{FF2B5EF4-FFF2-40B4-BE49-F238E27FC236}">
                <a16:creationId xmlns="" xmlns:a16="http://schemas.microsoft.com/office/drawing/2014/main" id="{4CA29FCB-5B5F-4240-AD4E-E429B0C6E587}"/>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9" name="灯片编号占位符 8">
            <a:extLst>
              <a:ext uri="{FF2B5EF4-FFF2-40B4-BE49-F238E27FC236}">
                <a16:creationId xmlns="" xmlns:a16="http://schemas.microsoft.com/office/drawing/2014/main" id="{4A0AE301-F414-4C90-86C4-AF4C8C21F237}"/>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369067921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7F5858AD-754E-457E-A1D4-BCA48932DE1D}"/>
              </a:ext>
            </a:extLst>
          </p:cNvPr>
          <p:cNvSpPr>
            <a:spLocks noGrp="1"/>
          </p:cNvSpPr>
          <p:nvPr>
            <p:ph type="title"/>
          </p:nvPr>
        </p:nvSpPr>
        <p:spPr>
          <a:xfrm>
            <a:off x="838200" y="365125"/>
            <a:ext cx="10515600" cy="1325563"/>
          </a:xfrm>
          <a:prstGeom prst="rect">
            <a:avLst/>
          </a:prstGeom>
        </p:spPr>
        <p:txBody>
          <a:bodyPr/>
          <a:lstStyle/>
          <a:p>
            <a:r>
              <a:rPr lang="zh-CN" altLang="en-US"/>
              <a:t>单击此处编辑母版标题样式</a:t>
            </a:r>
          </a:p>
        </p:txBody>
      </p:sp>
      <p:sp>
        <p:nvSpPr>
          <p:cNvPr id="3" name="日期占位符 2">
            <a:extLst>
              <a:ext uri="{FF2B5EF4-FFF2-40B4-BE49-F238E27FC236}">
                <a16:creationId xmlns="" xmlns:a16="http://schemas.microsoft.com/office/drawing/2014/main" id="{9726B2FC-A689-4D8D-93CB-3DE50DE5B3AA}"/>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4" name="页脚占位符 3">
            <a:extLst>
              <a:ext uri="{FF2B5EF4-FFF2-40B4-BE49-F238E27FC236}">
                <a16:creationId xmlns="" xmlns:a16="http://schemas.microsoft.com/office/drawing/2014/main" id="{EE61A326-196F-48FB-8B92-214FAF2494EB}"/>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a:extLst>
              <a:ext uri="{FF2B5EF4-FFF2-40B4-BE49-F238E27FC236}">
                <a16:creationId xmlns="" xmlns:a16="http://schemas.microsoft.com/office/drawing/2014/main" id="{4CE64F4C-3597-40EC-9B2E-17774BE0AFD4}"/>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318161161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 xmlns:a16="http://schemas.microsoft.com/office/drawing/2014/main" id="{48DEB521-09E8-4348-8FD1-F5F41473904B}"/>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3" name="页脚占位符 2">
            <a:extLst>
              <a:ext uri="{FF2B5EF4-FFF2-40B4-BE49-F238E27FC236}">
                <a16:creationId xmlns="" xmlns:a16="http://schemas.microsoft.com/office/drawing/2014/main" id="{8A207436-4DE9-4987-9B4D-62EBC430EFEA}"/>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4" name="灯片编号占位符 3">
            <a:extLst>
              <a:ext uri="{FF2B5EF4-FFF2-40B4-BE49-F238E27FC236}">
                <a16:creationId xmlns="" xmlns:a16="http://schemas.microsoft.com/office/drawing/2014/main" id="{FC927CBF-0919-428A-97A4-8FE8AC432816}"/>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401604403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B1520D97-6360-42AF-856E-A3105151E4A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 xmlns:a16="http://schemas.microsoft.com/office/drawing/2014/main" id="{498EEE37-774D-4566-8ED7-F42F992A0DF7}"/>
              </a:ext>
            </a:extLst>
          </p:cNvPr>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 xmlns:a16="http://schemas.microsoft.com/office/drawing/2014/main" id="{8A55C7F0-EABE-4524-915A-7DFBA2AEBBA0}"/>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F4254A61-A48C-42D8-A66F-1E7A19F710D0}"/>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6" name="页脚占位符 5">
            <a:extLst>
              <a:ext uri="{FF2B5EF4-FFF2-40B4-BE49-F238E27FC236}">
                <a16:creationId xmlns="" xmlns:a16="http://schemas.microsoft.com/office/drawing/2014/main" id="{2139A437-19C0-4DEB-98A1-1F80B4151CE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6CCCFFDA-AE45-4794-BF62-6A1AE368FF06}"/>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393256678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AEA0014B-AFF8-4F6B-A517-4BC68837EF29}"/>
              </a:ext>
            </a:extLst>
          </p:cNvPr>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 xmlns:a16="http://schemas.microsoft.com/office/drawing/2014/main" id="{C3805D4A-383A-4047-A563-957F8A697F4B}"/>
              </a:ext>
            </a:extLst>
          </p:cNvPr>
          <p:cNvSpPr>
            <a:spLocks noGrp="1"/>
          </p:cNvSpPr>
          <p:nvPr>
            <p:ph type="pic" idx="1"/>
          </p:nvPr>
        </p:nvSpPr>
        <p:spPr>
          <a:xfrm>
            <a:off x="5183188" y="987425"/>
            <a:ext cx="6172200" cy="4873625"/>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 xmlns:a16="http://schemas.microsoft.com/office/drawing/2014/main" id="{6749B052-6680-42E5-A928-39A840E3786A}"/>
              </a:ext>
            </a:extLst>
          </p:cNvPr>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 xmlns:a16="http://schemas.microsoft.com/office/drawing/2014/main" id="{2050FBCC-62E9-4D5B-8C40-3C3D0ED3013F}"/>
              </a:ext>
            </a:extLst>
          </p:cNvPr>
          <p:cNvSpPr>
            <a:spLocks noGrp="1"/>
          </p:cNvSpPr>
          <p:nvPr>
            <p:ph type="dt" sz="half" idx="10"/>
          </p:nvPr>
        </p:nvSpPr>
        <p:spPr>
          <a:xfrm>
            <a:off x="838200" y="6356350"/>
            <a:ext cx="2743200" cy="365125"/>
          </a:xfrm>
          <a:prstGeom prst="rect">
            <a:avLst/>
          </a:prstGeom>
        </p:spPr>
        <p:txBody>
          <a:bodyPr/>
          <a:lstStyle/>
          <a:p>
            <a:fld id="{8D277BB0-CE6D-433A-8504-2518F6A10D96}" type="datetimeFigureOut">
              <a:rPr lang="zh-CN" altLang="en-US" smtClean="0"/>
              <a:t>2017/9/22</a:t>
            </a:fld>
            <a:endParaRPr lang="zh-CN" altLang="en-US"/>
          </a:p>
        </p:txBody>
      </p:sp>
      <p:sp>
        <p:nvSpPr>
          <p:cNvPr id="6" name="页脚占位符 5">
            <a:extLst>
              <a:ext uri="{FF2B5EF4-FFF2-40B4-BE49-F238E27FC236}">
                <a16:creationId xmlns="" xmlns:a16="http://schemas.microsoft.com/office/drawing/2014/main" id="{BEC09CEA-F10E-4A2A-9FD0-294C2F2E7700}"/>
              </a:ext>
            </a:extLst>
          </p:cNvPr>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7" name="灯片编号占位符 6">
            <a:extLst>
              <a:ext uri="{FF2B5EF4-FFF2-40B4-BE49-F238E27FC236}">
                <a16:creationId xmlns="" xmlns:a16="http://schemas.microsoft.com/office/drawing/2014/main" id="{7A0DE0E6-38A4-45AE-8DFD-522FC632D0F3}"/>
              </a:ext>
            </a:extLst>
          </p:cNvPr>
          <p:cNvSpPr>
            <a:spLocks noGrp="1"/>
          </p:cNvSpPr>
          <p:nvPr>
            <p:ph type="sldNum" sz="quarter" idx="12"/>
          </p:nvPr>
        </p:nvSpPr>
        <p:spPr>
          <a:xfrm>
            <a:off x="8610600" y="6356350"/>
            <a:ext cx="2743200" cy="365125"/>
          </a:xfrm>
          <a:prstGeom prst="rect">
            <a:avLst/>
          </a:prstGeom>
        </p:spPr>
        <p:txBody>
          <a:bodyPr/>
          <a:lstStyle/>
          <a:p>
            <a:fld id="{136DF4A3-1946-44F8-8F96-18C6CA538C7D}" type="slidenum">
              <a:rPr lang="zh-CN" altLang="en-US" smtClean="0"/>
              <a:t>‹#›</a:t>
            </a:fld>
            <a:endParaRPr lang="zh-CN" altLang="en-US"/>
          </a:p>
        </p:txBody>
      </p:sp>
    </p:spTree>
    <p:extLst>
      <p:ext uri="{BB962C8B-B14F-4D97-AF65-F5344CB8AC3E}">
        <p14:creationId xmlns:p14="http://schemas.microsoft.com/office/powerpoint/2010/main" val="134307675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AF7E7"/>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25281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notesSlide" Target="../notesSlides/notesSlide21.xml"/><Relationship Id="rId5" Type="http://schemas.openxmlformats.org/officeDocument/2006/relationships/slideLayout" Target="../slideLayouts/slideLayout2.xml"/><Relationship Id="rId4" Type="http://schemas.openxmlformats.org/officeDocument/2006/relationships/tags" Target="../tags/tag1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notesSlide" Target="../notesSlides/notesSlide23.xml"/><Relationship Id="rId3" Type="http://schemas.openxmlformats.org/officeDocument/2006/relationships/tags" Target="../tags/tag17.xml"/><Relationship Id="rId7" Type="http://schemas.openxmlformats.org/officeDocument/2006/relationships/slideLayout" Target="../slideLayouts/slideLayout2.xml"/><Relationship Id="rId12" Type="http://schemas.openxmlformats.org/officeDocument/2006/relationships/image" Target="../media/image8.jpeg"/><Relationship Id="rId2" Type="http://schemas.openxmlformats.org/officeDocument/2006/relationships/tags" Target="../tags/tag16.xml"/><Relationship Id="rId1" Type="http://schemas.openxmlformats.org/officeDocument/2006/relationships/tags" Target="../tags/tag15.xml"/><Relationship Id="rId6" Type="http://schemas.openxmlformats.org/officeDocument/2006/relationships/tags" Target="../tags/tag20.xml"/><Relationship Id="rId11" Type="http://schemas.openxmlformats.org/officeDocument/2006/relationships/image" Target="../media/image6.jpeg"/><Relationship Id="rId5" Type="http://schemas.openxmlformats.org/officeDocument/2006/relationships/tags" Target="../tags/tag19.xml"/><Relationship Id="rId10" Type="http://schemas.openxmlformats.org/officeDocument/2006/relationships/image" Target="../media/image7.jpeg"/><Relationship Id="rId4" Type="http://schemas.openxmlformats.org/officeDocument/2006/relationships/tags" Target="../tags/tag18.xml"/><Relationship Id="rId9" Type="http://schemas.openxmlformats.org/officeDocument/2006/relationships/image" Target="../media/image19.jpeg"/></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5.xml"/><Relationship Id="rId1" Type="http://schemas.openxmlformats.org/officeDocument/2006/relationships/slideLayout" Target="../slideLayouts/slideLayout2.xml"/><Relationship Id="rId4" Type="http://schemas.openxmlformats.org/officeDocument/2006/relationships/image" Target="../media/image21.jpe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 Id="rId4" Type="http://schemas.openxmlformats.org/officeDocument/2006/relationships/image" Target="../media/image7.jpeg"/></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tags" Target="../tags/tag28.xml"/><Relationship Id="rId13" Type="http://schemas.openxmlformats.org/officeDocument/2006/relationships/tags" Target="../tags/tag33.xml"/><Relationship Id="rId18" Type="http://schemas.openxmlformats.org/officeDocument/2006/relationships/tags" Target="../tags/tag38.xml"/><Relationship Id="rId26" Type="http://schemas.openxmlformats.org/officeDocument/2006/relationships/slideLayout" Target="../slideLayouts/slideLayout2.xml"/><Relationship Id="rId3" Type="http://schemas.openxmlformats.org/officeDocument/2006/relationships/tags" Target="../tags/tag23.xml"/><Relationship Id="rId21" Type="http://schemas.openxmlformats.org/officeDocument/2006/relationships/tags" Target="../tags/tag41.xml"/><Relationship Id="rId7" Type="http://schemas.openxmlformats.org/officeDocument/2006/relationships/tags" Target="../tags/tag27.xml"/><Relationship Id="rId12" Type="http://schemas.openxmlformats.org/officeDocument/2006/relationships/tags" Target="../tags/tag32.xml"/><Relationship Id="rId17" Type="http://schemas.openxmlformats.org/officeDocument/2006/relationships/tags" Target="../tags/tag37.xml"/><Relationship Id="rId25" Type="http://schemas.openxmlformats.org/officeDocument/2006/relationships/tags" Target="../tags/tag45.xml"/><Relationship Id="rId2" Type="http://schemas.openxmlformats.org/officeDocument/2006/relationships/tags" Target="../tags/tag22.xml"/><Relationship Id="rId16" Type="http://schemas.openxmlformats.org/officeDocument/2006/relationships/tags" Target="../tags/tag36.xml"/><Relationship Id="rId20" Type="http://schemas.openxmlformats.org/officeDocument/2006/relationships/tags" Target="../tags/tag40.xml"/><Relationship Id="rId1" Type="http://schemas.openxmlformats.org/officeDocument/2006/relationships/tags" Target="../tags/tag21.xml"/><Relationship Id="rId6" Type="http://schemas.openxmlformats.org/officeDocument/2006/relationships/tags" Target="../tags/tag26.xml"/><Relationship Id="rId11" Type="http://schemas.openxmlformats.org/officeDocument/2006/relationships/tags" Target="../tags/tag31.xml"/><Relationship Id="rId24" Type="http://schemas.openxmlformats.org/officeDocument/2006/relationships/tags" Target="../tags/tag44.xml"/><Relationship Id="rId5" Type="http://schemas.openxmlformats.org/officeDocument/2006/relationships/tags" Target="../tags/tag25.xml"/><Relationship Id="rId15" Type="http://schemas.openxmlformats.org/officeDocument/2006/relationships/tags" Target="../tags/tag35.xml"/><Relationship Id="rId23" Type="http://schemas.openxmlformats.org/officeDocument/2006/relationships/tags" Target="../tags/tag43.xml"/><Relationship Id="rId10" Type="http://schemas.openxmlformats.org/officeDocument/2006/relationships/tags" Target="../tags/tag30.xml"/><Relationship Id="rId19" Type="http://schemas.openxmlformats.org/officeDocument/2006/relationships/tags" Target="../tags/tag39.xml"/><Relationship Id="rId4" Type="http://schemas.openxmlformats.org/officeDocument/2006/relationships/tags" Target="../tags/tag24.xml"/><Relationship Id="rId9" Type="http://schemas.openxmlformats.org/officeDocument/2006/relationships/tags" Target="../tags/tag29.xml"/><Relationship Id="rId14" Type="http://schemas.openxmlformats.org/officeDocument/2006/relationships/tags" Target="../tags/tag34.xml"/><Relationship Id="rId22" Type="http://schemas.openxmlformats.org/officeDocument/2006/relationships/tags" Target="../tags/tag42.xml"/><Relationship Id="rId27"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tags" Target="../tags/tag10.xml"/><Relationship Id="rId13" Type="http://schemas.openxmlformats.org/officeDocument/2006/relationships/image" Target="../media/image13.jpeg"/><Relationship Id="rId3" Type="http://schemas.openxmlformats.org/officeDocument/2006/relationships/tags" Target="../tags/tag5.xml"/><Relationship Id="rId7" Type="http://schemas.openxmlformats.org/officeDocument/2006/relationships/tags" Target="../tags/tag9.xml"/><Relationship Id="rId12" Type="http://schemas.openxmlformats.org/officeDocument/2006/relationships/image" Target="../media/image12.jpeg"/><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11" Type="http://schemas.openxmlformats.org/officeDocument/2006/relationships/image" Target="../media/image11.jpeg"/><Relationship Id="rId5" Type="http://schemas.openxmlformats.org/officeDocument/2006/relationships/tags" Target="../tags/tag7.xml"/><Relationship Id="rId10" Type="http://schemas.openxmlformats.org/officeDocument/2006/relationships/notesSlide" Target="../notesSlides/notesSlide8.xml"/><Relationship Id="rId4" Type="http://schemas.openxmlformats.org/officeDocument/2006/relationships/tags" Target="../tags/tag6.xml"/><Relationship Id="rId9"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15.jpeg"/><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7E7"/>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75528FBE-9C41-466C-AF69-1A96F087A539}"/>
              </a:ext>
            </a:extLst>
          </p:cNvPr>
          <p:cNvSpPr txBox="1"/>
          <p:nvPr/>
        </p:nvSpPr>
        <p:spPr>
          <a:xfrm>
            <a:off x="1799643" y="3964843"/>
            <a:ext cx="9073008" cy="584775"/>
          </a:xfrm>
          <a:prstGeom prst="rect">
            <a:avLst/>
          </a:prstGeom>
          <a:noFill/>
        </p:spPr>
        <p:txBody>
          <a:bodyPr wrap="square" rtlCol="0">
            <a:spAutoFit/>
          </a:bodyPr>
          <a:lstStyle/>
          <a:p>
            <a:pPr algn="ctr"/>
            <a:r>
              <a:rPr lang="zh-CN" altLang="en-US" sz="3200" dirty="0">
                <a:solidFill>
                  <a:sysClr val="windowText" lastClr="000000"/>
                </a:solidFill>
                <a:latin typeface="张海山锐谐体" panose="02000000000000000000" pitchFamily="2" charset="-122"/>
                <a:ea typeface="张海山锐谐体" panose="02000000000000000000" pitchFamily="2" charset="-122"/>
              </a:rPr>
              <a:t>党政基层支部工作汇报总结</a:t>
            </a:r>
            <a:r>
              <a:rPr lang="en-US" altLang="zh-CN" sz="3200" dirty="0">
                <a:solidFill>
                  <a:sysClr val="windowText" lastClr="000000"/>
                </a:solidFill>
                <a:latin typeface="张海山锐谐体" panose="02000000000000000000" pitchFamily="2" charset="-122"/>
                <a:ea typeface="张海山锐谐体" panose="02000000000000000000" pitchFamily="2" charset="-122"/>
              </a:rPr>
              <a:t>PPT</a:t>
            </a:r>
            <a:r>
              <a:rPr lang="zh-CN" altLang="en-US" sz="3200" dirty="0">
                <a:solidFill>
                  <a:sysClr val="windowText" lastClr="000000"/>
                </a:solidFill>
                <a:latin typeface="张海山锐谐体" panose="02000000000000000000" pitchFamily="2" charset="-122"/>
                <a:ea typeface="张海山锐谐体" panose="02000000000000000000" pitchFamily="2" charset="-122"/>
              </a:rPr>
              <a:t>模板</a:t>
            </a:r>
          </a:p>
        </p:txBody>
      </p:sp>
      <p:sp>
        <p:nvSpPr>
          <p:cNvPr id="6" name="矩形 259">
            <a:extLst>
              <a:ext uri="{FF2B5EF4-FFF2-40B4-BE49-F238E27FC236}">
                <a16:creationId xmlns="" xmlns:a16="http://schemas.microsoft.com/office/drawing/2014/main" id="{F888C64E-2E6A-4348-B8A9-3D4DA964060C}"/>
              </a:ext>
            </a:extLst>
          </p:cNvPr>
          <p:cNvSpPr>
            <a:spLocks noChangeArrowheads="1"/>
          </p:cNvSpPr>
          <p:nvPr/>
        </p:nvSpPr>
        <p:spPr bwMode="auto">
          <a:xfrm>
            <a:off x="3240522" y="3469895"/>
            <a:ext cx="6191250" cy="32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600" dirty="0">
                <a:solidFill>
                  <a:sysClr val="windowText" lastClr="000000"/>
                </a:solidFill>
                <a:latin typeface="张海山锐谐体" panose="02000000000000000000" pitchFamily="2" charset="-122"/>
                <a:ea typeface="张海山锐谐体" panose="02000000000000000000" pitchFamily="2" charset="-122"/>
              </a:rPr>
              <a:t>The grand opening of grand opening promotion</a:t>
            </a:r>
            <a:endParaRPr lang="zh-CN" altLang="en-US" sz="16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endParaRPr>
          </a:p>
        </p:txBody>
      </p:sp>
      <p:sp>
        <p:nvSpPr>
          <p:cNvPr id="7" name="矩形 259">
            <a:extLst>
              <a:ext uri="{FF2B5EF4-FFF2-40B4-BE49-F238E27FC236}">
                <a16:creationId xmlns="" xmlns:a16="http://schemas.microsoft.com/office/drawing/2014/main" id="{48510148-CE7E-4066-A325-618AF3DBD811}"/>
              </a:ext>
            </a:extLst>
          </p:cNvPr>
          <p:cNvSpPr>
            <a:spLocks noChangeArrowheads="1"/>
          </p:cNvSpPr>
          <p:nvPr/>
        </p:nvSpPr>
        <p:spPr bwMode="auto">
          <a:xfrm>
            <a:off x="3240522" y="4631607"/>
            <a:ext cx="6191250" cy="36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政党</a:t>
            </a:r>
            <a:r>
              <a:rPr lang="en-US" altLang="zh-CN" sz="1800" dirty="0" err="1">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ppt</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总结汇报</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党政通用</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时尚大气</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a:t>
            </a:r>
            <a:endPar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endParaRPr>
          </a:p>
        </p:txBody>
      </p:sp>
      <p:pic>
        <p:nvPicPr>
          <p:cNvPr id="8" name="图片 7">
            <a:extLst>
              <a:ext uri="{FF2B5EF4-FFF2-40B4-BE49-F238E27FC236}">
                <a16:creationId xmlns="" xmlns:a16="http://schemas.microsoft.com/office/drawing/2014/main" id="{679E6744-F614-4147-8E18-0F6632D1FE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562100" y="171870"/>
            <a:ext cx="9347199" cy="4085360"/>
          </a:xfrm>
          <a:prstGeom prst="rect">
            <a:avLst/>
          </a:prstGeom>
          <a:effectLst>
            <a:outerShdw blurRad="50800" dist="38100" dir="2700000" algn="tl" rotWithShape="0">
              <a:prstClr val="black">
                <a:alpha val="40000"/>
              </a:prstClr>
            </a:outerShdw>
          </a:effectLst>
        </p:spPr>
      </p:pic>
      <p:pic>
        <p:nvPicPr>
          <p:cNvPr id="9" name="Immediate Music - One Man's Courage">
            <a:hlinkClick r:id="" action="ppaction://media"/>
            <a:extLst>
              <a:ext uri="{FF2B5EF4-FFF2-40B4-BE49-F238E27FC236}">
                <a16:creationId xmlns="" xmlns:a16="http://schemas.microsoft.com/office/drawing/2014/main" id="{BA025637-1D69-43AA-A907-0BA2CC270BF7}"/>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26580" y="-1708150"/>
            <a:ext cx="609600" cy="609600"/>
          </a:xfrm>
          <a:prstGeom prst="rect">
            <a:avLst/>
          </a:prstGeom>
        </p:spPr>
      </p:pic>
    </p:spTree>
    <p:extLst>
      <p:ext uri="{BB962C8B-B14F-4D97-AF65-F5344CB8AC3E}">
        <p14:creationId xmlns:p14="http://schemas.microsoft.com/office/powerpoint/2010/main" val="67660282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Click="0" advTm="5000">
        <p15:prstTrans prst="prestige"/>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53" presetClass="entr" presetSubtype="16" fill="hold" nodeType="afterEffect">
                                  <p:stCondLst>
                                    <p:cond delay="0"/>
                                  </p:stCondLst>
                                  <p:childTnLst>
                                    <p:set>
                                      <p:cBhvr>
                                        <p:cTn id="9" dur="1" fill="hold">
                                          <p:stCondLst>
                                            <p:cond delay="0"/>
                                          </p:stCondLst>
                                        </p:cTn>
                                        <p:tgtEl>
                                          <p:spTgt spid="8"/>
                                        </p:tgtEl>
                                        <p:attrNameLst>
                                          <p:attrName>style.visibility</p:attrName>
                                        </p:attrNameLst>
                                      </p:cBhvr>
                                      <p:to>
                                        <p:strVal val="visible"/>
                                      </p:to>
                                    </p:set>
                                    <p:anim calcmode="lin" valueType="num">
                                      <p:cBhvr>
                                        <p:cTn id="10" dur="500" fill="hold"/>
                                        <p:tgtEl>
                                          <p:spTgt spid="8"/>
                                        </p:tgtEl>
                                        <p:attrNameLst>
                                          <p:attrName>ppt_w</p:attrName>
                                        </p:attrNameLst>
                                      </p:cBhvr>
                                      <p:tavLst>
                                        <p:tav tm="0">
                                          <p:val>
                                            <p:fltVal val="0"/>
                                          </p:val>
                                        </p:tav>
                                        <p:tav tm="100000">
                                          <p:val>
                                            <p:strVal val="#ppt_w"/>
                                          </p:val>
                                        </p:tav>
                                      </p:tavLst>
                                    </p:anim>
                                    <p:anim calcmode="lin" valueType="num">
                                      <p:cBhvr>
                                        <p:cTn id="11" dur="500" fill="hold"/>
                                        <p:tgtEl>
                                          <p:spTgt spid="8"/>
                                        </p:tgtEl>
                                        <p:attrNameLst>
                                          <p:attrName>ppt_h</p:attrName>
                                        </p:attrNameLst>
                                      </p:cBhvr>
                                      <p:tavLst>
                                        <p:tav tm="0">
                                          <p:val>
                                            <p:fltVal val="0"/>
                                          </p:val>
                                        </p:tav>
                                        <p:tav tm="100000">
                                          <p:val>
                                            <p:strVal val="#ppt_h"/>
                                          </p:val>
                                        </p:tav>
                                      </p:tavLst>
                                    </p:anim>
                                    <p:animEffect transition="in" filter="fade">
                                      <p:cBhvr>
                                        <p:cTn id="12" dur="500"/>
                                        <p:tgtEl>
                                          <p:spTgt spid="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
                                        </p:tgtEl>
                                        <p:attrNameLst>
                                          <p:attrName>ppt_y</p:attrName>
                                        </p:attrNameLst>
                                      </p:cBhvr>
                                      <p:tavLst>
                                        <p:tav tm="0">
                                          <p:val>
                                            <p:strVal val="#ppt_y"/>
                                          </p:val>
                                        </p:tav>
                                        <p:tav tm="100000">
                                          <p:val>
                                            <p:strVal val="#ppt_y"/>
                                          </p:val>
                                        </p:tav>
                                      </p:tavLst>
                                    </p:anim>
                                    <p:anim calcmode="lin" valueType="num">
                                      <p:cBhvr>
                                        <p:cTn id="18"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6"/>
                                        </p:tgtEl>
                                      </p:cBhvr>
                                    </p:animEffect>
                                  </p:childTnLst>
                                </p:cTn>
                              </p:par>
                            </p:childTnLst>
                          </p:cTn>
                        </p:par>
                        <p:par>
                          <p:cTn id="21" fill="hold">
                            <p:stCondLst>
                              <p:cond delay="2850"/>
                            </p:stCondLst>
                            <p:childTnLst>
                              <p:par>
                                <p:cTn id="22" presetID="53" presetClass="entr" presetSubtype="16" fill="hold" grpId="0" nodeType="afterEffect">
                                  <p:stCondLst>
                                    <p:cond delay="0"/>
                                  </p:stCondLst>
                                  <p:iterate type="lt">
                                    <p:tmPct val="10000"/>
                                  </p:iterate>
                                  <p:childTnLst>
                                    <p:set>
                                      <p:cBhvr>
                                        <p:cTn id="23" dur="1" fill="hold">
                                          <p:stCondLst>
                                            <p:cond delay="0"/>
                                          </p:stCondLst>
                                        </p:cTn>
                                        <p:tgtEl>
                                          <p:spTgt spid="5"/>
                                        </p:tgtEl>
                                        <p:attrNameLst>
                                          <p:attrName>style.visibility</p:attrName>
                                        </p:attrNameLst>
                                      </p:cBhvr>
                                      <p:to>
                                        <p:strVal val="visible"/>
                                      </p:to>
                                    </p:set>
                                    <p:anim calcmode="lin" valueType="num">
                                      <p:cBhvr>
                                        <p:cTn id="24" dur="500" fill="hold"/>
                                        <p:tgtEl>
                                          <p:spTgt spid="5"/>
                                        </p:tgtEl>
                                        <p:attrNameLst>
                                          <p:attrName>ppt_w</p:attrName>
                                        </p:attrNameLst>
                                      </p:cBhvr>
                                      <p:tavLst>
                                        <p:tav tm="0">
                                          <p:val>
                                            <p:fltVal val="0"/>
                                          </p:val>
                                        </p:tav>
                                        <p:tav tm="100000">
                                          <p:val>
                                            <p:strVal val="#ppt_w"/>
                                          </p:val>
                                        </p:tav>
                                      </p:tavLst>
                                    </p:anim>
                                    <p:anim calcmode="lin" valueType="num">
                                      <p:cBhvr>
                                        <p:cTn id="25" dur="500" fill="hold"/>
                                        <p:tgtEl>
                                          <p:spTgt spid="5"/>
                                        </p:tgtEl>
                                        <p:attrNameLst>
                                          <p:attrName>ppt_h</p:attrName>
                                        </p:attrNameLst>
                                      </p:cBhvr>
                                      <p:tavLst>
                                        <p:tav tm="0">
                                          <p:val>
                                            <p:fltVal val="0"/>
                                          </p:val>
                                        </p:tav>
                                        <p:tav tm="100000">
                                          <p:val>
                                            <p:strVal val="#ppt_h"/>
                                          </p:val>
                                        </p:tav>
                                      </p:tavLst>
                                    </p:anim>
                                    <p:animEffect transition="in" filter="fade">
                                      <p:cBhvr>
                                        <p:cTn id="26" dur="500"/>
                                        <p:tgtEl>
                                          <p:spTgt spid="5"/>
                                        </p:tgtEl>
                                      </p:cBhvr>
                                    </p:animEffect>
                                  </p:childTnLst>
                                </p:cTn>
                              </p:par>
                            </p:childTnLst>
                          </p:cTn>
                        </p:par>
                        <p:par>
                          <p:cTn id="27" fill="hold">
                            <p:stCondLst>
                              <p:cond delay="4150"/>
                            </p:stCondLst>
                            <p:childTnLst>
                              <p:par>
                                <p:cTn id="28" presetID="26" presetClass="emph" presetSubtype="0" fill="hold" grpId="1" nodeType="afterEffect">
                                  <p:stCondLst>
                                    <p:cond delay="0"/>
                                  </p:stCondLst>
                                  <p:iterate type="lt">
                                    <p:tmPct val="0"/>
                                  </p:iterate>
                                  <p:childTnLst>
                                    <p:animEffect transition="out" filter="fade">
                                      <p:cBhvr>
                                        <p:cTn id="29" dur="500" tmFilter="0, 0; .2, .5; .8, .5; 1, 0"/>
                                        <p:tgtEl>
                                          <p:spTgt spid="5"/>
                                        </p:tgtEl>
                                      </p:cBhvr>
                                    </p:animEffect>
                                    <p:animScale>
                                      <p:cBhvr>
                                        <p:cTn id="30" dur="250" autoRev="1" fill="hold"/>
                                        <p:tgtEl>
                                          <p:spTgt spid="5"/>
                                        </p:tgtEl>
                                      </p:cBhvr>
                                      <p:by x="105000" y="105000"/>
                                    </p:animScale>
                                  </p:childTnLst>
                                </p:cTn>
                              </p:par>
                            </p:childTnLst>
                          </p:cTn>
                        </p:par>
                        <p:par>
                          <p:cTn id="31" fill="hold">
                            <p:stCondLst>
                              <p:cond delay="4650"/>
                            </p:stCondLst>
                            <p:childTnLst>
                              <p:par>
                                <p:cTn id="32" presetID="41" presetClass="entr" presetSubtype="0" fill="hold" grpId="0" nodeType="afterEffect">
                                  <p:stCondLst>
                                    <p:cond delay="0"/>
                                  </p:stCondLst>
                                  <p:iterate type="lt">
                                    <p:tmPct val="10000"/>
                                  </p:iterate>
                                  <p:childTnLst>
                                    <p:set>
                                      <p:cBhvr>
                                        <p:cTn id="33" dur="1" fill="hold">
                                          <p:stCondLst>
                                            <p:cond delay="0"/>
                                          </p:stCondLst>
                                        </p:cTn>
                                        <p:tgtEl>
                                          <p:spTgt spid="7"/>
                                        </p:tgtEl>
                                        <p:attrNameLst>
                                          <p:attrName>style.visibility</p:attrName>
                                        </p:attrNameLst>
                                      </p:cBhvr>
                                      <p:to>
                                        <p:strVal val="visible"/>
                                      </p:to>
                                    </p:set>
                                    <p:anim calcmode="lin" valueType="num">
                                      <p:cBhvr>
                                        <p:cTn id="3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5" dur="500" fill="hold"/>
                                        <p:tgtEl>
                                          <p:spTgt spid="7"/>
                                        </p:tgtEl>
                                        <p:attrNameLst>
                                          <p:attrName>ppt_y</p:attrName>
                                        </p:attrNameLst>
                                      </p:cBhvr>
                                      <p:tavLst>
                                        <p:tav tm="0">
                                          <p:val>
                                            <p:strVal val="#ppt_y"/>
                                          </p:val>
                                        </p:tav>
                                        <p:tav tm="100000">
                                          <p:val>
                                            <p:strVal val="#ppt_y"/>
                                          </p:val>
                                        </p:tav>
                                      </p:tavLst>
                                    </p:anim>
                                    <p:anim calcmode="lin" valueType="num">
                                      <p:cBhvr>
                                        <p:cTn id="3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8" dur="500" tmFilter="0,0; .5, 1; 1, 1"/>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39" repeatCount="indefinite" fill="remove" display="0">
                  <p:stCondLst>
                    <p:cond delay="indefinite"/>
                  </p:stCondLst>
                  <p:endCondLst>
                    <p:cond evt="onStopAudio" delay="0">
                      <p:tgtEl>
                        <p:sldTgt/>
                      </p:tgtEl>
                    </p:cond>
                  </p:endCondLst>
                </p:cTn>
                <p:tgtEl>
                  <p:spTgt spid="9"/>
                </p:tgtEl>
              </p:cMediaNode>
            </p:audio>
          </p:childTnLst>
        </p:cTn>
      </p:par>
    </p:tnLst>
    <p:bldLst>
      <p:bldP spid="5" grpId="0"/>
      <p:bldP spid="5" grpId="1"/>
      <p:bldP spid="6" grpId="0"/>
      <p:bldP spid="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5" name="Straight Connector 82"/>
          <p:cNvCxnSpPr/>
          <p:nvPr/>
        </p:nvCxnSpPr>
        <p:spPr>
          <a:xfrm>
            <a:off x="4433359" y="3992566"/>
            <a:ext cx="1375621" cy="0"/>
          </a:xfrm>
          <a:prstGeom prst="line">
            <a:avLst/>
          </a:prstGeom>
          <a:ln w="9525">
            <a:solidFill>
              <a:srgbClr val="58595B"/>
            </a:solidFill>
          </a:ln>
        </p:spPr>
        <p:style>
          <a:lnRef idx="1">
            <a:schemeClr val="accent1"/>
          </a:lnRef>
          <a:fillRef idx="0">
            <a:schemeClr val="accent1"/>
          </a:fillRef>
          <a:effectRef idx="0">
            <a:schemeClr val="accent1"/>
          </a:effectRef>
          <a:fontRef idx="minor">
            <a:schemeClr val="tx1"/>
          </a:fontRef>
        </p:style>
      </p:cxnSp>
      <p:cxnSp>
        <p:nvCxnSpPr>
          <p:cNvPr id="6" name="Straight Connector 85"/>
          <p:cNvCxnSpPr/>
          <p:nvPr/>
        </p:nvCxnSpPr>
        <p:spPr>
          <a:xfrm flipV="1">
            <a:off x="5808980" y="1976804"/>
            <a:ext cx="0" cy="4031525"/>
          </a:xfrm>
          <a:prstGeom prst="line">
            <a:avLst/>
          </a:prstGeom>
          <a:ln w="9525">
            <a:solidFill>
              <a:srgbClr val="58595B"/>
            </a:solidFill>
          </a:ln>
        </p:spPr>
        <p:style>
          <a:lnRef idx="1">
            <a:schemeClr val="accent1"/>
          </a:lnRef>
          <a:fillRef idx="0">
            <a:schemeClr val="accent1"/>
          </a:fillRef>
          <a:effectRef idx="0">
            <a:schemeClr val="accent1"/>
          </a:effectRef>
          <a:fontRef idx="minor">
            <a:schemeClr val="tx1"/>
          </a:fontRef>
        </p:style>
      </p:cxnSp>
      <p:grpSp>
        <p:nvGrpSpPr>
          <p:cNvPr id="7" name="Group 8"/>
          <p:cNvGrpSpPr/>
          <p:nvPr/>
        </p:nvGrpSpPr>
        <p:grpSpPr>
          <a:xfrm>
            <a:off x="6355363" y="2765301"/>
            <a:ext cx="906939" cy="908705"/>
            <a:chOff x="8866294" y="4017821"/>
            <a:chExt cx="1360409" cy="1363057"/>
          </a:xfrm>
        </p:grpSpPr>
        <p:sp>
          <p:nvSpPr>
            <p:cNvPr id="9" name="Oval 15"/>
            <p:cNvSpPr>
              <a:spLocks noChangeArrowheads="1"/>
            </p:cNvSpPr>
            <p:nvPr/>
          </p:nvSpPr>
          <p:spPr bwMode="auto">
            <a:xfrm>
              <a:off x="8866294" y="4017821"/>
              <a:ext cx="1360409" cy="1363057"/>
            </a:xfrm>
            <a:prstGeom prst="ellipse">
              <a:avLst/>
            </a:pr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0" name="Freeform 5"/>
            <p:cNvSpPr>
              <a:spLocks noEditPoints="1"/>
            </p:cNvSpPr>
            <p:nvPr/>
          </p:nvSpPr>
          <p:spPr bwMode="auto">
            <a:xfrm>
              <a:off x="9146482" y="4325668"/>
              <a:ext cx="793450" cy="790055"/>
            </a:xfrm>
            <a:custGeom>
              <a:avLst/>
              <a:gdLst>
                <a:gd name="T0" fmla="*/ 151 w 393"/>
                <a:gd name="T1" fmla="*/ 295 h 391"/>
                <a:gd name="T2" fmla="*/ 159 w 393"/>
                <a:gd name="T3" fmla="*/ 266 h 391"/>
                <a:gd name="T4" fmla="*/ 122 w 393"/>
                <a:gd name="T5" fmla="*/ 251 h 391"/>
                <a:gd name="T6" fmla="*/ 108 w 393"/>
                <a:gd name="T7" fmla="*/ 225 h 391"/>
                <a:gd name="T8" fmla="*/ 71 w 393"/>
                <a:gd name="T9" fmla="*/ 241 h 391"/>
                <a:gd name="T10" fmla="*/ 42 w 393"/>
                <a:gd name="T11" fmla="*/ 232 h 391"/>
                <a:gd name="T12" fmla="*/ 27 w 393"/>
                <a:gd name="T13" fmla="*/ 269 h 391"/>
                <a:gd name="T14" fmla="*/ 1 w 393"/>
                <a:gd name="T15" fmla="*/ 283 h 391"/>
                <a:gd name="T16" fmla="*/ 16 w 393"/>
                <a:gd name="T17" fmla="*/ 300 h 391"/>
                <a:gd name="T18" fmla="*/ 3 w 393"/>
                <a:gd name="T19" fmla="*/ 338 h 391"/>
                <a:gd name="T20" fmla="*/ 31 w 393"/>
                <a:gd name="T21" fmla="*/ 350 h 391"/>
                <a:gd name="T22" fmla="*/ 42 w 393"/>
                <a:gd name="T23" fmla="*/ 381 h 391"/>
                <a:gd name="T24" fmla="*/ 68 w 393"/>
                <a:gd name="T25" fmla="*/ 390 h 391"/>
                <a:gd name="T26" fmla="*/ 96 w 393"/>
                <a:gd name="T27" fmla="*/ 375 h 391"/>
                <a:gd name="T28" fmla="*/ 125 w 393"/>
                <a:gd name="T29" fmla="*/ 383 h 391"/>
                <a:gd name="T30" fmla="*/ 140 w 393"/>
                <a:gd name="T31" fmla="*/ 346 h 391"/>
                <a:gd name="T32" fmla="*/ 162 w 393"/>
                <a:gd name="T33" fmla="*/ 343 h 391"/>
                <a:gd name="T34" fmla="*/ 101 w 393"/>
                <a:gd name="T35" fmla="*/ 346 h 391"/>
                <a:gd name="T36" fmla="*/ 66 w 393"/>
                <a:gd name="T37" fmla="*/ 269 h 391"/>
                <a:gd name="T38" fmla="*/ 101 w 393"/>
                <a:gd name="T39" fmla="*/ 346 h 391"/>
                <a:gd name="T40" fmla="*/ 261 w 393"/>
                <a:gd name="T41" fmla="*/ 336 h 391"/>
                <a:gd name="T42" fmla="*/ 266 w 393"/>
                <a:gd name="T43" fmla="*/ 320 h 391"/>
                <a:gd name="T44" fmla="*/ 245 w 393"/>
                <a:gd name="T45" fmla="*/ 312 h 391"/>
                <a:gd name="T46" fmla="*/ 237 w 393"/>
                <a:gd name="T47" fmla="*/ 297 h 391"/>
                <a:gd name="T48" fmla="*/ 217 w 393"/>
                <a:gd name="T49" fmla="*/ 306 h 391"/>
                <a:gd name="T50" fmla="*/ 200 w 393"/>
                <a:gd name="T51" fmla="*/ 301 h 391"/>
                <a:gd name="T52" fmla="*/ 192 w 393"/>
                <a:gd name="T53" fmla="*/ 321 h 391"/>
                <a:gd name="T54" fmla="*/ 177 w 393"/>
                <a:gd name="T55" fmla="*/ 329 h 391"/>
                <a:gd name="T56" fmla="*/ 186 w 393"/>
                <a:gd name="T57" fmla="*/ 339 h 391"/>
                <a:gd name="T58" fmla="*/ 179 w 393"/>
                <a:gd name="T59" fmla="*/ 360 h 391"/>
                <a:gd name="T60" fmla="*/ 194 w 393"/>
                <a:gd name="T61" fmla="*/ 367 h 391"/>
                <a:gd name="T62" fmla="*/ 200 w 393"/>
                <a:gd name="T63" fmla="*/ 384 h 391"/>
                <a:gd name="T64" fmla="*/ 215 w 393"/>
                <a:gd name="T65" fmla="*/ 389 h 391"/>
                <a:gd name="T66" fmla="*/ 230 w 393"/>
                <a:gd name="T67" fmla="*/ 380 h 391"/>
                <a:gd name="T68" fmla="*/ 247 w 393"/>
                <a:gd name="T69" fmla="*/ 385 h 391"/>
                <a:gd name="T70" fmla="*/ 255 w 393"/>
                <a:gd name="T71" fmla="*/ 364 h 391"/>
                <a:gd name="T72" fmla="*/ 267 w 393"/>
                <a:gd name="T73" fmla="*/ 363 h 391"/>
                <a:gd name="T74" fmla="*/ 233 w 393"/>
                <a:gd name="T75" fmla="*/ 364 h 391"/>
                <a:gd name="T76" fmla="*/ 214 w 393"/>
                <a:gd name="T77" fmla="*/ 321 h 391"/>
                <a:gd name="T78" fmla="*/ 233 w 393"/>
                <a:gd name="T79" fmla="*/ 364 h 391"/>
                <a:gd name="T80" fmla="*/ 362 w 393"/>
                <a:gd name="T81" fmla="*/ 122 h 391"/>
                <a:gd name="T82" fmla="*/ 377 w 393"/>
                <a:gd name="T83" fmla="*/ 73 h 391"/>
                <a:gd name="T84" fmla="*/ 314 w 393"/>
                <a:gd name="T85" fmla="*/ 48 h 391"/>
                <a:gd name="T86" fmla="*/ 290 w 393"/>
                <a:gd name="T87" fmla="*/ 3 h 391"/>
                <a:gd name="T88" fmla="*/ 229 w 393"/>
                <a:gd name="T89" fmla="*/ 30 h 391"/>
                <a:gd name="T90" fmla="*/ 180 w 393"/>
                <a:gd name="T91" fmla="*/ 15 h 391"/>
                <a:gd name="T92" fmla="*/ 155 w 393"/>
                <a:gd name="T93" fmla="*/ 78 h 391"/>
                <a:gd name="T94" fmla="*/ 110 w 393"/>
                <a:gd name="T95" fmla="*/ 102 h 391"/>
                <a:gd name="T96" fmla="*/ 136 w 393"/>
                <a:gd name="T97" fmla="*/ 130 h 391"/>
                <a:gd name="T98" fmla="*/ 114 w 393"/>
                <a:gd name="T99" fmla="*/ 194 h 391"/>
                <a:gd name="T100" fmla="*/ 161 w 393"/>
                <a:gd name="T101" fmla="*/ 214 h 391"/>
                <a:gd name="T102" fmla="*/ 180 w 393"/>
                <a:gd name="T103" fmla="*/ 266 h 391"/>
                <a:gd name="T104" fmla="*/ 223 w 393"/>
                <a:gd name="T105" fmla="*/ 281 h 391"/>
                <a:gd name="T106" fmla="*/ 271 w 393"/>
                <a:gd name="T107" fmla="*/ 255 h 391"/>
                <a:gd name="T108" fmla="*/ 319 w 393"/>
                <a:gd name="T109" fmla="*/ 270 h 391"/>
                <a:gd name="T110" fmla="*/ 344 w 393"/>
                <a:gd name="T111" fmla="*/ 207 h 391"/>
                <a:gd name="T112" fmla="*/ 382 w 393"/>
                <a:gd name="T113" fmla="*/ 202 h 391"/>
                <a:gd name="T114" fmla="*/ 279 w 393"/>
                <a:gd name="T115" fmla="*/ 207 h 391"/>
                <a:gd name="T116" fmla="*/ 220 w 393"/>
                <a:gd name="T117" fmla="*/ 78 h 391"/>
                <a:gd name="T118" fmla="*/ 279 w 393"/>
                <a:gd name="T119" fmla="*/ 207 h 3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93" h="391">
                  <a:moveTo>
                    <a:pt x="160" y="318"/>
                  </a:moveTo>
                  <a:cubicBezTo>
                    <a:pt x="151" y="315"/>
                    <a:pt x="151" y="315"/>
                    <a:pt x="151" y="315"/>
                  </a:cubicBezTo>
                  <a:cubicBezTo>
                    <a:pt x="152" y="308"/>
                    <a:pt x="152" y="302"/>
                    <a:pt x="151" y="295"/>
                  </a:cubicBezTo>
                  <a:cubicBezTo>
                    <a:pt x="159" y="291"/>
                    <a:pt x="159" y="291"/>
                    <a:pt x="159" y="291"/>
                  </a:cubicBezTo>
                  <a:cubicBezTo>
                    <a:pt x="165" y="289"/>
                    <a:pt x="167" y="282"/>
                    <a:pt x="164" y="277"/>
                  </a:cubicBezTo>
                  <a:cubicBezTo>
                    <a:pt x="159" y="266"/>
                    <a:pt x="159" y="266"/>
                    <a:pt x="159" y="266"/>
                  </a:cubicBezTo>
                  <a:cubicBezTo>
                    <a:pt x="157" y="261"/>
                    <a:pt x="151" y="258"/>
                    <a:pt x="145" y="261"/>
                  </a:cubicBezTo>
                  <a:cubicBezTo>
                    <a:pt x="137" y="265"/>
                    <a:pt x="137" y="265"/>
                    <a:pt x="137" y="265"/>
                  </a:cubicBezTo>
                  <a:cubicBezTo>
                    <a:pt x="132" y="260"/>
                    <a:pt x="128" y="255"/>
                    <a:pt x="122" y="251"/>
                  </a:cubicBezTo>
                  <a:cubicBezTo>
                    <a:pt x="125" y="242"/>
                    <a:pt x="125" y="242"/>
                    <a:pt x="125" y="242"/>
                  </a:cubicBezTo>
                  <a:cubicBezTo>
                    <a:pt x="127" y="237"/>
                    <a:pt x="125" y="231"/>
                    <a:pt x="119" y="229"/>
                  </a:cubicBezTo>
                  <a:cubicBezTo>
                    <a:pt x="108" y="225"/>
                    <a:pt x="108" y="225"/>
                    <a:pt x="108" y="225"/>
                  </a:cubicBezTo>
                  <a:cubicBezTo>
                    <a:pt x="103" y="223"/>
                    <a:pt x="96" y="226"/>
                    <a:pt x="94" y="231"/>
                  </a:cubicBezTo>
                  <a:cubicBezTo>
                    <a:pt x="91" y="240"/>
                    <a:pt x="91" y="240"/>
                    <a:pt x="91" y="240"/>
                  </a:cubicBezTo>
                  <a:cubicBezTo>
                    <a:pt x="84" y="239"/>
                    <a:pt x="78" y="239"/>
                    <a:pt x="71" y="241"/>
                  </a:cubicBezTo>
                  <a:cubicBezTo>
                    <a:pt x="67" y="232"/>
                    <a:pt x="67" y="232"/>
                    <a:pt x="67" y="232"/>
                  </a:cubicBezTo>
                  <a:cubicBezTo>
                    <a:pt x="65" y="227"/>
                    <a:pt x="58" y="224"/>
                    <a:pt x="53" y="227"/>
                  </a:cubicBezTo>
                  <a:cubicBezTo>
                    <a:pt x="42" y="232"/>
                    <a:pt x="42" y="232"/>
                    <a:pt x="42" y="232"/>
                  </a:cubicBezTo>
                  <a:cubicBezTo>
                    <a:pt x="37" y="234"/>
                    <a:pt x="34" y="241"/>
                    <a:pt x="37" y="246"/>
                  </a:cubicBezTo>
                  <a:cubicBezTo>
                    <a:pt x="41" y="254"/>
                    <a:pt x="41" y="254"/>
                    <a:pt x="41" y="254"/>
                  </a:cubicBezTo>
                  <a:cubicBezTo>
                    <a:pt x="36" y="259"/>
                    <a:pt x="31" y="264"/>
                    <a:pt x="27" y="269"/>
                  </a:cubicBezTo>
                  <a:cubicBezTo>
                    <a:pt x="19" y="266"/>
                    <a:pt x="19" y="266"/>
                    <a:pt x="19" y="266"/>
                  </a:cubicBezTo>
                  <a:cubicBezTo>
                    <a:pt x="13" y="264"/>
                    <a:pt x="7" y="267"/>
                    <a:pt x="5" y="272"/>
                  </a:cubicBezTo>
                  <a:cubicBezTo>
                    <a:pt x="1" y="283"/>
                    <a:pt x="1" y="283"/>
                    <a:pt x="1" y="283"/>
                  </a:cubicBezTo>
                  <a:cubicBezTo>
                    <a:pt x="0" y="286"/>
                    <a:pt x="0" y="289"/>
                    <a:pt x="1" y="291"/>
                  </a:cubicBezTo>
                  <a:cubicBezTo>
                    <a:pt x="2" y="294"/>
                    <a:pt x="4" y="296"/>
                    <a:pt x="7" y="297"/>
                  </a:cubicBezTo>
                  <a:cubicBezTo>
                    <a:pt x="16" y="300"/>
                    <a:pt x="16" y="300"/>
                    <a:pt x="16" y="300"/>
                  </a:cubicBezTo>
                  <a:cubicBezTo>
                    <a:pt x="15" y="307"/>
                    <a:pt x="15" y="313"/>
                    <a:pt x="17" y="320"/>
                  </a:cubicBezTo>
                  <a:cubicBezTo>
                    <a:pt x="8" y="324"/>
                    <a:pt x="8" y="324"/>
                    <a:pt x="8" y="324"/>
                  </a:cubicBezTo>
                  <a:cubicBezTo>
                    <a:pt x="3" y="326"/>
                    <a:pt x="0" y="333"/>
                    <a:pt x="3" y="338"/>
                  </a:cubicBezTo>
                  <a:cubicBezTo>
                    <a:pt x="8" y="349"/>
                    <a:pt x="8" y="349"/>
                    <a:pt x="8" y="349"/>
                  </a:cubicBezTo>
                  <a:cubicBezTo>
                    <a:pt x="10" y="354"/>
                    <a:pt x="17" y="357"/>
                    <a:pt x="22" y="354"/>
                  </a:cubicBezTo>
                  <a:cubicBezTo>
                    <a:pt x="31" y="350"/>
                    <a:pt x="31" y="350"/>
                    <a:pt x="31" y="350"/>
                  </a:cubicBezTo>
                  <a:cubicBezTo>
                    <a:pt x="35" y="356"/>
                    <a:pt x="40" y="360"/>
                    <a:pt x="45" y="364"/>
                  </a:cubicBezTo>
                  <a:cubicBezTo>
                    <a:pt x="42" y="373"/>
                    <a:pt x="42" y="373"/>
                    <a:pt x="42" y="373"/>
                  </a:cubicBezTo>
                  <a:cubicBezTo>
                    <a:pt x="41" y="375"/>
                    <a:pt x="41" y="378"/>
                    <a:pt x="42" y="381"/>
                  </a:cubicBezTo>
                  <a:cubicBezTo>
                    <a:pt x="43" y="383"/>
                    <a:pt x="45" y="385"/>
                    <a:pt x="48" y="386"/>
                  </a:cubicBezTo>
                  <a:cubicBezTo>
                    <a:pt x="59" y="390"/>
                    <a:pt x="59" y="390"/>
                    <a:pt x="59" y="390"/>
                  </a:cubicBezTo>
                  <a:cubicBezTo>
                    <a:pt x="62" y="391"/>
                    <a:pt x="65" y="391"/>
                    <a:pt x="68" y="390"/>
                  </a:cubicBezTo>
                  <a:cubicBezTo>
                    <a:pt x="70" y="389"/>
                    <a:pt x="72" y="387"/>
                    <a:pt x="73" y="384"/>
                  </a:cubicBezTo>
                  <a:cubicBezTo>
                    <a:pt x="76" y="375"/>
                    <a:pt x="76" y="375"/>
                    <a:pt x="76" y="375"/>
                  </a:cubicBezTo>
                  <a:cubicBezTo>
                    <a:pt x="83" y="376"/>
                    <a:pt x="90" y="376"/>
                    <a:pt x="96" y="375"/>
                  </a:cubicBezTo>
                  <a:cubicBezTo>
                    <a:pt x="100" y="383"/>
                    <a:pt x="100" y="383"/>
                    <a:pt x="100" y="383"/>
                  </a:cubicBezTo>
                  <a:cubicBezTo>
                    <a:pt x="103" y="388"/>
                    <a:pt x="109" y="391"/>
                    <a:pt x="114" y="388"/>
                  </a:cubicBezTo>
                  <a:cubicBezTo>
                    <a:pt x="125" y="383"/>
                    <a:pt x="125" y="383"/>
                    <a:pt x="125" y="383"/>
                  </a:cubicBezTo>
                  <a:cubicBezTo>
                    <a:pt x="131" y="381"/>
                    <a:pt x="133" y="374"/>
                    <a:pt x="130" y="369"/>
                  </a:cubicBezTo>
                  <a:cubicBezTo>
                    <a:pt x="126" y="361"/>
                    <a:pt x="126" y="361"/>
                    <a:pt x="126" y="361"/>
                  </a:cubicBezTo>
                  <a:cubicBezTo>
                    <a:pt x="132" y="356"/>
                    <a:pt x="136" y="351"/>
                    <a:pt x="140" y="346"/>
                  </a:cubicBezTo>
                  <a:cubicBezTo>
                    <a:pt x="149" y="349"/>
                    <a:pt x="149" y="349"/>
                    <a:pt x="149" y="349"/>
                  </a:cubicBezTo>
                  <a:cubicBezTo>
                    <a:pt x="151" y="350"/>
                    <a:pt x="154" y="350"/>
                    <a:pt x="157" y="349"/>
                  </a:cubicBezTo>
                  <a:cubicBezTo>
                    <a:pt x="159" y="348"/>
                    <a:pt x="161" y="346"/>
                    <a:pt x="162" y="343"/>
                  </a:cubicBezTo>
                  <a:cubicBezTo>
                    <a:pt x="167" y="332"/>
                    <a:pt x="167" y="332"/>
                    <a:pt x="167" y="332"/>
                  </a:cubicBezTo>
                  <a:cubicBezTo>
                    <a:pt x="169" y="326"/>
                    <a:pt x="166" y="320"/>
                    <a:pt x="160" y="318"/>
                  </a:cubicBezTo>
                  <a:close/>
                  <a:moveTo>
                    <a:pt x="101" y="346"/>
                  </a:moveTo>
                  <a:cubicBezTo>
                    <a:pt x="96" y="349"/>
                    <a:pt x="90" y="350"/>
                    <a:pt x="84" y="350"/>
                  </a:cubicBezTo>
                  <a:cubicBezTo>
                    <a:pt x="67" y="350"/>
                    <a:pt x="52" y="340"/>
                    <a:pt x="45" y="325"/>
                  </a:cubicBezTo>
                  <a:cubicBezTo>
                    <a:pt x="35" y="304"/>
                    <a:pt x="45" y="279"/>
                    <a:pt x="66" y="269"/>
                  </a:cubicBezTo>
                  <a:cubicBezTo>
                    <a:pt x="72" y="266"/>
                    <a:pt x="77" y="265"/>
                    <a:pt x="84" y="265"/>
                  </a:cubicBezTo>
                  <a:cubicBezTo>
                    <a:pt x="100" y="265"/>
                    <a:pt x="115" y="275"/>
                    <a:pt x="122" y="290"/>
                  </a:cubicBezTo>
                  <a:cubicBezTo>
                    <a:pt x="132" y="311"/>
                    <a:pt x="123" y="336"/>
                    <a:pt x="101" y="346"/>
                  </a:cubicBezTo>
                  <a:close/>
                  <a:moveTo>
                    <a:pt x="266" y="349"/>
                  </a:moveTo>
                  <a:cubicBezTo>
                    <a:pt x="261" y="347"/>
                    <a:pt x="261" y="347"/>
                    <a:pt x="261" y="347"/>
                  </a:cubicBezTo>
                  <a:cubicBezTo>
                    <a:pt x="262" y="343"/>
                    <a:pt x="261" y="340"/>
                    <a:pt x="261" y="336"/>
                  </a:cubicBezTo>
                  <a:cubicBezTo>
                    <a:pt x="266" y="334"/>
                    <a:pt x="266" y="334"/>
                    <a:pt x="266" y="334"/>
                  </a:cubicBezTo>
                  <a:cubicBezTo>
                    <a:pt x="269" y="332"/>
                    <a:pt x="270" y="329"/>
                    <a:pt x="269" y="326"/>
                  </a:cubicBezTo>
                  <a:cubicBezTo>
                    <a:pt x="266" y="320"/>
                    <a:pt x="266" y="320"/>
                    <a:pt x="266" y="320"/>
                  </a:cubicBezTo>
                  <a:cubicBezTo>
                    <a:pt x="264" y="317"/>
                    <a:pt x="261" y="315"/>
                    <a:pt x="258" y="317"/>
                  </a:cubicBezTo>
                  <a:cubicBezTo>
                    <a:pt x="253" y="319"/>
                    <a:pt x="253" y="319"/>
                    <a:pt x="253" y="319"/>
                  </a:cubicBezTo>
                  <a:cubicBezTo>
                    <a:pt x="251" y="316"/>
                    <a:pt x="248" y="314"/>
                    <a:pt x="245" y="312"/>
                  </a:cubicBezTo>
                  <a:cubicBezTo>
                    <a:pt x="247" y="307"/>
                    <a:pt x="247" y="307"/>
                    <a:pt x="247" y="307"/>
                  </a:cubicBezTo>
                  <a:cubicBezTo>
                    <a:pt x="248" y="304"/>
                    <a:pt x="246" y="300"/>
                    <a:pt x="243" y="299"/>
                  </a:cubicBezTo>
                  <a:cubicBezTo>
                    <a:pt x="237" y="297"/>
                    <a:pt x="237" y="297"/>
                    <a:pt x="237" y="297"/>
                  </a:cubicBezTo>
                  <a:cubicBezTo>
                    <a:pt x="234" y="296"/>
                    <a:pt x="230" y="297"/>
                    <a:pt x="229" y="300"/>
                  </a:cubicBezTo>
                  <a:cubicBezTo>
                    <a:pt x="228" y="305"/>
                    <a:pt x="228" y="305"/>
                    <a:pt x="228" y="305"/>
                  </a:cubicBezTo>
                  <a:cubicBezTo>
                    <a:pt x="224" y="305"/>
                    <a:pt x="220" y="305"/>
                    <a:pt x="217" y="306"/>
                  </a:cubicBezTo>
                  <a:cubicBezTo>
                    <a:pt x="214" y="301"/>
                    <a:pt x="214" y="301"/>
                    <a:pt x="214" y="301"/>
                  </a:cubicBezTo>
                  <a:cubicBezTo>
                    <a:pt x="213" y="298"/>
                    <a:pt x="209" y="296"/>
                    <a:pt x="206" y="298"/>
                  </a:cubicBezTo>
                  <a:cubicBezTo>
                    <a:pt x="200" y="301"/>
                    <a:pt x="200" y="301"/>
                    <a:pt x="200" y="301"/>
                  </a:cubicBezTo>
                  <a:cubicBezTo>
                    <a:pt x="197" y="302"/>
                    <a:pt x="196" y="306"/>
                    <a:pt x="197" y="309"/>
                  </a:cubicBezTo>
                  <a:cubicBezTo>
                    <a:pt x="200" y="313"/>
                    <a:pt x="200" y="313"/>
                    <a:pt x="200" y="313"/>
                  </a:cubicBezTo>
                  <a:cubicBezTo>
                    <a:pt x="197" y="316"/>
                    <a:pt x="194" y="318"/>
                    <a:pt x="192" y="321"/>
                  </a:cubicBezTo>
                  <a:cubicBezTo>
                    <a:pt x="187" y="320"/>
                    <a:pt x="187" y="320"/>
                    <a:pt x="187" y="320"/>
                  </a:cubicBezTo>
                  <a:cubicBezTo>
                    <a:pt x="184" y="318"/>
                    <a:pt x="181" y="320"/>
                    <a:pt x="180" y="323"/>
                  </a:cubicBezTo>
                  <a:cubicBezTo>
                    <a:pt x="177" y="329"/>
                    <a:pt x="177" y="329"/>
                    <a:pt x="177" y="329"/>
                  </a:cubicBezTo>
                  <a:cubicBezTo>
                    <a:pt x="177" y="331"/>
                    <a:pt x="177" y="332"/>
                    <a:pt x="177" y="334"/>
                  </a:cubicBezTo>
                  <a:cubicBezTo>
                    <a:pt x="178" y="335"/>
                    <a:pt x="179" y="336"/>
                    <a:pt x="181" y="337"/>
                  </a:cubicBezTo>
                  <a:cubicBezTo>
                    <a:pt x="186" y="339"/>
                    <a:pt x="186" y="339"/>
                    <a:pt x="186" y="339"/>
                  </a:cubicBezTo>
                  <a:cubicBezTo>
                    <a:pt x="185" y="342"/>
                    <a:pt x="186" y="346"/>
                    <a:pt x="186" y="350"/>
                  </a:cubicBezTo>
                  <a:cubicBezTo>
                    <a:pt x="181" y="352"/>
                    <a:pt x="181" y="352"/>
                    <a:pt x="181" y="352"/>
                  </a:cubicBezTo>
                  <a:cubicBezTo>
                    <a:pt x="178" y="353"/>
                    <a:pt x="177" y="357"/>
                    <a:pt x="179" y="360"/>
                  </a:cubicBezTo>
                  <a:cubicBezTo>
                    <a:pt x="181" y="366"/>
                    <a:pt x="181" y="366"/>
                    <a:pt x="181" y="366"/>
                  </a:cubicBezTo>
                  <a:cubicBezTo>
                    <a:pt x="183" y="369"/>
                    <a:pt x="186" y="370"/>
                    <a:pt x="189" y="369"/>
                  </a:cubicBezTo>
                  <a:cubicBezTo>
                    <a:pt x="194" y="367"/>
                    <a:pt x="194" y="367"/>
                    <a:pt x="194" y="367"/>
                  </a:cubicBezTo>
                  <a:cubicBezTo>
                    <a:pt x="196" y="370"/>
                    <a:pt x="199" y="372"/>
                    <a:pt x="202" y="374"/>
                  </a:cubicBezTo>
                  <a:cubicBezTo>
                    <a:pt x="200" y="379"/>
                    <a:pt x="200" y="379"/>
                    <a:pt x="200" y="379"/>
                  </a:cubicBezTo>
                  <a:cubicBezTo>
                    <a:pt x="200" y="381"/>
                    <a:pt x="200" y="382"/>
                    <a:pt x="200" y="384"/>
                  </a:cubicBezTo>
                  <a:cubicBezTo>
                    <a:pt x="201" y="385"/>
                    <a:pt x="202" y="386"/>
                    <a:pt x="204" y="387"/>
                  </a:cubicBezTo>
                  <a:cubicBezTo>
                    <a:pt x="210" y="389"/>
                    <a:pt x="210" y="389"/>
                    <a:pt x="210" y="389"/>
                  </a:cubicBezTo>
                  <a:cubicBezTo>
                    <a:pt x="212" y="390"/>
                    <a:pt x="213" y="390"/>
                    <a:pt x="215" y="389"/>
                  </a:cubicBezTo>
                  <a:cubicBezTo>
                    <a:pt x="216" y="388"/>
                    <a:pt x="217" y="387"/>
                    <a:pt x="218" y="386"/>
                  </a:cubicBezTo>
                  <a:cubicBezTo>
                    <a:pt x="219" y="381"/>
                    <a:pt x="219" y="381"/>
                    <a:pt x="219" y="381"/>
                  </a:cubicBezTo>
                  <a:cubicBezTo>
                    <a:pt x="223" y="381"/>
                    <a:pt x="227" y="381"/>
                    <a:pt x="230" y="380"/>
                  </a:cubicBezTo>
                  <a:cubicBezTo>
                    <a:pt x="233" y="385"/>
                    <a:pt x="233" y="385"/>
                    <a:pt x="233" y="385"/>
                  </a:cubicBezTo>
                  <a:cubicBezTo>
                    <a:pt x="234" y="388"/>
                    <a:pt x="238" y="389"/>
                    <a:pt x="241" y="388"/>
                  </a:cubicBezTo>
                  <a:cubicBezTo>
                    <a:pt x="247" y="385"/>
                    <a:pt x="247" y="385"/>
                    <a:pt x="247" y="385"/>
                  </a:cubicBezTo>
                  <a:cubicBezTo>
                    <a:pt x="250" y="384"/>
                    <a:pt x="251" y="380"/>
                    <a:pt x="250" y="377"/>
                  </a:cubicBezTo>
                  <a:cubicBezTo>
                    <a:pt x="247" y="372"/>
                    <a:pt x="247" y="372"/>
                    <a:pt x="247" y="372"/>
                  </a:cubicBezTo>
                  <a:cubicBezTo>
                    <a:pt x="250" y="370"/>
                    <a:pt x="253" y="367"/>
                    <a:pt x="255" y="364"/>
                  </a:cubicBezTo>
                  <a:cubicBezTo>
                    <a:pt x="260" y="366"/>
                    <a:pt x="260" y="366"/>
                    <a:pt x="260" y="366"/>
                  </a:cubicBezTo>
                  <a:cubicBezTo>
                    <a:pt x="261" y="367"/>
                    <a:pt x="263" y="367"/>
                    <a:pt x="264" y="366"/>
                  </a:cubicBezTo>
                  <a:cubicBezTo>
                    <a:pt x="266" y="365"/>
                    <a:pt x="267" y="364"/>
                    <a:pt x="267" y="363"/>
                  </a:cubicBezTo>
                  <a:cubicBezTo>
                    <a:pt x="270" y="356"/>
                    <a:pt x="270" y="356"/>
                    <a:pt x="270" y="356"/>
                  </a:cubicBezTo>
                  <a:cubicBezTo>
                    <a:pt x="271" y="353"/>
                    <a:pt x="269" y="350"/>
                    <a:pt x="266" y="349"/>
                  </a:cubicBezTo>
                  <a:close/>
                  <a:moveTo>
                    <a:pt x="233" y="364"/>
                  </a:moveTo>
                  <a:cubicBezTo>
                    <a:pt x="230" y="366"/>
                    <a:pt x="227" y="366"/>
                    <a:pt x="224" y="366"/>
                  </a:cubicBezTo>
                  <a:cubicBezTo>
                    <a:pt x="214" y="366"/>
                    <a:pt x="206" y="361"/>
                    <a:pt x="202" y="353"/>
                  </a:cubicBezTo>
                  <a:cubicBezTo>
                    <a:pt x="197" y="341"/>
                    <a:pt x="202" y="327"/>
                    <a:pt x="214" y="321"/>
                  </a:cubicBezTo>
                  <a:cubicBezTo>
                    <a:pt x="217" y="320"/>
                    <a:pt x="220" y="319"/>
                    <a:pt x="223" y="319"/>
                  </a:cubicBezTo>
                  <a:cubicBezTo>
                    <a:pt x="233" y="319"/>
                    <a:pt x="241" y="325"/>
                    <a:pt x="245" y="333"/>
                  </a:cubicBezTo>
                  <a:cubicBezTo>
                    <a:pt x="250" y="345"/>
                    <a:pt x="245" y="359"/>
                    <a:pt x="233" y="364"/>
                  </a:cubicBezTo>
                  <a:close/>
                  <a:moveTo>
                    <a:pt x="378" y="160"/>
                  </a:moveTo>
                  <a:cubicBezTo>
                    <a:pt x="364" y="155"/>
                    <a:pt x="364" y="155"/>
                    <a:pt x="364" y="155"/>
                  </a:cubicBezTo>
                  <a:cubicBezTo>
                    <a:pt x="365" y="144"/>
                    <a:pt x="364" y="133"/>
                    <a:pt x="362" y="122"/>
                  </a:cubicBezTo>
                  <a:cubicBezTo>
                    <a:pt x="377" y="115"/>
                    <a:pt x="377" y="115"/>
                    <a:pt x="377" y="115"/>
                  </a:cubicBezTo>
                  <a:cubicBezTo>
                    <a:pt x="386" y="111"/>
                    <a:pt x="390" y="100"/>
                    <a:pt x="386" y="91"/>
                  </a:cubicBezTo>
                  <a:cubicBezTo>
                    <a:pt x="377" y="73"/>
                    <a:pt x="377" y="73"/>
                    <a:pt x="377" y="73"/>
                  </a:cubicBezTo>
                  <a:cubicBezTo>
                    <a:pt x="373" y="64"/>
                    <a:pt x="362" y="60"/>
                    <a:pt x="353" y="64"/>
                  </a:cubicBezTo>
                  <a:cubicBezTo>
                    <a:pt x="339" y="71"/>
                    <a:pt x="339" y="71"/>
                    <a:pt x="339" y="71"/>
                  </a:cubicBezTo>
                  <a:cubicBezTo>
                    <a:pt x="332" y="62"/>
                    <a:pt x="323" y="54"/>
                    <a:pt x="314" y="48"/>
                  </a:cubicBezTo>
                  <a:cubicBezTo>
                    <a:pt x="320" y="33"/>
                    <a:pt x="320" y="33"/>
                    <a:pt x="320" y="33"/>
                  </a:cubicBezTo>
                  <a:cubicBezTo>
                    <a:pt x="323" y="24"/>
                    <a:pt x="319" y="13"/>
                    <a:pt x="309" y="10"/>
                  </a:cubicBezTo>
                  <a:cubicBezTo>
                    <a:pt x="290" y="3"/>
                    <a:pt x="290" y="3"/>
                    <a:pt x="290" y="3"/>
                  </a:cubicBezTo>
                  <a:cubicBezTo>
                    <a:pt x="281" y="0"/>
                    <a:pt x="271" y="5"/>
                    <a:pt x="267" y="14"/>
                  </a:cubicBezTo>
                  <a:cubicBezTo>
                    <a:pt x="262" y="29"/>
                    <a:pt x="262" y="29"/>
                    <a:pt x="262" y="29"/>
                  </a:cubicBezTo>
                  <a:cubicBezTo>
                    <a:pt x="251" y="27"/>
                    <a:pt x="240" y="28"/>
                    <a:pt x="229" y="30"/>
                  </a:cubicBezTo>
                  <a:cubicBezTo>
                    <a:pt x="222" y="15"/>
                    <a:pt x="222" y="15"/>
                    <a:pt x="222" y="15"/>
                  </a:cubicBezTo>
                  <a:cubicBezTo>
                    <a:pt x="218" y="6"/>
                    <a:pt x="207" y="2"/>
                    <a:pt x="198" y="7"/>
                  </a:cubicBezTo>
                  <a:cubicBezTo>
                    <a:pt x="180" y="15"/>
                    <a:pt x="180" y="15"/>
                    <a:pt x="180" y="15"/>
                  </a:cubicBezTo>
                  <a:cubicBezTo>
                    <a:pt x="171" y="19"/>
                    <a:pt x="167" y="30"/>
                    <a:pt x="171" y="39"/>
                  </a:cubicBezTo>
                  <a:cubicBezTo>
                    <a:pt x="178" y="53"/>
                    <a:pt x="178" y="53"/>
                    <a:pt x="178" y="53"/>
                  </a:cubicBezTo>
                  <a:cubicBezTo>
                    <a:pt x="169" y="60"/>
                    <a:pt x="161" y="69"/>
                    <a:pt x="155" y="78"/>
                  </a:cubicBezTo>
                  <a:cubicBezTo>
                    <a:pt x="140" y="72"/>
                    <a:pt x="140" y="72"/>
                    <a:pt x="140" y="72"/>
                  </a:cubicBezTo>
                  <a:cubicBezTo>
                    <a:pt x="131" y="69"/>
                    <a:pt x="120" y="74"/>
                    <a:pt x="117" y="83"/>
                  </a:cubicBezTo>
                  <a:cubicBezTo>
                    <a:pt x="110" y="102"/>
                    <a:pt x="110" y="102"/>
                    <a:pt x="110" y="102"/>
                  </a:cubicBezTo>
                  <a:cubicBezTo>
                    <a:pt x="109" y="106"/>
                    <a:pt x="109" y="111"/>
                    <a:pt x="111" y="116"/>
                  </a:cubicBezTo>
                  <a:cubicBezTo>
                    <a:pt x="113" y="120"/>
                    <a:pt x="116" y="123"/>
                    <a:pt x="121" y="125"/>
                  </a:cubicBezTo>
                  <a:cubicBezTo>
                    <a:pt x="136" y="130"/>
                    <a:pt x="136" y="130"/>
                    <a:pt x="136" y="130"/>
                  </a:cubicBezTo>
                  <a:cubicBezTo>
                    <a:pt x="135" y="141"/>
                    <a:pt x="135" y="152"/>
                    <a:pt x="137" y="163"/>
                  </a:cubicBezTo>
                  <a:cubicBezTo>
                    <a:pt x="123" y="170"/>
                    <a:pt x="123" y="170"/>
                    <a:pt x="123" y="170"/>
                  </a:cubicBezTo>
                  <a:cubicBezTo>
                    <a:pt x="114" y="174"/>
                    <a:pt x="110" y="185"/>
                    <a:pt x="114" y="194"/>
                  </a:cubicBezTo>
                  <a:cubicBezTo>
                    <a:pt x="122" y="212"/>
                    <a:pt x="122" y="212"/>
                    <a:pt x="122" y="212"/>
                  </a:cubicBezTo>
                  <a:cubicBezTo>
                    <a:pt x="126" y="221"/>
                    <a:pt x="137" y="225"/>
                    <a:pt x="146" y="221"/>
                  </a:cubicBezTo>
                  <a:cubicBezTo>
                    <a:pt x="161" y="214"/>
                    <a:pt x="161" y="214"/>
                    <a:pt x="161" y="214"/>
                  </a:cubicBezTo>
                  <a:cubicBezTo>
                    <a:pt x="168" y="223"/>
                    <a:pt x="176" y="231"/>
                    <a:pt x="185" y="237"/>
                  </a:cubicBezTo>
                  <a:cubicBezTo>
                    <a:pt x="179" y="252"/>
                    <a:pt x="179" y="252"/>
                    <a:pt x="179" y="252"/>
                  </a:cubicBezTo>
                  <a:cubicBezTo>
                    <a:pt x="178" y="256"/>
                    <a:pt x="178" y="261"/>
                    <a:pt x="180" y="266"/>
                  </a:cubicBezTo>
                  <a:cubicBezTo>
                    <a:pt x="182" y="270"/>
                    <a:pt x="185" y="273"/>
                    <a:pt x="190" y="275"/>
                  </a:cubicBezTo>
                  <a:cubicBezTo>
                    <a:pt x="209" y="282"/>
                    <a:pt x="209" y="282"/>
                    <a:pt x="209" y="282"/>
                  </a:cubicBezTo>
                  <a:cubicBezTo>
                    <a:pt x="213" y="284"/>
                    <a:pt x="218" y="283"/>
                    <a:pt x="223" y="281"/>
                  </a:cubicBezTo>
                  <a:cubicBezTo>
                    <a:pt x="227" y="279"/>
                    <a:pt x="230" y="276"/>
                    <a:pt x="232" y="271"/>
                  </a:cubicBezTo>
                  <a:cubicBezTo>
                    <a:pt x="238" y="256"/>
                    <a:pt x="238" y="256"/>
                    <a:pt x="238" y="256"/>
                  </a:cubicBezTo>
                  <a:cubicBezTo>
                    <a:pt x="248" y="258"/>
                    <a:pt x="260" y="257"/>
                    <a:pt x="271" y="255"/>
                  </a:cubicBezTo>
                  <a:cubicBezTo>
                    <a:pt x="277" y="270"/>
                    <a:pt x="277" y="270"/>
                    <a:pt x="277" y="270"/>
                  </a:cubicBezTo>
                  <a:cubicBezTo>
                    <a:pt x="281" y="279"/>
                    <a:pt x="292" y="283"/>
                    <a:pt x="301" y="278"/>
                  </a:cubicBezTo>
                  <a:cubicBezTo>
                    <a:pt x="319" y="270"/>
                    <a:pt x="319" y="270"/>
                    <a:pt x="319" y="270"/>
                  </a:cubicBezTo>
                  <a:cubicBezTo>
                    <a:pt x="328" y="266"/>
                    <a:pt x="332" y="255"/>
                    <a:pt x="328" y="246"/>
                  </a:cubicBezTo>
                  <a:cubicBezTo>
                    <a:pt x="322" y="232"/>
                    <a:pt x="322" y="232"/>
                    <a:pt x="322" y="232"/>
                  </a:cubicBezTo>
                  <a:cubicBezTo>
                    <a:pt x="330" y="225"/>
                    <a:pt x="338" y="216"/>
                    <a:pt x="344" y="207"/>
                  </a:cubicBezTo>
                  <a:cubicBezTo>
                    <a:pt x="359" y="213"/>
                    <a:pt x="359" y="213"/>
                    <a:pt x="359" y="213"/>
                  </a:cubicBezTo>
                  <a:cubicBezTo>
                    <a:pt x="364" y="215"/>
                    <a:pt x="368" y="214"/>
                    <a:pt x="373" y="212"/>
                  </a:cubicBezTo>
                  <a:cubicBezTo>
                    <a:pt x="377" y="210"/>
                    <a:pt x="380" y="207"/>
                    <a:pt x="382" y="202"/>
                  </a:cubicBezTo>
                  <a:cubicBezTo>
                    <a:pt x="389" y="183"/>
                    <a:pt x="389" y="183"/>
                    <a:pt x="389" y="183"/>
                  </a:cubicBezTo>
                  <a:cubicBezTo>
                    <a:pt x="393" y="174"/>
                    <a:pt x="388" y="164"/>
                    <a:pt x="378" y="160"/>
                  </a:cubicBezTo>
                  <a:close/>
                  <a:moveTo>
                    <a:pt x="279" y="207"/>
                  </a:moveTo>
                  <a:cubicBezTo>
                    <a:pt x="270" y="212"/>
                    <a:pt x="260" y="214"/>
                    <a:pt x="250" y="214"/>
                  </a:cubicBezTo>
                  <a:cubicBezTo>
                    <a:pt x="222" y="214"/>
                    <a:pt x="197" y="197"/>
                    <a:pt x="185" y="172"/>
                  </a:cubicBezTo>
                  <a:cubicBezTo>
                    <a:pt x="169" y="137"/>
                    <a:pt x="184" y="94"/>
                    <a:pt x="220" y="78"/>
                  </a:cubicBezTo>
                  <a:cubicBezTo>
                    <a:pt x="229" y="74"/>
                    <a:pt x="239" y="71"/>
                    <a:pt x="250" y="71"/>
                  </a:cubicBezTo>
                  <a:cubicBezTo>
                    <a:pt x="277" y="71"/>
                    <a:pt x="303" y="88"/>
                    <a:pt x="314" y="113"/>
                  </a:cubicBezTo>
                  <a:cubicBezTo>
                    <a:pt x="331" y="148"/>
                    <a:pt x="315" y="191"/>
                    <a:pt x="279" y="207"/>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11" name="Oval 5"/>
          <p:cNvSpPr>
            <a:spLocks noChangeArrowheads="1"/>
          </p:cNvSpPr>
          <p:nvPr/>
        </p:nvSpPr>
        <p:spPr bwMode="auto">
          <a:xfrm>
            <a:off x="2749550" y="3923882"/>
            <a:ext cx="560917" cy="559859"/>
          </a:xfrm>
          <a:prstGeom prst="ellipse">
            <a:avLst/>
          </a:pr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nvGrpSpPr>
          <p:cNvPr id="12" name="Group 2"/>
          <p:cNvGrpSpPr/>
          <p:nvPr/>
        </p:nvGrpSpPr>
        <p:grpSpPr>
          <a:xfrm>
            <a:off x="3031067" y="1870716"/>
            <a:ext cx="2036233" cy="2334683"/>
            <a:chOff x="3879850" y="2675943"/>
            <a:chExt cx="3054350" cy="3502025"/>
          </a:xfrm>
          <a:solidFill>
            <a:srgbClr val="32496A"/>
          </a:solidFill>
        </p:grpSpPr>
        <p:sp>
          <p:nvSpPr>
            <p:cNvPr id="13" name="Freeform 6"/>
            <p:cNvSpPr/>
            <p:nvPr/>
          </p:nvSpPr>
          <p:spPr bwMode="auto">
            <a:xfrm>
              <a:off x="5710238" y="3528430"/>
              <a:ext cx="1223962" cy="644525"/>
            </a:xfrm>
            <a:custGeom>
              <a:avLst/>
              <a:gdLst>
                <a:gd name="T0" fmla="*/ 344 w 771"/>
                <a:gd name="T1" fmla="*/ 0 h 406"/>
                <a:gd name="T2" fmla="*/ 771 w 771"/>
                <a:gd name="T3" fmla="*/ 40 h 406"/>
                <a:gd name="T4" fmla="*/ 274 w 771"/>
                <a:gd name="T5" fmla="*/ 379 h 406"/>
                <a:gd name="T6" fmla="*/ 0 w 771"/>
                <a:gd name="T7" fmla="*/ 406 h 406"/>
                <a:gd name="T8" fmla="*/ 344 w 771"/>
                <a:gd name="T9" fmla="*/ 0 h 406"/>
              </a:gdLst>
              <a:ahLst/>
              <a:cxnLst>
                <a:cxn ang="0">
                  <a:pos x="T0" y="T1"/>
                </a:cxn>
                <a:cxn ang="0">
                  <a:pos x="T2" y="T3"/>
                </a:cxn>
                <a:cxn ang="0">
                  <a:pos x="T4" y="T5"/>
                </a:cxn>
                <a:cxn ang="0">
                  <a:pos x="T6" y="T7"/>
                </a:cxn>
                <a:cxn ang="0">
                  <a:pos x="T8" y="T9"/>
                </a:cxn>
              </a:cxnLst>
              <a:rect l="0" t="0" r="r" b="b"/>
              <a:pathLst>
                <a:path w="771" h="406">
                  <a:moveTo>
                    <a:pt x="344" y="0"/>
                  </a:moveTo>
                  <a:lnTo>
                    <a:pt x="771" y="40"/>
                  </a:lnTo>
                  <a:lnTo>
                    <a:pt x="274" y="379"/>
                  </a:lnTo>
                  <a:lnTo>
                    <a:pt x="0" y="406"/>
                  </a:lnTo>
                  <a:lnTo>
                    <a:pt x="344" y="0"/>
                  </a:ln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4" name="Freeform 7"/>
            <p:cNvSpPr/>
            <p:nvPr/>
          </p:nvSpPr>
          <p:spPr bwMode="auto">
            <a:xfrm>
              <a:off x="5414963" y="2675943"/>
              <a:ext cx="568325" cy="1322388"/>
            </a:xfrm>
            <a:custGeom>
              <a:avLst/>
              <a:gdLst>
                <a:gd name="T0" fmla="*/ 358 w 358"/>
                <a:gd name="T1" fmla="*/ 400 h 833"/>
                <a:gd name="T2" fmla="*/ 226 w 358"/>
                <a:gd name="T3" fmla="*/ 0 h 833"/>
                <a:gd name="T4" fmla="*/ 0 w 358"/>
                <a:gd name="T5" fmla="*/ 556 h 833"/>
                <a:gd name="T6" fmla="*/ 35 w 358"/>
                <a:gd name="T7" fmla="*/ 833 h 833"/>
                <a:gd name="T8" fmla="*/ 358 w 358"/>
                <a:gd name="T9" fmla="*/ 400 h 833"/>
              </a:gdLst>
              <a:ahLst/>
              <a:cxnLst>
                <a:cxn ang="0">
                  <a:pos x="T0" y="T1"/>
                </a:cxn>
                <a:cxn ang="0">
                  <a:pos x="T2" y="T3"/>
                </a:cxn>
                <a:cxn ang="0">
                  <a:pos x="T4" y="T5"/>
                </a:cxn>
                <a:cxn ang="0">
                  <a:pos x="T6" y="T7"/>
                </a:cxn>
                <a:cxn ang="0">
                  <a:pos x="T8" y="T9"/>
                </a:cxn>
              </a:cxnLst>
              <a:rect l="0" t="0" r="r" b="b"/>
              <a:pathLst>
                <a:path w="358" h="833">
                  <a:moveTo>
                    <a:pt x="358" y="400"/>
                  </a:moveTo>
                  <a:lnTo>
                    <a:pt x="226" y="0"/>
                  </a:lnTo>
                  <a:lnTo>
                    <a:pt x="0" y="556"/>
                  </a:lnTo>
                  <a:lnTo>
                    <a:pt x="35" y="833"/>
                  </a:lnTo>
                  <a:lnTo>
                    <a:pt x="358" y="400"/>
                  </a:ln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5" name="Freeform 8"/>
            <p:cNvSpPr/>
            <p:nvPr/>
          </p:nvSpPr>
          <p:spPr bwMode="auto">
            <a:xfrm>
              <a:off x="3879850" y="3149018"/>
              <a:ext cx="2503487" cy="3028950"/>
            </a:xfrm>
            <a:custGeom>
              <a:avLst/>
              <a:gdLst>
                <a:gd name="T0" fmla="*/ 0 w 1577"/>
                <a:gd name="T1" fmla="*/ 1908 h 1908"/>
                <a:gd name="T2" fmla="*/ 239 w 1577"/>
                <a:gd name="T3" fmla="*/ 1443 h 1908"/>
                <a:gd name="T4" fmla="*/ 264 w 1577"/>
                <a:gd name="T5" fmla="*/ 1523 h 1908"/>
                <a:gd name="T6" fmla="*/ 1387 w 1577"/>
                <a:gd name="T7" fmla="*/ 0 h 1908"/>
                <a:gd name="T8" fmla="*/ 1577 w 1577"/>
                <a:gd name="T9" fmla="*/ 161 h 1908"/>
                <a:gd name="T10" fmla="*/ 341 w 1577"/>
                <a:gd name="T11" fmla="*/ 1588 h 1908"/>
                <a:gd name="T12" fmla="*/ 422 w 1577"/>
                <a:gd name="T13" fmla="*/ 1601 h 1908"/>
                <a:gd name="T14" fmla="*/ 0 w 1577"/>
                <a:gd name="T15" fmla="*/ 1908 h 19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77" h="1908">
                  <a:moveTo>
                    <a:pt x="0" y="1908"/>
                  </a:moveTo>
                  <a:lnTo>
                    <a:pt x="239" y="1443"/>
                  </a:lnTo>
                  <a:lnTo>
                    <a:pt x="264" y="1523"/>
                  </a:lnTo>
                  <a:lnTo>
                    <a:pt x="1387" y="0"/>
                  </a:lnTo>
                  <a:lnTo>
                    <a:pt x="1577" y="161"/>
                  </a:lnTo>
                  <a:lnTo>
                    <a:pt x="341" y="1588"/>
                  </a:lnTo>
                  <a:lnTo>
                    <a:pt x="422" y="1601"/>
                  </a:lnTo>
                  <a:lnTo>
                    <a:pt x="0" y="1908"/>
                  </a:ln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16" name="Freeform 9"/>
          <p:cNvSpPr/>
          <p:nvPr/>
        </p:nvSpPr>
        <p:spPr bwMode="auto">
          <a:xfrm>
            <a:off x="2319867" y="3494199"/>
            <a:ext cx="1422400" cy="1421342"/>
          </a:xfrm>
          <a:custGeom>
            <a:avLst/>
            <a:gdLst>
              <a:gd name="T0" fmla="*/ 250 w 500"/>
              <a:gd name="T1" fmla="*/ 500 h 500"/>
              <a:gd name="T2" fmla="*/ 0 w 500"/>
              <a:gd name="T3" fmla="*/ 250 h 500"/>
              <a:gd name="T4" fmla="*/ 250 w 500"/>
              <a:gd name="T5" fmla="*/ 0 h 500"/>
              <a:gd name="T6" fmla="*/ 348 w 500"/>
              <a:gd name="T7" fmla="*/ 20 h 500"/>
              <a:gd name="T8" fmla="*/ 311 w 500"/>
              <a:gd name="T9" fmla="*/ 75 h 500"/>
              <a:gd name="T10" fmla="*/ 250 w 500"/>
              <a:gd name="T11" fmla="*/ 64 h 500"/>
              <a:gd name="T12" fmla="*/ 64 w 500"/>
              <a:gd name="T13" fmla="*/ 250 h 500"/>
              <a:gd name="T14" fmla="*/ 250 w 500"/>
              <a:gd name="T15" fmla="*/ 435 h 500"/>
              <a:gd name="T16" fmla="*/ 435 w 500"/>
              <a:gd name="T17" fmla="*/ 250 h 500"/>
              <a:gd name="T18" fmla="*/ 414 w 500"/>
              <a:gd name="T19" fmla="*/ 164 h 500"/>
              <a:gd name="T20" fmla="*/ 460 w 500"/>
              <a:gd name="T21" fmla="*/ 114 h 500"/>
              <a:gd name="T22" fmla="*/ 500 w 500"/>
              <a:gd name="T23" fmla="*/ 250 h 500"/>
              <a:gd name="T24" fmla="*/ 250 w 500"/>
              <a:gd name="T25" fmla="*/ 500 h 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00" h="500">
                <a:moveTo>
                  <a:pt x="250" y="500"/>
                </a:moveTo>
                <a:cubicBezTo>
                  <a:pt x="112" y="500"/>
                  <a:pt x="0" y="388"/>
                  <a:pt x="0" y="250"/>
                </a:cubicBezTo>
                <a:cubicBezTo>
                  <a:pt x="0" y="112"/>
                  <a:pt x="112" y="0"/>
                  <a:pt x="250" y="0"/>
                </a:cubicBezTo>
                <a:cubicBezTo>
                  <a:pt x="285" y="0"/>
                  <a:pt x="318" y="7"/>
                  <a:pt x="348" y="20"/>
                </a:cubicBezTo>
                <a:cubicBezTo>
                  <a:pt x="311" y="75"/>
                  <a:pt x="311" y="75"/>
                  <a:pt x="311" y="75"/>
                </a:cubicBezTo>
                <a:cubicBezTo>
                  <a:pt x="291" y="68"/>
                  <a:pt x="271" y="64"/>
                  <a:pt x="250" y="64"/>
                </a:cubicBezTo>
                <a:cubicBezTo>
                  <a:pt x="147" y="64"/>
                  <a:pt x="64" y="147"/>
                  <a:pt x="64" y="250"/>
                </a:cubicBezTo>
                <a:cubicBezTo>
                  <a:pt x="64" y="352"/>
                  <a:pt x="147" y="435"/>
                  <a:pt x="250" y="435"/>
                </a:cubicBezTo>
                <a:cubicBezTo>
                  <a:pt x="352" y="435"/>
                  <a:pt x="435" y="352"/>
                  <a:pt x="435" y="250"/>
                </a:cubicBezTo>
                <a:cubicBezTo>
                  <a:pt x="435" y="219"/>
                  <a:pt x="427" y="189"/>
                  <a:pt x="414" y="164"/>
                </a:cubicBezTo>
                <a:cubicBezTo>
                  <a:pt x="460" y="114"/>
                  <a:pt x="460" y="114"/>
                  <a:pt x="460" y="114"/>
                </a:cubicBezTo>
                <a:cubicBezTo>
                  <a:pt x="485" y="153"/>
                  <a:pt x="500" y="200"/>
                  <a:pt x="500" y="250"/>
                </a:cubicBezTo>
                <a:cubicBezTo>
                  <a:pt x="500" y="388"/>
                  <a:pt x="388" y="500"/>
                  <a:pt x="250" y="500"/>
                </a:cubicBez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7" name="Freeform 10"/>
          <p:cNvSpPr/>
          <p:nvPr/>
        </p:nvSpPr>
        <p:spPr bwMode="auto">
          <a:xfrm>
            <a:off x="1942042" y="3116374"/>
            <a:ext cx="2175933" cy="2174875"/>
          </a:xfrm>
          <a:custGeom>
            <a:avLst/>
            <a:gdLst>
              <a:gd name="T0" fmla="*/ 383 w 765"/>
              <a:gd name="T1" fmla="*/ 765 h 765"/>
              <a:gd name="T2" fmla="*/ 0 w 765"/>
              <a:gd name="T3" fmla="*/ 383 h 765"/>
              <a:gd name="T4" fmla="*/ 383 w 765"/>
              <a:gd name="T5" fmla="*/ 0 h 765"/>
              <a:gd name="T6" fmla="*/ 562 w 765"/>
              <a:gd name="T7" fmla="*/ 45 h 765"/>
              <a:gd name="T8" fmla="*/ 529 w 765"/>
              <a:gd name="T9" fmla="*/ 93 h 765"/>
              <a:gd name="T10" fmla="*/ 383 w 765"/>
              <a:gd name="T11" fmla="*/ 58 h 765"/>
              <a:gd name="T12" fmla="*/ 153 w 765"/>
              <a:gd name="T13" fmla="*/ 153 h 765"/>
              <a:gd name="T14" fmla="*/ 58 w 765"/>
              <a:gd name="T15" fmla="*/ 383 h 765"/>
              <a:gd name="T16" fmla="*/ 153 w 765"/>
              <a:gd name="T17" fmla="*/ 612 h 765"/>
              <a:gd name="T18" fmla="*/ 383 w 765"/>
              <a:gd name="T19" fmla="*/ 707 h 765"/>
              <a:gd name="T20" fmla="*/ 612 w 765"/>
              <a:gd name="T21" fmla="*/ 612 h 765"/>
              <a:gd name="T22" fmla="*/ 707 w 765"/>
              <a:gd name="T23" fmla="*/ 383 h 765"/>
              <a:gd name="T24" fmla="*/ 640 w 765"/>
              <a:gd name="T25" fmla="*/ 186 h 765"/>
              <a:gd name="T26" fmla="*/ 680 w 765"/>
              <a:gd name="T27" fmla="*/ 143 h 765"/>
              <a:gd name="T28" fmla="*/ 765 w 765"/>
              <a:gd name="T29" fmla="*/ 383 h 765"/>
              <a:gd name="T30" fmla="*/ 383 w 765"/>
              <a:gd name="T31" fmla="*/ 765 h 7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765" h="765">
                <a:moveTo>
                  <a:pt x="383" y="765"/>
                </a:moveTo>
                <a:cubicBezTo>
                  <a:pt x="171" y="765"/>
                  <a:pt x="0" y="594"/>
                  <a:pt x="0" y="383"/>
                </a:cubicBezTo>
                <a:cubicBezTo>
                  <a:pt x="0" y="171"/>
                  <a:pt x="171" y="0"/>
                  <a:pt x="383" y="0"/>
                </a:cubicBezTo>
                <a:cubicBezTo>
                  <a:pt x="447" y="0"/>
                  <a:pt x="508" y="16"/>
                  <a:pt x="562" y="45"/>
                </a:cubicBezTo>
                <a:cubicBezTo>
                  <a:pt x="529" y="93"/>
                  <a:pt x="529" y="93"/>
                  <a:pt x="529" y="93"/>
                </a:cubicBezTo>
                <a:cubicBezTo>
                  <a:pt x="485" y="71"/>
                  <a:pt x="435" y="58"/>
                  <a:pt x="383" y="58"/>
                </a:cubicBezTo>
                <a:cubicBezTo>
                  <a:pt x="293" y="59"/>
                  <a:pt x="212" y="95"/>
                  <a:pt x="153" y="153"/>
                </a:cubicBezTo>
                <a:cubicBezTo>
                  <a:pt x="95" y="212"/>
                  <a:pt x="59" y="293"/>
                  <a:pt x="58" y="383"/>
                </a:cubicBezTo>
                <a:cubicBezTo>
                  <a:pt x="59" y="472"/>
                  <a:pt x="95" y="553"/>
                  <a:pt x="153" y="612"/>
                </a:cubicBezTo>
                <a:cubicBezTo>
                  <a:pt x="212" y="671"/>
                  <a:pt x="293" y="707"/>
                  <a:pt x="383" y="707"/>
                </a:cubicBezTo>
                <a:cubicBezTo>
                  <a:pt x="472" y="707"/>
                  <a:pt x="553" y="671"/>
                  <a:pt x="612" y="612"/>
                </a:cubicBezTo>
                <a:cubicBezTo>
                  <a:pt x="671" y="553"/>
                  <a:pt x="707" y="472"/>
                  <a:pt x="707" y="383"/>
                </a:cubicBezTo>
                <a:cubicBezTo>
                  <a:pt x="707" y="309"/>
                  <a:pt x="682" y="240"/>
                  <a:pt x="640" y="186"/>
                </a:cubicBezTo>
                <a:cubicBezTo>
                  <a:pt x="680" y="143"/>
                  <a:pt x="680" y="143"/>
                  <a:pt x="680" y="143"/>
                </a:cubicBezTo>
                <a:cubicBezTo>
                  <a:pt x="733" y="208"/>
                  <a:pt x="765" y="292"/>
                  <a:pt x="765" y="383"/>
                </a:cubicBezTo>
                <a:cubicBezTo>
                  <a:pt x="765" y="594"/>
                  <a:pt x="594" y="765"/>
                  <a:pt x="383" y="765"/>
                </a:cubicBez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18" name="Freeform 11"/>
          <p:cNvSpPr/>
          <p:nvPr/>
        </p:nvSpPr>
        <p:spPr bwMode="auto">
          <a:xfrm>
            <a:off x="1555751" y="2729023"/>
            <a:ext cx="2951691" cy="2948517"/>
          </a:xfrm>
          <a:custGeom>
            <a:avLst/>
            <a:gdLst>
              <a:gd name="T0" fmla="*/ 519 w 1038"/>
              <a:gd name="T1" fmla="*/ 0 h 1037"/>
              <a:gd name="T2" fmla="*/ 775 w 1038"/>
              <a:gd name="T3" fmla="*/ 68 h 1037"/>
              <a:gd name="T4" fmla="*/ 740 w 1038"/>
              <a:gd name="T5" fmla="*/ 119 h 1037"/>
              <a:gd name="T6" fmla="*/ 519 w 1038"/>
              <a:gd name="T7" fmla="*/ 62 h 1037"/>
              <a:gd name="T8" fmla="*/ 196 w 1038"/>
              <a:gd name="T9" fmla="*/ 196 h 1037"/>
              <a:gd name="T10" fmla="*/ 62 w 1038"/>
              <a:gd name="T11" fmla="*/ 519 h 1037"/>
              <a:gd name="T12" fmla="*/ 196 w 1038"/>
              <a:gd name="T13" fmla="*/ 842 h 1037"/>
              <a:gd name="T14" fmla="*/ 519 w 1038"/>
              <a:gd name="T15" fmla="*/ 976 h 1037"/>
              <a:gd name="T16" fmla="*/ 842 w 1038"/>
              <a:gd name="T17" fmla="*/ 842 h 1037"/>
              <a:gd name="T18" fmla="*/ 976 w 1038"/>
              <a:gd name="T19" fmla="*/ 519 h 1037"/>
              <a:gd name="T20" fmla="*/ 867 w 1038"/>
              <a:gd name="T21" fmla="*/ 224 h 1037"/>
              <a:gd name="T22" fmla="*/ 910 w 1038"/>
              <a:gd name="T23" fmla="*/ 178 h 1037"/>
              <a:gd name="T24" fmla="*/ 1038 w 1038"/>
              <a:gd name="T25" fmla="*/ 519 h 1037"/>
              <a:gd name="T26" fmla="*/ 519 w 1038"/>
              <a:gd name="T27" fmla="*/ 1037 h 1037"/>
              <a:gd name="T28" fmla="*/ 0 w 1038"/>
              <a:gd name="T29" fmla="*/ 519 h 1037"/>
              <a:gd name="T30" fmla="*/ 519 w 1038"/>
              <a:gd name="T31" fmla="*/ 0 h 10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38" h="1037">
                <a:moveTo>
                  <a:pt x="519" y="0"/>
                </a:moveTo>
                <a:cubicBezTo>
                  <a:pt x="612" y="0"/>
                  <a:pt x="700" y="25"/>
                  <a:pt x="775" y="68"/>
                </a:cubicBezTo>
                <a:cubicBezTo>
                  <a:pt x="740" y="119"/>
                  <a:pt x="740" y="119"/>
                  <a:pt x="740" y="119"/>
                </a:cubicBezTo>
                <a:cubicBezTo>
                  <a:pt x="675" y="83"/>
                  <a:pt x="599" y="62"/>
                  <a:pt x="519" y="62"/>
                </a:cubicBezTo>
                <a:cubicBezTo>
                  <a:pt x="392" y="62"/>
                  <a:pt x="278" y="113"/>
                  <a:pt x="196" y="196"/>
                </a:cubicBezTo>
                <a:cubicBezTo>
                  <a:pt x="113" y="278"/>
                  <a:pt x="62" y="392"/>
                  <a:pt x="62" y="519"/>
                </a:cubicBezTo>
                <a:cubicBezTo>
                  <a:pt x="62" y="645"/>
                  <a:pt x="113" y="759"/>
                  <a:pt x="196" y="842"/>
                </a:cubicBezTo>
                <a:cubicBezTo>
                  <a:pt x="278" y="925"/>
                  <a:pt x="392" y="976"/>
                  <a:pt x="519" y="976"/>
                </a:cubicBezTo>
                <a:cubicBezTo>
                  <a:pt x="645" y="976"/>
                  <a:pt x="759" y="925"/>
                  <a:pt x="842" y="842"/>
                </a:cubicBezTo>
                <a:cubicBezTo>
                  <a:pt x="925" y="759"/>
                  <a:pt x="976" y="645"/>
                  <a:pt x="976" y="519"/>
                </a:cubicBezTo>
                <a:cubicBezTo>
                  <a:pt x="976" y="406"/>
                  <a:pt x="935" y="303"/>
                  <a:pt x="867" y="224"/>
                </a:cubicBezTo>
                <a:cubicBezTo>
                  <a:pt x="910" y="178"/>
                  <a:pt x="910" y="178"/>
                  <a:pt x="910" y="178"/>
                </a:cubicBezTo>
                <a:cubicBezTo>
                  <a:pt x="989" y="269"/>
                  <a:pt x="1037" y="388"/>
                  <a:pt x="1038" y="519"/>
                </a:cubicBezTo>
                <a:cubicBezTo>
                  <a:pt x="1037" y="805"/>
                  <a:pt x="805" y="1037"/>
                  <a:pt x="519" y="1037"/>
                </a:cubicBezTo>
                <a:cubicBezTo>
                  <a:pt x="232" y="1037"/>
                  <a:pt x="0" y="805"/>
                  <a:pt x="0" y="519"/>
                </a:cubicBezTo>
                <a:cubicBezTo>
                  <a:pt x="0" y="232"/>
                  <a:pt x="232" y="0"/>
                  <a:pt x="519" y="0"/>
                </a:cubicBezTo>
                <a:close/>
              </a:path>
            </a:pathLst>
          </a:cu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nvGrpSpPr>
          <p:cNvPr id="19" name="组合 18"/>
          <p:cNvGrpSpPr/>
          <p:nvPr/>
        </p:nvGrpSpPr>
        <p:grpSpPr>
          <a:xfrm>
            <a:off x="5808981" y="1976804"/>
            <a:ext cx="425275" cy="4031525"/>
            <a:chOff x="5364481" y="1890051"/>
            <a:chExt cx="425275" cy="4031525"/>
          </a:xfrm>
        </p:grpSpPr>
        <p:cxnSp>
          <p:nvCxnSpPr>
            <p:cNvPr id="20" name="Straight Arrow Connector 98"/>
            <p:cNvCxnSpPr/>
            <p:nvPr/>
          </p:nvCxnSpPr>
          <p:spPr>
            <a:xfrm>
              <a:off x="5364481" y="3193035"/>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Arrow Connector 99"/>
            <p:cNvCxnSpPr/>
            <p:nvPr/>
          </p:nvCxnSpPr>
          <p:spPr>
            <a:xfrm>
              <a:off x="5364481" y="4594248"/>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22" name="Straight Arrow Connector 91"/>
            <p:cNvCxnSpPr/>
            <p:nvPr/>
          </p:nvCxnSpPr>
          <p:spPr>
            <a:xfrm>
              <a:off x="5364481" y="1890051"/>
              <a:ext cx="425275" cy="0"/>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100"/>
            <p:cNvCxnSpPr/>
            <p:nvPr/>
          </p:nvCxnSpPr>
          <p:spPr>
            <a:xfrm flipV="1">
              <a:off x="5364481" y="5921575"/>
              <a:ext cx="425275" cy="1"/>
            </a:xfrm>
            <a:prstGeom prst="straightConnector1">
              <a:avLst/>
            </a:prstGeom>
            <a:ln w="9525">
              <a:solidFill>
                <a:srgbClr val="58595B"/>
              </a:solidFill>
              <a:tailEnd type="triangle"/>
            </a:ln>
          </p:spPr>
          <p:style>
            <a:lnRef idx="1">
              <a:schemeClr val="accent1"/>
            </a:lnRef>
            <a:fillRef idx="0">
              <a:schemeClr val="accent1"/>
            </a:fillRef>
            <a:effectRef idx="0">
              <a:schemeClr val="accent1"/>
            </a:effectRef>
            <a:fontRef idx="minor">
              <a:schemeClr val="tx1"/>
            </a:fontRef>
          </p:style>
        </p:cxnSp>
      </p:grpSp>
      <p:grpSp>
        <p:nvGrpSpPr>
          <p:cNvPr id="24" name="Group 9"/>
          <p:cNvGrpSpPr/>
          <p:nvPr/>
        </p:nvGrpSpPr>
        <p:grpSpPr>
          <a:xfrm>
            <a:off x="6355363" y="4118373"/>
            <a:ext cx="906939" cy="908705"/>
            <a:chOff x="8866294" y="6047430"/>
            <a:chExt cx="1360409" cy="1363057"/>
          </a:xfrm>
        </p:grpSpPr>
        <p:sp>
          <p:nvSpPr>
            <p:cNvPr id="25" name="Oval 15"/>
            <p:cNvSpPr>
              <a:spLocks noChangeArrowheads="1"/>
            </p:cNvSpPr>
            <p:nvPr/>
          </p:nvSpPr>
          <p:spPr bwMode="auto">
            <a:xfrm>
              <a:off x="8866294" y="6047430"/>
              <a:ext cx="1360409" cy="1363057"/>
            </a:xfrm>
            <a:prstGeom prst="ellipse">
              <a:avLst/>
            </a:pr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26" name="Freeform 5"/>
            <p:cNvSpPr>
              <a:spLocks noEditPoints="1"/>
            </p:cNvSpPr>
            <p:nvPr/>
          </p:nvSpPr>
          <p:spPr bwMode="auto">
            <a:xfrm>
              <a:off x="9152142" y="6420502"/>
              <a:ext cx="782395" cy="616911"/>
            </a:xfrm>
            <a:custGeom>
              <a:avLst/>
              <a:gdLst>
                <a:gd name="T0" fmla="*/ 969 w 1152"/>
                <a:gd name="T1" fmla="*/ 520 h 908"/>
                <a:gd name="T2" fmla="*/ 1145 w 1152"/>
                <a:gd name="T3" fmla="*/ 882 h 908"/>
                <a:gd name="T4" fmla="*/ 1128 w 1152"/>
                <a:gd name="T5" fmla="*/ 908 h 908"/>
                <a:gd name="T6" fmla="*/ 24 w 1152"/>
                <a:gd name="T7" fmla="*/ 908 h 908"/>
                <a:gd name="T8" fmla="*/ 7 w 1152"/>
                <a:gd name="T9" fmla="*/ 882 h 908"/>
                <a:gd name="T10" fmla="*/ 183 w 1152"/>
                <a:gd name="T11" fmla="*/ 520 h 908"/>
                <a:gd name="T12" fmla="*/ 200 w 1152"/>
                <a:gd name="T13" fmla="*/ 510 h 908"/>
                <a:gd name="T14" fmla="*/ 351 w 1152"/>
                <a:gd name="T15" fmla="*/ 510 h 908"/>
                <a:gd name="T16" fmla="*/ 365 w 1152"/>
                <a:gd name="T17" fmla="*/ 516 h 908"/>
                <a:gd name="T18" fmla="*/ 396 w 1152"/>
                <a:gd name="T19" fmla="*/ 551 h 908"/>
                <a:gd name="T20" fmla="*/ 426 w 1152"/>
                <a:gd name="T21" fmla="*/ 584 h 908"/>
                <a:gd name="T22" fmla="*/ 246 w 1152"/>
                <a:gd name="T23" fmla="*/ 584 h 908"/>
                <a:gd name="T24" fmla="*/ 230 w 1152"/>
                <a:gd name="T25" fmla="*/ 594 h 908"/>
                <a:gd name="T26" fmla="*/ 113 w 1152"/>
                <a:gd name="T27" fmla="*/ 834 h 908"/>
                <a:gd name="T28" fmla="*/ 1039 w 1152"/>
                <a:gd name="T29" fmla="*/ 834 h 908"/>
                <a:gd name="T30" fmla="*/ 922 w 1152"/>
                <a:gd name="T31" fmla="*/ 594 h 908"/>
                <a:gd name="T32" fmla="*/ 906 w 1152"/>
                <a:gd name="T33" fmla="*/ 584 h 908"/>
                <a:gd name="T34" fmla="*/ 726 w 1152"/>
                <a:gd name="T35" fmla="*/ 584 h 908"/>
                <a:gd name="T36" fmla="*/ 756 w 1152"/>
                <a:gd name="T37" fmla="*/ 551 h 908"/>
                <a:gd name="T38" fmla="*/ 787 w 1152"/>
                <a:gd name="T39" fmla="*/ 516 h 908"/>
                <a:gd name="T40" fmla="*/ 801 w 1152"/>
                <a:gd name="T41" fmla="*/ 510 h 908"/>
                <a:gd name="T42" fmla="*/ 952 w 1152"/>
                <a:gd name="T43" fmla="*/ 510 h 908"/>
                <a:gd name="T44" fmla="*/ 969 w 1152"/>
                <a:gd name="T45" fmla="*/ 520 h 908"/>
                <a:gd name="T46" fmla="*/ 835 w 1152"/>
                <a:gd name="T47" fmla="*/ 273 h 908"/>
                <a:gd name="T48" fmla="*/ 593 w 1152"/>
                <a:gd name="T49" fmla="*/ 697 h 908"/>
                <a:gd name="T50" fmla="*/ 559 w 1152"/>
                <a:gd name="T51" fmla="*/ 697 h 908"/>
                <a:gd name="T52" fmla="*/ 321 w 1152"/>
                <a:gd name="T53" fmla="*/ 327 h 908"/>
                <a:gd name="T54" fmla="*/ 551 w 1152"/>
                <a:gd name="T55" fmla="*/ 15 h 908"/>
                <a:gd name="T56" fmla="*/ 835 w 1152"/>
                <a:gd name="T57" fmla="*/ 273 h 908"/>
                <a:gd name="T58" fmla="*/ 713 w 1152"/>
                <a:gd name="T59" fmla="*/ 273 h 908"/>
                <a:gd name="T60" fmla="*/ 576 w 1152"/>
                <a:gd name="T61" fmla="*/ 136 h 908"/>
                <a:gd name="T62" fmla="*/ 439 w 1152"/>
                <a:gd name="T63" fmla="*/ 273 h 908"/>
                <a:gd name="T64" fmla="*/ 576 w 1152"/>
                <a:gd name="T65" fmla="*/ 410 h 908"/>
                <a:gd name="T66" fmla="*/ 713 w 1152"/>
                <a:gd name="T67" fmla="*/ 273 h 908"/>
                <a:gd name="T68" fmla="*/ 713 w 1152"/>
                <a:gd name="T69" fmla="*/ 273 h 908"/>
                <a:gd name="T70" fmla="*/ 713 w 1152"/>
                <a:gd name="T71" fmla="*/ 273 h 9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52" h="908">
                  <a:moveTo>
                    <a:pt x="969" y="520"/>
                  </a:moveTo>
                  <a:cubicBezTo>
                    <a:pt x="1145" y="882"/>
                    <a:pt x="1145" y="882"/>
                    <a:pt x="1145" y="882"/>
                  </a:cubicBezTo>
                  <a:cubicBezTo>
                    <a:pt x="1152" y="896"/>
                    <a:pt x="1145" y="908"/>
                    <a:pt x="1128" y="908"/>
                  </a:cubicBezTo>
                  <a:cubicBezTo>
                    <a:pt x="24" y="908"/>
                    <a:pt x="24" y="908"/>
                    <a:pt x="24" y="908"/>
                  </a:cubicBezTo>
                  <a:cubicBezTo>
                    <a:pt x="7" y="908"/>
                    <a:pt x="0" y="896"/>
                    <a:pt x="7" y="882"/>
                  </a:cubicBezTo>
                  <a:cubicBezTo>
                    <a:pt x="183" y="520"/>
                    <a:pt x="183" y="520"/>
                    <a:pt x="183" y="520"/>
                  </a:cubicBezTo>
                  <a:cubicBezTo>
                    <a:pt x="186" y="514"/>
                    <a:pt x="193" y="510"/>
                    <a:pt x="200" y="510"/>
                  </a:cubicBezTo>
                  <a:cubicBezTo>
                    <a:pt x="351" y="510"/>
                    <a:pt x="351" y="510"/>
                    <a:pt x="351" y="510"/>
                  </a:cubicBezTo>
                  <a:cubicBezTo>
                    <a:pt x="355" y="510"/>
                    <a:pt x="362" y="512"/>
                    <a:pt x="365" y="516"/>
                  </a:cubicBezTo>
                  <a:cubicBezTo>
                    <a:pt x="375" y="528"/>
                    <a:pt x="385" y="539"/>
                    <a:pt x="396" y="551"/>
                  </a:cubicBezTo>
                  <a:cubicBezTo>
                    <a:pt x="406" y="562"/>
                    <a:pt x="416" y="573"/>
                    <a:pt x="426" y="584"/>
                  </a:cubicBezTo>
                  <a:cubicBezTo>
                    <a:pt x="246" y="584"/>
                    <a:pt x="246" y="584"/>
                    <a:pt x="246" y="584"/>
                  </a:cubicBezTo>
                  <a:cubicBezTo>
                    <a:pt x="240" y="584"/>
                    <a:pt x="232" y="589"/>
                    <a:pt x="230" y="594"/>
                  </a:cubicBezTo>
                  <a:cubicBezTo>
                    <a:pt x="113" y="834"/>
                    <a:pt x="113" y="834"/>
                    <a:pt x="113" y="834"/>
                  </a:cubicBezTo>
                  <a:cubicBezTo>
                    <a:pt x="1039" y="834"/>
                    <a:pt x="1039" y="834"/>
                    <a:pt x="1039" y="834"/>
                  </a:cubicBezTo>
                  <a:cubicBezTo>
                    <a:pt x="922" y="594"/>
                    <a:pt x="922" y="594"/>
                    <a:pt x="922" y="594"/>
                  </a:cubicBezTo>
                  <a:cubicBezTo>
                    <a:pt x="920" y="589"/>
                    <a:pt x="912" y="584"/>
                    <a:pt x="906" y="584"/>
                  </a:cubicBezTo>
                  <a:cubicBezTo>
                    <a:pt x="726" y="584"/>
                    <a:pt x="726" y="584"/>
                    <a:pt x="726" y="584"/>
                  </a:cubicBezTo>
                  <a:cubicBezTo>
                    <a:pt x="736" y="573"/>
                    <a:pt x="746" y="562"/>
                    <a:pt x="756" y="551"/>
                  </a:cubicBezTo>
                  <a:cubicBezTo>
                    <a:pt x="766" y="539"/>
                    <a:pt x="777" y="528"/>
                    <a:pt x="787" y="516"/>
                  </a:cubicBezTo>
                  <a:cubicBezTo>
                    <a:pt x="790" y="512"/>
                    <a:pt x="796" y="510"/>
                    <a:pt x="801" y="510"/>
                  </a:cubicBezTo>
                  <a:cubicBezTo>
                    <a:pt x="952" y="510"/>
                    <a:pt x="952" y="510"/>
                    <a:pt x="952" y="510"/>
                  </a:cubicBezTo>
                  <a:cubicBezTo>
                    <a:pt x="959" y="510"/>
                    <a:pt x="966" y="514"/>
                    <a:pt x="969" y="520"/>
                  </a:cubicBezTo>
                  <a:close/>
                  <a:moveTo>
                    <a:pt x="835" y="273"/>
                  </a:moveTo>
                  <a:cubicBezTo>
                    <a:pt x="835" y="470"/>
                    <a:pt x="670" y="508"/>
                    <a:pt x="593" y="697"/>
                  </a:cubicBezTo>
                  <a:cubicBezTo>
                    <a:pt x="587" y="713"/>
                    <a:pt x="565" y="713"/>
                    <a:pt x="559" y="697"/>
                  </a:cubicBezTo>
                  <a:cubicBezTo>
                    <a:pt x="489" y="526"/>
                    <a:pt x="348" y="479"/>
                    <a:pt x="321" y="327"/>
                  </a:cubicBezTo>
                  <a:cubicBezTo>
                    <a:pt x="295" y="176"/>
                    <a:pt x="399" y="29"/>
                    <a:pt x="551" y="15"/>
                  </a:cubicBezTo>
                  <a:cubicBezTo>
                    <a:pt x="705" y="0"/>
                    <a:pt x="835" y="121"/>
                    <a:pt x="835" y="273"/>
                  </a:cubicBezTo>
                  <a:close/>
                  <a:moveTo>
                    <a:pt x="713" y="273"/>
                  </a:moveTo>
                  <a:cubicBezTo>
                    <a:pt x="713" y="197"/>
                    <a:pt x="651" y="136"/>
                    <a:pt x="576" y="136"/>
                  </a:cubicBezTo>
                  <a:cubicBezTo>
                    <a:pt x="500" y="136"/>
                    <a:pt x="439" y="197"/>
                    <a:pt x="439" y="273"/>
                  </a:cubicBezTo>
                  <a:cubicBezTo>
                    <a:pt x="439" y="348"/>
                    <a:pt x="500" y="410"/>
                    <a:pt x="576" y="410"/>
                  </a:cubicBezTo>
                  <a:cubicBezTo>
                    <a:pt x="651" y="410"/>
                    <a:pt x="713" y="348"/>
                    <a:pt x="713" y="273"/>
                  </a:cubicBezTo>
                  <a:close/>
                  <a:moveTo>
                    <a:pt x="713" y="273"/>
                  </a:moveTo>
                  <a:cubicBezTo>
                    <a:pt x="713" y="273"/>
                    <a:pt x="713" y="273"/>
                    <a:pt x="713" y="273"/>
                  </a:cubicBezTo>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27" name="Group 10"/>
          <p:cNvGrpSpPr/>
          <p:nvPr/>
        </p:nvGrpSpPr>
        <p:grpSpPr>
          <a:xfrm>
            <a:off x="6355363" y="5471447"/>
            <a:ext cx="906939" cy="908705"/>
            <a:chOff x="8866294" y="8077040"/>
            <a:chExt cx="1360409" cy="1363057"/>
          </a:xfrm>
        </p:grpSpPr>
        <p:sp>
          <p:nvSpPr>
            <p:cNvPr id="28" name="Oval 15"/>
            <p:cNvSpPr>
              <a:spLocks noChangeArrowheads="1"/>
            </p:cNvSpPr>
            <p:nvPr/>
          </p:nvSpPr>
          <p:spPr bwMode="auto">
            <a:xfrm>
              <a:off x="8866294" y="8077040"/>
              <a:ext cx="1360409" cy="1363057"/>
            </a:xfrm>
            <a:prstGeom prst="ellipse">
              <a:avLst/>
            </a:prstGeom>
            <a:solidFill>
              <a:srgbClr val="C00000"/>
            </a:solidFill>
            <a:ln>
              <a:noFill/>
            </a:ln>
          </p:spPr>
          <p:txBody>
            <a:bodyPr vert="horz" wrap="square" lIns="60960" tIns="30480" rIns="60960" bIns="30480" numCol="1" anchor="t" anchorCtr="0" compatLnSpc="1"/>
            <a:lstStyle/>
            <a:p>
              <a:endParaRPr lang="en-US" sz="1200" dirty="0">
                <a:latin typeface="Agency FB" panose="020B0503020202020204" pitchFamily="34" charset="0"/>
              </a:endParaRPr>
            </a:p>
          </p:txBody>
        </p:sp>
        <p:sp>
          <p:nvSpPr>
            <p:cNvPr id="29" name="Freeform 9"/>
            <p:cNvSpPr>
              <a:spLocks noEditPoints="1"/>
            </p:cNvSpPr>
            <p:nvPr/>
          </p:nvSpPr>
          <p:spPr bwMode="auto">
            <a:xfrm>
              <a:off x="9199513" y="8386180"/>
              <a:ext cx="687388" cy="627063"/>
            </a:xfrm>
            <a:custGeom>
              <a:avLst/>
              <a:gdLst>
                <a:gd name="T0" fmla="*/ 872 w 929"/>
                <a:gd name="T1" fmla="*/ 232 h 850"/>
                <a:gd name="T2" fmla="*/ 814 w 929"/>
                <a:gd name="T3" fmla="*/ 177 h 850"/>
                <a:gd name="T4" fmla="*/ 512 w 929"/>
                <a:gd name="T5" fmla="*/ 491 h 850"/>
                <a:gd name="T6" fmla="*/ 484 w 929"/>
                <a:gd name="T7" fmla="*/ 504 h 850"/>
                <a:gd name="T8" fmla="*/ 484 w 929"/>
                <a:gd name="T9" fmla="*/ 504 h 850"/>
                <a:gd name="T10" fmla="*/ 455 w 929"/>
                <a:gd name="T11" fmla="*/ 491 h 850"/>
                <a:gd name="T12" fmla="*/ 297 w 929"/>
                <a:gd name="T13" fmla="*/ 328 h 850"/>
                <a:gd name="T14" fmla="*/ 73 w 929"/>
                <a:gd name="T15" fmla="*/ 564 h 850"/>
                <a:gd name="T16" fmla="*/ 44 w 929"/>
                <a:gd name="T17" fmla="*/ 577 h 850"/>
                <a:gd name="T18" fmla="*/ 17 w 929"/>
                <a:gd name="T19" fmla="*/ 566 h 850"/>
                <a:gd name="T20" fmla="*/ 15 w 929"/>
                <a:gd name="T21" fmla="*/ 509 h 850"/>
                <a:gd name="T22" fmla="*/ 268 w 929"/>
                <a:gd name="T23" fmla="*/ 243 h 850"/>
                <a:gd name="T24" fmla="*/ 297 w 929"/>
                <a:gd name="T25" fmla="*/ 231 h 850"/>
                <a:gd name="T26" fmla="*/ 297 w 929"/>
                <a:gd name="T27" fmla="*/ 231 h 850"/>
                <a:gd name="T28" fmla="*/ 326 w 929"/>
                <a:gd name="T29" fmla="*/ 243 h 850"/>
                <a:gd name="T30" fmla="*/ 484 w 929"/>
                <a:gd name="T31" fmla="*/ 406 h 850"/>
                <a:gd name="T32" fmla="*/ 757 w 929"/>
                <a:gd name="T33" fmla="*/ 122 h 850"/>
                <a:gd name="T34" fmla="*/ 699 w 929"/>
                <a:gd name="T35" fmla="*/ 67 h 850"/>
                <a:gd name="T36" fmla="*/ 929 w 929"/>
                <a:gd name="T37" fmla="*/ 0 h 850"/>
                <a:gd name="T38" fmla="*/ 872 w 929"/>
                <a:gd name="T39" fmla="*/ 232 h 850"/>
                <a:gd name="T40" fmla="*/ 44 w 929"/>
                <a:gd name="T41" fmla="*/ 630 h 850"/>
                <a:gd name="T42" fmla="*/ 18 w 929"/>
                <a:gd name="T43" fmla="*/ 626 h 850"/>
                <a:gd name="T44" fmla="*/ 18 w 929"/>
                <a:gd name="T45" fmla="*/ 850 h 850"/>
                <a:gd name="T46" fmla="*/ 138 w 929"/>
                <a:gd name="T47" fmla="*/ 850 h 850"/>
                <a:gd name="T48" fmla="*/ 138 w 929"/>
                <a:gd name="T49" fmla="*/ 574 h 850"/>
                <a:gd name="T50" fmla="*/ 112 w 929"/>
                <a:gd name="T51" fmla="*/ 601 h 850"/>
                <a:gd name="T52" fmla="*/ 44 w 929"/>
                <a:gd name="T53" fmla="*/ 630 h 850"/>
                <a:gd name="T54" fmla="*/ 164 w 929"/>
                <a:gd name="T55" fmla="*/ 850 h 850"/>
                <a:gd name="T56" fmla="*/ 284 w 929"/>
                <a:gd name="T57" fmla="*/ 850 h 850"/>
                <a:gd name="T58" fmla="*/ 284 w 929"/>
                <a:gd name="T59" fmla="*/ 420 h 850"/>
                <a:gd name="T60" fmla="*/ 164 w 929"/>
                <a:gd name="T61" fmla="*/ 546 h 850"/>
                <a:gd name="T62" fmla="*/ 164 w 929"/>
                <a:gd name="T63" fmla="*/ 850 h 850"/>
                <a:gd name="T64" fmla="*/ 417 w 929"/>
                <a:gd name="T65" fmla="*/ 528 h 850"/>
                <a:gd name="T66" fmla="*/ 311 w 929"/>
                <a:gd name="T67" fmla="*/ 418 h 850"/>
                <a:gd name="T68" fmla="*/ 311 w 929"/>
                <a:gd name="T69" fmla="*/ 850 h 850"/>
                <a:gd name="T70" fmla="*/ 430 w 929"/>
                <a:gd name="T71" fmla="*/ 850 h 850"/>
                <a:gd name="T72" fmla="*/ 430 w 929"/>
                <a:gd name="T73" fmla="*/ 540 h 850"/>
                <a:gd name="T74" fmla="*/ 417 w 929"/>
                <a:gd name="T75" fmla="*/ 528 h 850"/>
                <a:gd name="T76" fmla="*/ 484 w 929"/>
                <a:gd name="T77" fmla="*/ 557 h 850"/>
                <a:gd name="T78" fmla="*/ 457 w 929"/>
                <a:gd name="T79" fmla="*/ 553 h 850"/>
                <a:gd name="T80" fmla="*/ 457 w 929"/>
                <a:gd name="T81" fmla="*/ 850 h 850"/>
                <a:gd name="T82" fmla="*/ 577 w 929"/>
                <a:gd name="T83" fmla="*/ 850 h 850"/>
                <a:gd name="T84" fmla="*/ 577 w 929"/>
                <a:gd name="T85" fmla="*/ 501 h 850"/>
                <a:gd name="T86" fmla="*/ 551 w 929"/>
                <a:gd name="T87" fmla="*/ 528 h 850"/>
                <a:gd name="T88" fmla="*/ 484 w 929"/>
                <a:gd name="T89" fmla="*/ 557 h 850"/>
                <a:gd name="T90" fmla="*/ 603 w 929"/>
                <a:gd name="T91" fmla="*/ 473 h 850"/>
                <a:gd name="T92" fmla="*/ 603 w 929"/>
                <a:gd name="T93" fmla="*/ 850 h 850"/>
                <a:gd name="T94" fmla="*/ 723 w 929"/>
                <a:gd name="T95" fmla="*/ 850 h 850"/>
                <a:gd name="T96" fmla="*/ 723 w 929"/>
                <a:gd name="T97" fmla="*/ 349 h 850"/>
                <a:gd name="T98" fmla="*/ 603 w 929"/>
                <a:gd name="T99" fmla="*/ 473 h 850"/>
                <a:gd name="T100" fmla="*/ 816 w 929"/>
                <a:gd name="T101" fmla="*/ 252 h 850"/>
                <a:gd name="T102" fmla="*/ 750 w 929"/>
                <a:gd name="T103" fmla="*/ 321 h 850"/>
                <a:gd name="T104" fmla="*/ 750 w 929"/>
                <a:gd name="T105" fmla="*/ 850 h 850"/>
                <a:gd name="T106" fmla="*/ 870 w 929"/>
                <a:gd name="T107" fmla="*/ 850 h 850"/>
                <a:gd name="T108" fmla="*/ 870 w 929"/>
                <a:gd name="T109" fmla="*/ 304 h 850"/>
                <a:gd name="T110" fmla="*/ 816 w 929"/>
                <a:gd name="T111" fmla="*/ 252 h 850"/>
                <a:gd name="T112" fmla="*/ 816 w 929"/>
                <a:gd name="T113" fmla="*/ 252 h 850"/>
                <a:gd name="T114" fmla="*/ 816 w 929"/>
                <a:gd name="T115" fmla="*/ 252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29" h="850">
                  <a:moveTo>
                    <a:pt x="872" y="232"/>
                  </a:moveTo>
                  <a:cubicBezTo>
                    <a:pt x="814" y="177"/>
                    <a:pt x="814" y="177"/>
                    <a:pt x="814" y="177"/>
                  </a:cubicBezTo>
                  <a:cubicBezTo>
                    <a:pt x="512" y="491"/>
                    <a:pt x="512" y="491"/>
                    <a:pt x="512" y="491"/>
                  </a:cubicBezTo>
                  <a:cubicBezTo>
                    <a:pt x="505" y="499"/>
                    <a:pt x="494" y="504"/>
                    <a:pt x="484" y="504"/>
                  </a:cubicBezTo>
                  <a:cubicBezTo>
                    <a:pt x="484" y="504"/>
                    <a:pt x="484" y="504"/>
                    <a:pt x="484" y="504"/>
                  </a:cubicBezTo>
                  <a:cubicBezTo>
                    <a:pt x="473" y="504"/>
                    <a:pt x="462" y="499"/>
                    <a:pt x="455" y="491"/>
                  </a:cubicBezTo>
                  <a:cubicBezTo>
                    <a:pt x="297" y="328"/>
                    <a:pt x="297" y="328"/>
                    <a:pt x="297" y="328"/>
                  </a:cubicBezTo>
                  <a:cubicBezTo>
                    <a:pt x="73" y="564"/>
                    <a:pt x="73" y="564"/>
                    <a:pt x="73" y="564"/>
                  </a:cubicBezTo>
                  <a:cubicBezTo>
                    <a:pt x="65" y="573"/>
                    <a:pt x="55" y="577"/>
                    <a:pt x="44" y="577"/>
                  </a:cubicBezTo>
                  <a:cubicBezTo>
                    <a:pt x="34" y="577"/>
                    <a:pt x="25" y="573"/>
                    <a:pt x="17" y="566"/>
                  </a:cubicBezTo>
                  <a:cubicBezTo>
                    <a:pt x="1" y="551"/>
                    <a:pt x="0" y="525"/>
                    <a:pt x="15" y="509"/>
                  </a:cubicBezTo>
                  <a:cubicBezTo>
                    <a:pt x="268" y="243"/>
                    <a:pt x="268" y="243"/>
                    <a:pt x="268" y="243"/>
                  </a:cubicBezTo>
                  <a:cubicBezTo>
                    <a:pt x="276" y="235"/>
                    <a:pt x="286" y="231"/>
                    <a:pt x="297" y="231"/>
                  </a:cubicBezTo>
                  <a:cubicBezTo>
                    <a:pt x="297" y="231"/>
                    <a:pt x="297" y="231"/>
                    <a:pt x="297" y="231"/>
                  </a:cubicBezTo>
                  <a:cubicBezTo>
                    <a:pt x="308" y="231"/>
                    <a:pt x="318" y="235"/>
                    <a:pt x="326" y="243"/>
                  </a:cubicBezTo>
                  <a:cubicBezTo>
                    <a:pt x="484" y="406"/>
                    <a:pt x="484" y="406"/>
                    <a:pt x="484" y="406"/>
                  </a:cubicBezTo>
                  <a:cubicBezTo>
                    <a:pt x="757" y="122"/>
                    <a:pt x="757" y="122"/>
                    <a:pt x="757" y="122"/>
                  </a:cubicBezTo>
                  <a:cubicBezTo>
                    <a:pt x="699" y="67"/>
                    <a:pt x="699" y="67"/>
                    <a:pt x="699" y="67"/>
                  </a:cubicBezTo>
                  <a:cubicBezTo>
                    <a:pt x="929" y="0"/>
                    <a:pt x="929" y="0"/>
                    <a:pt x="929" y="0"/>
                  </a:cubicBezTo>
                  <a:lnTo>
                    <a:pt x="872" y="232"/>
                  </a:lnTo>
                  <a:close/>
                  <a:moveTo>
                    <a:pt x="44" y="630"/>
                  </a:moveTo>
                  <a:cubicBezTo>
                    <a:pt x="35" y="630"/>
                    <a:pt x="26" y="629"/>
                    <a:pt x="18" y="626"/>
                  </a:cubicBezTo>
                  <a:cubicBezTo>
                    <a:pt x="18" y="850"/>
                    <a:pt x="18" y="850"/>
                    <a:pt x="18" y="850"/>
                  </a:cubicBezTo>
                  <a:cubicBezTo>
                    <a:pt x="138" y="850"/>
                    <a:pt x="138" y="850"/>
                    <a:pt x="138" y="850"/>
                  </a:cubicBezTo>
                  <a:cubicBezTo>
                    <a:pt x="138" y="574"/>
                    <a:pt x="138" y="574"/>
                    <a:pt x="138" y="574"/>
                  </a:cubicBezTo>
                  <a:cubicBezTo>
                    <a:pt x="112" y="601"/>
                    <a:pt x="112" y="601"/>
                    <a:pt x="112" y="601"/>
                  </a:cubicBezTo>
                  <a:cubicBezTo>
                    <a:pt x="94" y="619"/>
                    <a:pt x="70" y="630"/>
                    <a:pt x="44" y="630"/>
                  </a:cubicBezTo>
                  <a:close/>
                  <a:moveTo>
                    <a:pt x="164" y="850"/>
                  </a:moveTo>
                  <a:cubicBezTo>
                    <a:pt x="284" y="850"/>
                    <a:pt x="284" y="850"/>
                    <a:pt x="284" y="850"/>
                  </a:cubicBezTo>
                  <a:cubicBezTo>
                    <a:pt x="284" y="420"/>
                    <a:pt x="284" y="420"/>
                    <a:pt x="284" y="420"/>
                  </a:cubicBezTo>
                  <a:cubicBezTo>
                    <a:pt x="164" y="546"/>
                    <a:pt x="164" y="546"/>
                    <a:pt x="164" y="546"/>
                  </a:cubicBezTo>
                  <a:lnTo>
                    <a:pt x="164" y="850"/>
                  </a:lnTo>
                  <a:close/>
                  <a:moveTo>
                    <a:pt x="417" y="528"/>
                  </a:moveTo>
                  <a:cubicBezTo>
                    <a:pt x="311" y="418"/>
                    <a:pt x="311" y="418"/>
                    <a:pt x="311" y="418"/>
                  </a:cubicBezTo>
                  <a:cubicBezTo>
                    <a:pt x="311" y="850"/>
                    <a:pt x="311" y="850"/>
                    <a:pt x="311" y="850"/>
                  </a:cubicBezTo>
                  <a:cubicBezTo>
                    <a:pt x="430" y="850"/>
                    <a:pt x="430" y="850"/>
                    <a:pt x="430" y="850"/>
                  </a:cubicBezTo>
                  <a:cubicBezTo>
                    <a:pt x="430" y="540"/>
                    <a:pt x="430" y="540"/>
                    <a:pt x="430" y="540"/>
                  </a:cubicBezTo>
                  <a:cubicBezTo>
                    <a:pt x="425" y="537"/>
                    <a:pt x="421" y="533"/>
                    <a:pt x="417" y="528"/>
                  </a:cubicBezTo>
                  <a:close/>
                  <a:moveTo>
                    <a:pt x="484" y="557"/>
                  </a:moveTo>
                  <a:cubicBezTo>
                    <a:pt x="474" y="557"/>
                    <a:pt x="466" y="555"/>
                    <a:pt x="457" y="553"/>
                  </a:cubicBezTo>
                  <a:cubicBezTo>
                    <a:pt x="457" y="850"/>
                    <a:pt x="457" y="850"/>
                    <a:pt x="457" y="850"/>
                  </a:cubicBezTo>
                  <a:cubicBezTo>
                    <a:pt x="577" y="850"/>
                    <a:pt x="577" y="850"/>
                    <a:pt x="577" y="850"/>
                  </a:cubicBezTo>
                  <a:cubicBezTo>
                    <a:pt x="577" y="501"/>
                    <a:pt x="577" y="501"/>
                    <a:pt x="577" y="501"/>
                  </a:cubicBezTo>
                  <a:cubicBezTo>
                    <a:pt x="551" y="528"/>
                    <a:pt x="551" y="528"/>
                    <a:pt x="551" y="528"/>
                  </a:cubicBezTo>
                  <a:cubicBezTo>
                    <a:pt x="533" y="546"/>
                    <a:pt x="509" y="557"/>
                    <a:pt x="484" y="557"/>
                  </a:cubicBezTo>
                  <a:close/>
                  <a:moveTo>
                    <a:pt x="603" y="473"/>
                  </a:moveTo>
                  <a:cubicBezTo>
                    <a:pt x="603" y="850"/>
                    <a:pt x="603" y="850"/>
                    <a:pt x="603" y="850"/>
                  </a:cubicBezTo>
                  <a:cubicBezTo>
                    <a:pt x="723" y="850"/>
                    <a:pt x="723" y="850"/>
                    <a:pt x="723" y="850"/>
                  </a:cubicBezTo>
                  <a:cubicBezTo>
                    <a:pt x="723" y="349"/>
                    <a:pt x="723" y="349"/>
                    <a:pt x="723" y="349"/>
                  </a:cubicBezTo>
                  <a:lnTo>
                    <a:pt x="603" y="473"/>
                  </a:lnTo>
                  <a:close/>
                  <a:moveTo>
                    <a:pt x="816" y="252"/>
                  </a:moveTo>
                  <a:cubicBezTo>
                    <a:pt x="750" y="321"/>
                    <a:pt x="750" y="321"/>
                    <a:pt x="750" y="321"/>
                  </a:cubicBezTo>
                  <a:cubicBezTo>
                    <a:pt x="750" y="850"/>
                    <a:pt x="750" y="850"/>
                    <a:pt x="750" y="850"/>
                  </a:cubicBezTo>
                  <a:cubicBezTo>
                    <a:pt x="870" y="850"/>
                    <a:pt x="870" y="850"/>
                    <a:pt x="870" y="850"/>
                  </a:cubicBezTo>
                  <a:cubicBezTo>
                    <a:pt x="870" y="304"/>
                    <a:pt x="870" y="304"/>
                    <a:pt x="870" y="304"/>
                  </a:cubicBezTo>
                  <a:lnTo>
                    <a:pt x="816" y="252"/>
                  </a:lnTo>
                  <a:close/>
                  <a:moveTo>
                    <a:pt x="816" y="252"/>
                  </a:moveTo>
                  <a:cubicBezTo>
                    <a:pt x="816" y="252"/>
                    <a:pt x="816" y="252"/>
                    <a:pt x="816" y="252"/>
                  </a:cubicBezTo>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grpSp>
        <p:nvGrpSpPr>
          <p:cNvPr id="30" name="Group 4"/>
          <p:cNvGrpSpPr/>
          <p:nvPr/>
        </p:nvGrpSpPr>
        <p:grpSpPr>
          <a:xfrm>
            <a:off x="6355363" y="1453324"/>
            <a:ext cx="906939" cy="908705"/>
            <a:chOff x="8866294" y="2049856"/>
            <a:chExt cx="1360409" cy="1363057"/>
          </a:xfrm>
        </p:grpSpPr>
        <p:sp>
          <p:nvSpPr>
            <p:cNvPr id="31" name="Oval 15"/>
            <p:cNvSpPr>
              <a:spLocks noChangeArrowheads="1"/>
            </p:cNvSpPr>
            <p:nvPr/>
          </p:nvSpPr>
          <p:spPr bwMode="auto">
            <a:xfrm>
              <a:off x="8866294" y="2049856"/>
              <a:ext cx="1360409" cy="1363057"/>
            </a:xfrm>
            <a:prstGeom prst="ellipse">
              <a:avLst/>
            </a:prstGeom>
            <a:solidFill>
              <a:srgbClr val="C00000"/>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sp>
          <p:nvSpPr>
            <p:cNvPr id="33" name="Freeform 13"/>
            <p:cNvSpPr/>
            <p:nvPr/>
          </p:nvSpPr>
          <p:spPr bwMode="auto">
            <a:xfrm>
              <a:off x="9207501" y="2422525"/>
              <a:ext cx="679449" cy="619126"/>
            </a:xfrm>
            <a:custGeom>
              <a:avLst/>
              <a:gdLst>
                <a:gd name="T0" fmla="*/ 65 w 84"/>
                <a:gd name="T1" fmla="*/ 32 h 76"/>
                <a:gd name="T2" fmla="*/ 76 w 84"/>
                <a:gd name="T3" fmla="*/ 30 h 76"/>
                <a:gd name="T4" fmla="*/ 82 w 84"/>
                <a:gd name="T5" fmla="*/ 10 h 76"/>
                <a:gd name="T6" fmla="*/ 74 w 84"/>
                <a:gd name="T7" fmla="*/ 1 h 76"/>
                <a:gd name="T8" fmla="*/ 54 w 84"/>
                <a:gd name="T9" fmla="*/ 5 h 76"/>
                <a:gd name="T10" fmla="*/ 50 w 84"/>
                <a:gd name="T11" fmla="*/ 15 h 76"/>
                <a:gd name="T12" fmla="*/ 55 w 84"/>
                <a:gd name="T13" fmla="*/ 21 h 76"/>
                <a:gd name="T14" fmla="*/ 11 w 84"/>
                <a:gd name="T15" fmla="*/ 60 h 76"/>
                <a:gd name="T16" fmla="*/ 9 w 84"/>
                <a:gd name="T17" fmla="*/ 33 h 76"/>
                <a:gd name="T18" fmla="*/ 13 w 84"/>
                <a:gd name="T19" fmla="*/ 29 h 76"/>
                <a:gd name="T20" fmla="*/ 28 w 84"/>
                <a:gd name="T21" fmla="*/ 28 h 76"/>
                <a:gd name="T22" fmla="*/ 30 w 84"/>
                <a:gd name="T23" fmla="*/ 9 h 76"/>
                <a:gd name="T24" fmla="*/ 11 w 84"/>
                <a:gd name="T25" fmla="*/ 8 h 76"/>
                <a:gd name="T26" fmla="*/ 7 w 84"/>
                <a:gd name="T27" fmla="*/ 23 h 76"/>
                <a:gd name="T28" fmla="*/ 4 w 84"/>
                <a:gd name="T29" fmla="*/ 27 h 76"/>
                <a:gd name="T30" fmla="*/ 0 w 84"/>
                <a:gd name="T31" fmla="*/ 35 h 76"/>
                <a:gd name="T32" fmla="*/ 3 w 84"/>
                <a:gd name="T33" fmla="*/ 66 h 76"/>
                <a:gd name="T34" fmla="*/ 42 w 84"/>
                <a:gd name="T35" fmla="*/ 75 h 76"/>
                <a:gd name="T36" fmla="*/ 51 w 84"/>
                <a:gd name="T37" fmla="*/ 73 h 76"/>
                <a:gd name="T38" fmla="*/ 57 w 84"/>
                <a:gd name="T39" fmla="*/ 68 h 76"/>
                <a:gd name="T40" fmla="*/ 58 w 84"/>
                <a:gd name="T41" fmla="*/ 70 h 76"/>
                <a:gd name="T42" fmla="*/ 69 w 84"/>
                <a:gd name="T43" fmla="*/ 71 h 76"/>
                <a:gd name="T44" fmla="*/ 77 w 84"/>
                <a:gd name="T45" fmla="*/ 63 h 76"/>
                <a:gd name="T46" fmla="*/ 78 w 84"/>
                <a:gd name="T47" fmla="*/ 53 h 76"/>
                <a:gd name="T48" fmla="*/ 69 w 84"/>
                <a:gd name="T49" fmla="*/ 43 h 76"/>
                <a:gd name="T50" fmla="*/ 58 w 84"/>
                <a:gd name="T51" fmla="*/ 42 h 76"/>
                <a:gd name="T52" fmla="*/ 50 w 84"/>
                <a:gd name="T53" fmla="*/ 50 h 76"/>
                <a:gd name="T54" fmla="*/ 49 w 84"/>
                <a:gd name="T55" fmla="*/ 60 h 76"/>
                <a:gd name="T56" fmla="*/ 51 w 84"/>
                <a:gd name="T57" fmla="*/ 62 h 76"/>
                <a:gd name="T58" fmla="*/ 45 w 84"/>
                <a:gd name="T59" fmla="*/ 67 h 76"/>
                <a:gd name="T60" fmla="*/ 22 w 84"/>
                <a:gd name="T61" fmla="*/ 62 h 76"/>
                <a:gd name="T62" fmla="*/ 61 w 84"/>
                <a:gd name="T63" fmla="*/ 27 h 76"/>
                <a:gd name="T64" fmla="*/ 65 w 84"/>
                <a:gd name="T65" fmla="*/ 3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84" h="76">
                  <a:moveTo>
                    <a:pt x="65" y="32"/>
                  </a:moveTo>
                  <a:cubicBezTo>
                    <a:pt x="69" y="36"/>
                    <a:pt x="75" y="34"/>
                    <a:pt x="76" y="30"/>
                  </a:cubicBezTo>
                  <a:cubicBezTo>
                    <a:pt x="82" y="10"/>
                    <a:pt x="82" y="10"/>
                    <a:pt x="82" y="10"/>
                  </a:cubicBezTo>
                  <a:cubicBezTo>
                    <a:pt x="84" y="5"/>
                    <a:pt x="79" y="0"/>
                    <a:pt x="74" y="1"/>
                  </a:cubicBezTo>
                  <a:cubicBezTo>
                    <a:pt x="54" y="5"/>
                    <a:pt x="54" y="5"/>
                    <a:pt x="54" y="5"/>
                  </a:cubicBezTo>
                  <a:cubicBezTo>
                    <a:pt x="49" y="6"/>
                    <a:pt x="47" y="11"/>
                    <a:pt x="50" y="15"/>
                  </a:cubicBezTo>
                  <a:cubicBezTo>
                    <a:pt x="55" y="21"/>
                    <a:pt x="55" y="21"/>
                    <a:pt x="55" y="21"/>
                  </a:cubicBezTo>
                  <a:cubicBezTo>
                    <a:pt x="11" y="60"/>
                    <a:pt x="11" y="60"/>
                    <a:pt x="11" y="60"/>
                  </a:cubicBezTo>
                  <a:cubicBezTo>
                    <a:pt x="9" y="33"/>
                    <a:pt x="9" y="33"/>
                    <a:pt x="9" y="33"/>
                  </a:cubicBezTo>
                  <a:cubicBezTo>
                    <a:pt x="13" y="29"/>
                    <a:pt x="13" y="29"/>
                    <a:pt x="13" y="29"/>
                  </a:cubicBezTo>
                  <a:cubicBezTo>
                    <a:pt x="18" y="32"/>
                    <a:pt x="24" y="32"/>
                    <a:pt x="28" y="28"/>
                  </a:cubicBezTo>
                  <a:cubicBezTo>
                    <a:pt x="34" y="23"/>
                    <a:pt x="34" y="15"/>
                    <a:pt x="30" y="9"/>
                  </a:cubicBezTo>
                  <a:cubicBezTo>
                    <a:pt x="25" y="3"/>
                    <a:pt x="16" y="3"/>
                    <a:pt x="11" y="8"/>
                  </a:cubicBezTo>
                  <a:cubicBezTo>
                    <a:pt x="6" y="12"/>
                    <a:pt x="5" y="18"/>
                    <a:pt x="7" y="23"/>
                  </a:cubicBezTo>
                  <a:cubicBezTo>
                    <a:pt x="4" y="27"/>
                    <a:pt x="4" y="27"/>
                    <a:pt x="4" y="27"/>
                  </a:cubicBezTo>
                  <a:cubicBezTo>
                    <a:pt x="1" y="29"/>
                    <a:pt x="0" y="32"/>
                    <a:pt x="0" y="35"/>
                  </a:cubicBezTo>
                  <a:cubicBezTo>
                    <a:pt x="3" y="66"/>
                    <a:pt x="3" y="66"/>
                    <a:pt x="3" y="66"/>
                  </a:cubicBezTo>
                  <a:cubicBezTo>
                    <a:pt x="42" y="75"/>
                    <a:pt x="42" y="75"/>
                    <a:pt x="42" y="75"/>
                  </a:cubicBezTo>
                  <a:cubicBezTo>
                    <a:pt x="46" y="76"/>
                    <a:pt x="49" y="75"/>
                    <a:pt x="51" y="73"/>
                  </a:cubicBezTo>
                  <a:cubicBezTo>
                    <a:pt x="57" y="68"/>
                    <a:pt x="57" y="68"/>
                    <a:pt x="57" y="68"/>
                  </a:cubicBezTo>
                  <a:cubicBezTo>
                    <a:pt x="58" y="70"/>
                    <a:pt x="58" y="70"/>
                    <a:pt x="58" y="70"/>
                  </a:cubicBezTo>
                  <a:cubicBezTo>
                    <a:pt x="61" y="73"/>
                    <a:pt x="66" y="73"/>
                    <a:pt x="69" y="71"/>
                  </a:cubicBezTo>
                  <a:cubicBezTo>
                    <a:pt x="77" y="63"/>
                    <a:pt x="77" y="63"/>
                    <a:pt x="77" y="63"/>
                  </a:cubicBezTo>
                  <a:cubicBezTo>
                    <a:pt x="80" y="60"/>
                    <a:pt x="80" y="56"/>
                    <a:pt x="78" y="53"/>
                  </a:cubicBezTo>
                  <a:cubicBezTo>
                    <a:pt x="69" y="43"/>
                    <a:pt x="69" y="43"/>
                    <a:pt x="69" y="43"/>
                  </a:cubicBezTo>
                  <a:cubicBezTo>
                    <a:pt x="66" y="40"/>
                    <a:pt x="61" y="39"/>
                    <a:pt x="58" y="42"/>
                  </a:cubicBezTo>
                  <a:cubicBezTo>
                    <a:pt x="50" y="50"/>
                    <a:pt x="50" y="50"/>
                    <a:pt x="50" y="50"/>
                  </a:cubicBezTo>
                  <a:cubicBezTo>
                    <a:pt x="47" y="52"/>
                    <a:pt x="47" y="57"/>
                    <a:pt x="49" y="60"/>
                  </a:cubicBezTo>
                  <a:cubicBezTo>
                    <a:pt x="51" y="62"/>
                    <a:pt x="51" y="62"/>
                    <a:pt x="51" y="62"/>
                  </a:cubicBezTo>
                  <a:cubicBezTo>
                    <a:pt x="45" y="67"/>
                    <a:pt x="45" y="67"/>
                    <a:pt x="45" y="67"/>
                  </a:cubicBezTo>
                  <a:cubicBezTo>
                    <a:pt x="22" y="62"/>
                    <a:pt x="22" y="62"/>
                    <a:pt x="22" y="62"/>
                  </a:cubicBezTo>
                  <a:cubicBezTo>
                    <a:pt x="61" y="27"/>
                    <a:pt x="61" y="27"/>
                    <a:pt x="61" y="27"/>
                  </a:cubicBezTo>
                  <a:lnTo>
                    <a:pt x="65" y="32"/>
                  </a:lnTo>
                  <a:close/>
                </a:path>
              </a:pathLst>
            </a:custGeom>
            <a:solidFill>
              <a:schemeClr val="bg1"/>
            </a:solidFill>
            <a:ln>
              <a:noFill/>
            </a:ln>
          </p:spPr>
          <p:txBody>
            <a:bodyPr vert="horz" wrap="square" lIns="60960" tIns="30480" rIns="60960" bIns="30480" numCol="1" anchor="t" anchorCtr="0" compatLnSpc="1"/>
            <a:lstStyle/>
            <a:p>
              <a:endParaRPr lang="en-US" sz="1200">
                <a:latin typeface="Agency FB" panose="020B0503020202020204" pitchFamily="34" charset="0"/>
              </a:endParaRPr>
            </a:p>
          </p:txBody>
        </p:sp>
      </p:grpSp>
      <p:sp>
        <p:nvSpPr>
          <p:cNvPr id="34" name="文本框 33"/>
          <p:cNvSpPr txBox="1"/>
          <p:nvPr/>
        </p:nvSpPr>
        <p:spPr>
          <a:xfrm>
            <a:off x="7730986" y="150341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7730986" y="2856489"/>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7730986" y="4147420"/>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7" name="文本框 36"/>
          <p:cNvSpPr txBox="1"/>
          <p:nvPr/>
        </p:nvSpPr>
        <p:spPr>
          <a:xfrm>
            <a:off x="7730986" y="5500492"/>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317771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250"/>
                                        <p:tgtEl>
                                          <p:spTgt spid="18"/>
                                        </p:tgtEl>
                                      </p:cBhvr>
                                    </p:animEffect>
                                  </p:childTnLst>
                                </p:cTn>
                              </p:par>
                            </p:childTnLst>
                          </p:cTn>
                        </p:par>
                        <p:par>
                          <p:cTn id="8" fill="hold">
                            <p:stCondLst>
                              <p:cond delay="250"/>
                            </p:stCondLst>
                            <p:childTnLst>
                              <p:par>
                                <p:cTn id="9" presetID="22" presetClass="entr" presetSubtype="4"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down)">
                                      <p:cBhvr>
                                        <p:cTn id="11" dur="250"/>
                                        <p:tgtEl>
                                          <p:spTgt spid="17"/>
                                        </p:tgtEl>
                                      </p:cBhvr>
                                    </p:animEffect>
                                  </p:childTnLst>
                                </p:cTn>
                              </p:par>
                            </p:childTnLst>
                          </p:cTn>
                        </p:par>
                        <p:par>
                          <p:cTn id="12" fill="hold">
                            <p:stCondLst>
                              <p:cond delay="500"/>
                            </p:stCondLst>
                            <p:childTnLst>
                              <p:par>
                                <p:cTn id="13" presetID="22" presetClass="entr" presetSubtype="4" fill="hold" grpId="0"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250"/>
                                        <p:tgtEl>
                                          <p:spTgt spid="16"/>
                                        </p:tgtEl>
                                      </p:cBhvr>
                                    </p:animEffect>
                                  </p:childTnLst>
                                </p:cTn>
                              </p:par>
                            </p:childTnLst>
                          </p:cTn>
                        </p:par>
                        <p:par>
                          <p:cTn id="16" fill="hold">
                            <p:stCondLst>
                              <p:cond delay="750"/>
                            </p:stCondLst>
                            <p:childTnLst>
                              <p:par>
                                <p:cTn id="17" presetID="22" presetClass="entr" presetSubtype="4" fill="hold" grpId="0" nodeType="after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down)">
                                      <p:cBhvr>
                                        <p:cTn id="19" dur="250"/>
                                        <p:tgtEl>
                                          <p:spTgt spid="11"/>
                                        </p:tgtEl>
                                      </p:cBhvr>
                                    </p:animEffect>
                                  </p:childTnLst>
                                </p:cTn>
                              </p:par>
                            </p:childTnLst>
                          </p:cTn>
                        </p:par>
                        <p:par>
                          <p:cTn id="20" fill="hold">
                            <p:stCondLst>
                              <p:cond delay="1000"/>
                            </p:stCondLst>
                            <p:childTnLst>
                              <p:par>
                                <p:cTn id="21" presetID="2" presetClass="entr" presetSubtype="3"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additive="base">
                                        <p:cTn id="23" dur="250" fill="hold"/>
                                        <p:tgtEl>
                                          <p:spTgt spid="12"/>
                                        </p:tgtEl>
                                        <p:attrNameLst>
                                          <p:attrName>ppt_x</p:attrName>
                                        </p:attrNameLst>
                                      </p:cBhvr>
                                      <p:tavLst>
                                        <p:tav tm="0">
                                          <p:val>
                                            <p:strVal val="1+#ppt_w/2"/>
                                          </p:val>
                                        </p:tav>
                                        <p:tav tm="100000">
                                          <p:val>
                                            <p:strVal val="#ppt_x"/>
                                          </p:val>
                                        </p:tav>
                                      </p:tavLst>
                                    </p:anim>
                                    <p:anim calcmode="lin" valueType="num">
                                      <p:cBhvr additive="base">
                                        <p:cTn id="24" dur="250" fill="hold"/>
                                        <p:tgtEl>
                                          <p:spTgt spid="12"/>
                                        </p:tgtEl>
                                        <p:attrNameLst>
                                          <p:attrName>ppt_y</p:attrName>
                                        </p:attrNameLst>
                                      </p:cBhvr>
                                      <p:tavLst>
                                        <p:tav tm="0">
                                          <p:val>
                                            <p:strVal val="0-#ppt_h/2"/>
                                          </p:val>
                                        </p:tav>
                                        <p:tav tm="100000">
                                          <p:val>
                                            <p:strVal val="#ppt_y"/>
                                          </p:val>
                                        </p:tav>
                                      </p:tavLst>
                                    </p:anim>
                                  </p:childTnLst>
                                </p:cTn>
                              </p:par>
                            </p:childTnLst>
                          </p:cTn>
                        </p:par>
                        <p:par>
                          <p:cTn id="25" fill="hold">
                            <p:stCondLst>
                              <p:cond delay="1250"/>
                            </p:stCondLst>
                            <p:childTnLst>
                              <p:par>
                                <p:cTn id="26" presetID="22" presetClass="entr" presetSubtype="8" fill="hold"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wipe(left)">
                                      <p:cBhvr>
                                        <p:cTn id="28" dur="250"/>
                                        <p:tgtEl>
                                          <p:spTgt spid="5"/>
                                        </p:tgtEl>
                                      </p:cBhvr>
                                    </p:animEffect>
                                  </p:childTnLst>
                                </p:cTn>
                              </p:par>
                            </p:childTnLst>
                          </p:cTn>
                        </p:par>
                        <p:par>
                          <p:cTn id="29" fill="hold">
                            <p:stCondLst>
                              <p:cond delay="1500"/>
                            </p:stCondLst>
                            <p:childTnLst>
                              <p:par>
                                <p:cTn id="30" presetID="16" presetClass="entr" presetSubtype="42" fill="hold" nodeType="after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barn(outHorizontal)">
                                      <p:cBhvr>
                                        <p:cTn id="32" dur="250"/>
                                        <p:tgtEl>
                                          <p:spTgt spid="6"/>
                                        </p:tgtEl>
                                      </p:cBhvr>
                                    </p:animEffect>
                                  </p:childTnLst>
                                </p:cTn>
                              </p:par>
                            </p:childTnLst>
                          </p:cTn>
                        </p:par>
                        <p:par>
                          <p:cTn id="33" fill="hold">
                            <p:stCondLst>
                              <p:cond delay="1750"/>
                            </p:stCondLst>
                            <p:childTnLst>
                              <p:par>
                                <p:cTn id="34" presetID="22" presetClass="entr" presetSubtype="8" fill="hold" nodeType="afterEffect">
                                  <p:stCondLst>
                                    <p:cond delay="0"/>
                                  </p:stCondLst>
                                  <p:childTnLst>
                                    <p:set>
                                      <p:cBhvr>
                                        <p:cTn id="35" dur="1" fill="hold">
                                          <p:stCondLst>
                                            <p:cond delay="0"/>
                                          </p:stCondLst>
                                        </p:cTn>
                                        <p:tgtEl>
                                          <p:spTgt spid="19"/>
                                        </p:tgtEl>
                                        <p:attrNameLst>
                                          <p:attrName>style.visibility</p:attrName>
                                        </p:attrNameLst>
                                      </p:cBhvr>
                                      <p:to>
                                        <p:strVal val="visible"/>
                                      </p:to>
                                    </p:set>
                                    <p:animEffect transition="in" filter="wipe(left)">
                                      <p:cBhvr>
                                        <p:cTn id="36" dur="500"/>
                                        <p:tgtEl>
                                          <p:spTgt spid="19"/>
                                        </p:tgtEl>
                                      </p:cBhvr>
                                    </p:animEffect>
                                  </p:childTnLst>
                                </p:cTn>
                              </p:par>
                            </p:childTnLst>
                          </p:cTn>
                        </p:par>
                        <p:par>
                          <p:cTn id="37" fill="hold">
                            <p:stCondLst>
                              <p:cond delay="2250"/>
                            </p:stCondLst>
                            <p:childTnLst>
                              <p:par>
                                <p:cTn id="38" presetID="53" presetClass="entr" presetSubtype="16" fill="hold" nodeType="afterEffect">
                                  <p:stCondLst>
                                    <p:cond delay="0"/>
                                  </p:stCondLst>
                                  <p:childTnLst>
                                    <p:set>
                                      <p:cBhvr>
                                        <p:cTn id="39" dur="1" fill="hold">
                                          <p:stCondLst>
                                            <p:cond delay="0"/>
                                          </p:stCondLst>
                                        </p:cTn>
                                        <p:tgtEl>
                                          <p:spTgt spid="30"/>
                                        </p:tgtEl>
                                        <p:attrNameLst>
                                          <p:attrName>style.visibility</p:attrName>
                                        </p:attrNameLst>
                                      </p:cBhvr>
                                      <p:to>
                                        <p:strVal val="visible"/>
                                      </p:to>
                                    </p:set>
                                    <p:anim calcmode="lin" valueType="num">
                                      <p:cBhvr>
                                        <p:cTn id="40" dur="500" fill="hold"/>
                                        <p:tgtEl>
                                          <p:spTgt spid="30"/>
                                        </p:tgtEl>
                                        <p:attrNameLst>
                                          <p:attrName>ppt_w</p:attrName>
                                        </p:attrNameLst>
                                      </p:cBhvr>
                                      <p:tavLst>
                                        <p:tav tm="0">
                                          <p:val>
                                            <p:fltVal val="0"/>
                                          </p:val>
                                        </p:tav>
                                        <p:tav tm="100000">
                                          <p:val>
                                            <p:strVal val="#ppt_w"/>
                                          </p:val>
                                        </p:tav>
                                      </p:tavLst>
                                    </p:anim>
                                    <p:anim calcmode="lin" valueType="num">
                                      <p:cBhvr>
                                        <p:cTn id="41" dur="500" fill="hold"/>
                                        <p:tgtEl>
                                          <p:spTgt spid="30"/>
                                        </p:tgtEl>
                                        <p:attrNameLst>
                                          <p:attrName>ppt_h</p:attrName>
                                        </p:attrNameLst>
                                      </p:cBhvr>
                                      <p:tavLst>
                                        <p:tav tm="0">
                                          <p:val>
                                            <p:fltVal val="0"/>
                                          </p:val>
                                        </p:tav>
                                        <p:tav tm="100000">
                                          <p:val>
                                            <p:strVal val="#ppt_h"/>
                                          </p:val>
                                        </p:tav>
                                      </p:tavLst>
                                    </p:anim>
                                    <p:animEffect transition="in" filter="fade">
                                      <p:cBhvr>
                                        <p:cTn id="42" dur="500"/>
                                        <p:tgtEl>
                                          <p:spTgt spid="30"/>
                                        </p:tgtEl>
                                      </p:cBhvr>
                                    </p:animEffect>
                                  </p:childTnLst>
                                </p:cTn>
                              </p:par>
                              <p:par>
                                <p:cTn id="43" presetID="53" presetClass="entr" presetSubtype="16" fill="hold"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p:cTn id="45" dur="500" fill="hold"/>
                                        <p:tgtEl>
                                          <p:spTgt spid="7"/>
                                        </p:tgtEl>
                                        <p:attrNameLst>
                                          <p:attrName>ppt_w</p:attrName>
                                        </p:attrNameLst>
                                      </p:cBhvr>
                                      <p:tavLst>
                                        <p:tav tm="0">
                                          <p:val>
                                            <p:fltVal val="0"/>
                                          </p:val>
                                        </p:tav>
                                        <p:tav tm="100000">
                                          <p:val>
                                            <p:strVal val="#ppt_w"/>
                                          </p:val>
                                        </p:tav>
                                      </p:tavLst>
                                    </p:anim>
                                    <p:anim calcmode="lin" valueType="num">
                                      <p:cBhvr>
                                        <p:cTn id="46" dur="500" fill="hold"/>
                                        <p:tgtEl>
                                          <p:spTgt spid="7"/>
                                        </p:tgtEl>
                                        <p:attrNameLst>
                                          <p:attrName>ppt_h</p:attrName>
                                        </p:attrNameLst>
                                      </p:cBhvr>
                                      <p:tavLst>
                                        <p:tav tm="0">
                                          <p:val>
                                            <p:fltVal val="0"/>
                                          </p:val>
                                        </p:tav>
                                        <p:tav tm="100000">
                                          <p:val>
                                            <p:strVal val="#ppt_h"/>
                                          </p:val>
                                        </p:tav>
                                      </p:tavLst>
                                    </p:anim>
                                    <p:animEffect transition="in" filter="fade">
                                      <p:cBhvr>
                                        <p:cTn id="47" dur="500"/>
                                        <p:tgtEl>
                                          <p:spTgt spid="7"/>
                                        </p:tgtEl>
                                      </p:cBhvr>
                                    </p:animEffect>
                                  </p:childTnLst>
                                </p:cTn>
                              </p:par>
                              <p:par>
                                <p:cTn id="48" presetID="53" presetClass="entr" presetSubtype="16" fill="hold" nodeType="with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par>
                                <p:cTn id="53" presetID="53" presetClass="entr" presetSubtype="16" fill="hold" nodeType="withEffect">
                                  <p:stCondLst>
                                    <p:cond delay="0"/>
                                  </p:stCondLst>
                                  <p:childTnLst>
                                    <p:set>
                                      <p:cBhvr>
                                        <p:cTn id="54" dur="1" fill="hold">
                                          <p:stCondLst>
                                            <p:cond delay="0"/>
                                          </p:stCondLst>
                                        </p:cTn>
                                        <p:tgtEl>
                                          <p:spTgt spid="27"/>
                                        </p:tgtEl>
                                        <p:attrNameLst>
                                          <p:attrName>style.visibility</p:attrName>
                                        </p:attrNameLst>
                                      </p:cBhvr>
                                      <p:to>
                                        <p:strVal val="visible"/>
                                      </p:to>
                                    </p:set>
                                    <p:anim calcmode="lin" valueType="num">
                                      <p:cBhvr>
                                        <p:cTn id="55" dur="500" fill="hold"/>
                                        <p:tgtEl>
                                          <p:spTgt spid="27"/>
                                        </p:tgtEl>
                                        <p:attrNameLst>
                                          <p:attrName>ppt_w</p:attrName>
                                        </p:attrNameLst>
                                      </p:cBhvr>
                                      <p:tavLst>
                                        <p:tav tm="0">
                                          <p:val>
                                            <p:fltVal val="0"/>
                                          </p:val>
                                        </p:tav>
                                        <p:tav tm="100000">
                                          <p:val>
                                            <p:strVal val="#ppt_w"/>
                                          </p:val>
                                        </p:tav>
                                      </p:tavLst>
                                    </p:anim>
                                    <p:anim calcmode="lin" valueType="num">
                                      <p:cBhvr>
                                        <p:cTn id="56" dur="500" fill="hold"/>
                                        <p:tgtEl>
                                          <p:spTgt spid="27"/>
                                        </p:tgtEl>
                                        <p:attrNameLst>
                                          <p:attrName>ppt_h</p:attrName>
                                        </p:attrNameLst>
                                      </p:cBhvr>
                                      <p:tavLst>
                                        <p:tav tm="0">
                                          <p:val>
                                            <p:fltVal val="0"/>
                                          </p:val>
                                        </p:tav>
                                        <p:tav tm="100000">
                                          <p:val>
                                            <p:strVal val="#ppt_h"/>
                                          </p:val>
                                        </p:tav>
                                      </p:tavLst>
                                    </p:anim>
                                    <p:animEffect transition="in" filter="fade">
                                      <p:cBhvr>
                                        <p:cTn id="57" dur="500"/>
                                        <p:tgtEl>
                                          <p:spTgt spid="27"/>
                                        </p:tgtEl>
                                      </p:cBhvr>
                                    </p:animEffect>
                                  </p:childTnLst>
                                </p:cTn>
                              </p:par>
                            </p:childTnLst>
                          </p:cTn>
                        </p:par>
                        <p:par>
                          <p:cTn id="58" fill="hold">
                            <p:stCondLst>
                              <p:cond delay="2750"/>
                            </p:stCondLst>
                            <p:childTnLst>
                              <p:par>
                                <p:cTn id="59" presetID="10" presetClass="entr" presetSubtype="0" fill="hold" grpId="0" nodeType="afterEffect">
                                  <p:stCondLst>
                                    <p:cond delay="0"/>
                                  </p:stCondLst>
                                  <p:childTnLst>
                                    <p:set>
                                      <p:cBhvr>
                                        <p:cTn id="60" dur="1" fill="hold">
                                          <p:stCondLst>
                                            <p:cond delay="0"/>
                                          </p:stCondLst>
                                        </p:cTn>
                                        <p:tgtEl>
                                          <p:spTgt spid="34"/>
                                        </p:tgtEl>
                                        <p:attrNameLst>
                                          <p:attrName>style.visibility</p:attrName>
                                        </p:attrNameLst>
                                      </p:cBhvr>
                                      <p:to>
                                        <p:strVal val="visible"/>
                                      </p:to>
                                    </p:set>
                                    <p:animEffect transition="in" filter="fade">
                                      <p:cBhvr>
                                        <p:cTn id="61" dur="500"/>
                                        <p:tgtEl>
                                          <p:spTgt spid="34"/>
                                        </p:tgtEl>
                                      </p:cBhvr>
                                    </p:animEffect>
                                  </p:childTnLst>
                                </p:cTn>
                              </p:par>
                              <p:par>
                                <p:cTn id="62" presetID="10" presetClass="entr" presetSubtype="0" fill="hold" grpId="0" nodeType="withEffect">
                                  <p:stCondLst>
                                    <p:cond delay="2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50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75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6" grpId="0" animBg="1"/>
      <p:bldP spid="17" grpId="0" animBg="1"/>
      <p:bldP spid="18" grpId="0" animBg="1"/>
      <p:bldP spid="34" grpId="0"/>
      <p:bldP spid="35" grpId="0"/>
      <p:bldP spid="36" grpId="0"/>
      <p:bldP spid="3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098C71D-D945-4F71-93E4-EB5294A15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408" y="0"/>
            <a:ext cx="5292436" cy="7086352"/>
          </a:xfrm>
          <a:prstGeom prst="rect">
            <a:avLst/>
          </a:prstGeom>
        </p:spPr>
      </p:pic>
      <p:sp>
        <p:nvSpPr>
          <p:cNvPr id="10" name="矩形 69">
            <a:extLst>
              <a:ext uri="{FF2B5EF4-FFF2-40B4-BE49-F238E27FC236}">
                <a16:creationId xmlns="" xmlns:a16="http://schemas.microsoft.com/office/drawing/2014/main" id="{4B6C7927-C5C3-41CE-89D5-1B85EAC99C8F}"/>
              </a:ext>
            </a:extLst>
          </p:cNvPr>
          <p:cNvSpPr>
            <a:spLocks noChangeArrowheads="1"/>
          </p:cNvSpPr>
          <p:nvPr/>
        </p:nvSpPr>
        <p:spPr bwMode="auto">
          <a:xfrm>
            <a:off x="3791435" y="3009064"/>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rgbClr val="FFFF00"/>
                </a:solidFill>
                <a:latin typeface="张海山锐谐体" panose="02000000000000000000" pitchFamily="2" charset="-122"/>
                <a:ea typeface="张海山锐谐体" panose="02000000000000000000" pitchFamily="2" charset="-122"/>
              </a:rPr>
              <a:t>在此处添加文字</a:t>
            </a:r>
            <a:endParaRPr lang="en-US" altLang="zh-CN" sz="3200" b="1" dirty="0">
              <a:solidFill>
                <a:srgbClr val="FFFF00"/>
              </a:solidFill>
              <a:latin typeface="张海山锐谐体" panose="02000000000000000000" pitchFamily="2" charset="-122"/>
              <a:ea typeface="张海山锐谐体" panose="02000000000000000000" pitchFamily="2" charset="-122"/>
              <a:sym typeface="微软雅黑" pitchFamily="34" charset="-122"/>
            </a:endParaRPr>
          </a:p>
        </p:txBody>
      </p:sp>
      <p:sp>
        <p:nvSpPr>
          <p:cNvPr id="14" name="文本框 94">
            <a:extLst>
              <a:ext uri="{FF2B5EF4-FFF2-40B4-BE49-F238E27FC236}">
                <a16:creationId xmlns="" xmlns:a16="http://schemas.microsoft.com/office/drawing/2014/main" id="{5C447088-8299-4964-9E36-49BB7B379920}"/>
              </a:ext>
            </a:extLst>
          </p:cNvPr>
          <p:cNvSpPr txBox="1"/>
          <p:nvPr/>
        </p:nvSpPr>
        <p:spPr>
          <a:xfrm>
            <a:off x="4196856" y="2312567"/>
            <a:ext cx="4325047" cy="623233"/>
          </a:xfrm>
          <a:prstGeom prst="rect">
            <a:avLst/>
          </a:prstGeom>
          <a:noFill/>
        </p:spPr>
        <p:txBody>
          <a:bodyPr wrap="square" lIns="68564" tIns="34283" rIns="68564" bIns="34283" rtlCol="0">
            <a:spAutoFit/>
          </a:bodyPr>
          <a:lstStyle/>
          <a:p>
            <a:pPr algn="ctr"/>
            <a:r>
              <a:rPr lang="en-US" altLang="zh-CN" sz="3600" b="1" dirty="0">
                <a:solidFill>
                  <a:srgbClr val="FFFF00"/>
                </a:solidFill>
                <a:latin typeface="张海山锐谐体" panose="02000000000000000000" pitchFamily="2" charset="-122"/>
                <a:ea typeface="张海山锐谐体" panose="02000000000000000000" pitchFamily="2" charset="-122"/>
              </a:rPr>
              <a:t>Part 02</a:t>
            </a:r>
            <a:endParaRPr lang="zh-CN" altLang="en-US" sz="3600" b="1" dirty="0">
              <a:solidFill>
                <a:srgbClr val="FFFF00"/>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70576484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6.25E-7 3.33333E-6 L 0.42526 3.33333E-6 " pathEditMode="relative" rAng="0" ptsTypes="AA">
                                      <p:cBhvr>
                                        <p:cTn id="11" dur="1000" spd="-100000" fill="hold"/>
                                        <p:tgtEl>
                                          <p:spTgt spid="4"/>
                                        </p:tgtEl>
                                        <p:attrNameLst>
                                          <p:attrName>ppt_x</p:attrName>
                                          <p:attrName>ppt_y</p:attrName>
                                        </p:attrNameLst>
                                      </p:cBhvr>
                                      <p:rCtr x="21263" y="0"/>
                                    </p:animMotion>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椭圆 2"/>
          <p:cNvSpPr/>
          <p:nvPr/>
        </p:nvSpPr>
        <p:spPr>
          <a:xfrm>
            <a:off x="7287672" y="1829659"/>
            <a:ext cx="747913"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FFD860">
              <a:alpha val="20000"/>
            </a:srgbClr>
          </a:solidFill>
          <a:ln w="25400" cap="flat" cmpd="sng" algn="ctr">
            <a:noFill/>
            <a:prstDash val="solid"/>
          </a:ln>
          <a:effectLst/>
        </p:spPr>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333" kern="0">
              <a:solidFill>
                <a:schemeClr val="tx1">
                  <a:lumMod val="65000"/>
                  <a:lumOff val="35000"/>
                </a:schemeClr>
              </a:solidFill>
              <a:latin typeface="微软雅黑" pitchFamily="34" charset="-122"/>
              <a:ea typeface="微软雅黑" pitchFamily="34" charset="-122"/>
            </a:endParaRPr>
          </a:p>
        </p:txBody>
      </p:sp>
      <p:sp>
        <p:nvSpPr>
          <p:cNvPr id="65" name="椭圆 2"/>
          <p:cNvSpPr/>
          <p:nvPr/>
        </p:nvSpPr>
        <p:spPr>
          <a:xfrm flipV="1">
            <a:off x="7287672" y="5823542"/>
            <a:ext cx="747913"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FFD860">
              <a:alpha val="20000"/>
            </a:srgbClr>
          </a:solidFill>
          <a:ln w="25400" cap="flat" cmpd="sng" algn="ctr">
            <a:noFill/>
            <a:prstDash val="solid"/>
          </a:ln>
          <a:effectLst/>
        </p:spPr>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333" kern="0">
              <a:solidFill>
                <a:schemeClr val="tx1">
                  <a:lumMod val="65000"/>
                  <a:lumOff val="35000"/>
                </a:schemeClr>
              </a:solidFill>
              <a:latin typeface="微软雅黑" pitchFamily="34" charset="-122"/>
              <a:ea typeface="微软雅黑" pitchFamily="34" charset="-122"/>
            </a:endParaRPr>
          </a:p>
        </p:txBody>
      </p:sp>
      <p:sp>
        <p:nvSpPr>
          <p:cNvPr id="66" name="椭圆 2"/>
          <p:cNvSpPr/>
          <p:nvPr/>
        </p:nvSpPr>
        <p:spPr>
          <a:xfrm flipH="1">
            <a:off x="4150887" y="1829659"/>
            <a:ext cx="747913"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FFD860">
              <a:alpha val="20000"/>
            </a:srgbClr>
          </a:solidFill>
          <a:ln w="25400" cap="flat" cmpd="sng" algn="ctr">
            <a:noFill/>
            <a:prstDash val="solid"/>
          </a:ln>
          <a:effectLst/>
        </p:spPr>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defRPr/>
            </a:pPr>
            <a:endParaRPr lang="zh-CN" altLang="en-US" sz="1333" kern="0">
              <a:solidFill>
                <a:schemeClr val="tx1">
                  <a:lumMod val="65000"/>
                  <a:lumOff val="35000"/>
                </a:schemeClr>
              </a:solidFill>
              <a:latin typeface="微软雅黑" pitchFamily="34" charset="-122"/>
              <a:ea typeface="微软雅黑" pitchFamily="34" charset="-122"/>
            </a:endParaRPr>
          </a:p>
        </p:txBody>
      </p:sp>
      <p:sp>
        <p:nvSpPr>
          <p:cNvPr id="67" name="椭圆 2"/>
          <p:cNvSpPr/>
          <p:nvPr/>
        </p:nvSpPr>
        <p:spPr>
          <a:xfrm flipH="1" flipV="1">
            <a:off x="4150887" y="6111573"/>
            <a:ext cx="747913" cy="284116"/>
          </a:xfrm>
          <a:custGeom>
            <a:avLst/>
            <a:gdLst/>
            <a:ahLst/>
            <a:cxnLst/>
            <a:rect l="l" t="t" r="r" b="b"/>
            <a:pathLst>
              <a:path w="821962" h="312188">
                <a:moveTo>
                  <a:pt x="188867" y="0"/>
                </a:moveTo>
                <a:lnTo>
                  <a:pt x="633096" y="0"/>
                </a:lnTo>
                <a:cubicBezTo>
                  <a:pt x="739691" y="66233"/>
                  <a:pt x="813171" y="180146"/>
                  <a:pt x="821962" y="312188"/>
                </a:cubicBezTo>
                <a:lnTo>
                  <a:pt x="0" y="312188"/>
                </a:lnTo>
                <a:cubicBezTo>
                  <a:pt x="8791" y="180146"/>
                  <a:pt x="82272" y="66233"/>
                  <a:pt x="188867" y="0"/>
                </a:cubicBezTo>
                <a:close/>
              </a:path>
            </a:pathLst>
          </a:custGeom>
          <a:solidFill>
            <a:srgbClr val="FFD860">
              <a:alpha val="20000"/>
            </a:srgbClr>
          </a:solidFill>
          <a:ln w="25400" cap="flat" cmpd="sng" algn="ctr">
            <a:noFill/>
            <a:prstDash val="solid"/>
          </a:ln>
          <a:effectLst/>
        </p:spPr>
        <p:txBody>
          <a:bodyPr rot="0" spcFirstLastPara="0" vertOverflow="overflow" horzOverflow="overflow" vert="horz" wrap="square" lIns="68559" tIns="34280" rIns="68559" bIns="34280" numCol="1" spcCol="0" rtlCol="0" fromWordArt="0" anchor="ctr" anchorCtr="0" forceAA="0" compatLnSpc="1">
            <a:prstTxWarp prst="textNoShape">
              <a:avLst/>
            </a:prstTxWarp>
            <a:noAutofit/>
          </a:bodyPr>
          <a:lstStyle/>
          <a:p>
            <a:pPr algn="ctr"/>
            <a:endParaRPr lang="zh-CN" altLang="en-US" sz="1333" kern="0">
              <a:solidFill>
                <a:schemeClr val="tx1">
                  <a:lumMod val="65000"/>
                  <a:lumOff val="35000"/>
                </a:schemeClr>
              </a:solidFill>
              <a:latin typeface="微软雅黑" pitchFamily="34" charset="-122"/>
              <a:ea typeface="微软雅黑" pitchFamily="34" charset="-122"/>
            </a:endParaRPr>
          </a:p>
        </p:txBody>
      </p:sp>
      <p:sp>
        <p:nvSpPr>
          <p:cNvPr id="68" name="KSO_GT1.4"/>
          <p:cNvSpPr/>
          <p:nvPr/>
        </p:nvSpPr>
        <p:spPr>
          <a:xfrm rot="2479457" flipV="1">
            <a:off x="5848637" y="5328586"/>
            <a:ext cx="2047407" cy="12895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dirty="0"/>
          </a:p>
        </p:txBody>
      </p:sp>
      <p:sp>
        <p:nvSpPr>
          <p:cNvPr id="69" name="KSO_GT1.3"/>
          <p:cNvSpPr/>
          <p:nvPr/>
        </p:nvSpPr>
        <p:spPr>
          <a:xfrm rot="19120543" flipH="1" flipV="1">
            <a:off x="4290426" y="5328586"/>
            <a:ext cx="2047407" cy="12895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dirty="0"/>
          </a:p>
        </p:txBody>
      </p:sp>
      <p:sp>
        <p:nvSpPr>
          <p:cNvPr id="70" name="KSO_GT1.2"/>
          <p:cNvSpPr/>
          <p:nvPr/>
        </p:nvSpPr>
        <p:spPr>
          <a:xfrm rot="19120543">
            <a:off x="5848637" y="1614314"/>
            <a:ext cx="2047407" cy="12895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dirty="0"/>
          </a:p>
        </p:txBody>
      </p:sp>
      <p:sp>
        <p:nvSpPr>
          <p:cNvPr id="71" name="KSO_GT1.1"/>
          <p:cNvSpPr/>
          <p:nvPr/>
        </p:nvSpPr>
        <p:spPr>
          <a:xfrm rot="2479457" flipH="1">
            <a:off x="4290426" y="1614314"/>
            <a:ext cx="2047407" cy="1289594"/>
          </a:xfrm>
          <a:custGeom>
            <a:avLst/>
            <a:gdLst/>
            <a:ahLst/>
            <a:cxnLst/>
            <a:rect l="l" t="t" r="r" b="b"/>
            <a:pathLst>
              <a:path w="2250115" h="1417020">
                <a:moveTo>
                  <a:pt x="1444324" y="354255"/>
                </a:moveTo>
                <a:lnTo>
                  <a:pt x="2250115" y="1062765"/>
                </a:lnTo>
                <a:lnTo>
                  <a:pt x="708510" y="1062765"/>
                </a:lnTo>
                <a:lnTo>
                  <a:pt x="708510" y="1417020"/>
                </a:lnTo>
                <a:lnTo>
                  <a:pt x="0" y="708510"/>
                </a:lnTo>
                <a:lnTo>
                  <a:pt x="708510" y="0"/>
                </a:lnTo>
                <a:lnTo>
                  <a:pt x="708510" y="354255"/>
                </a:lnTo>
                <a:close/>
              </a:path>
            </a:pathLst>
          </a:cu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dirty="0"/>
          </a:p>
        </p:txBody>
      </p:sp>
      <p:cxnSp>
        <p:nvCxnSpPr>
          <p:cNvPr id="72" name="直接连接符 71"/>
          <p:cNvCxnSpPr/>
          <p:nvPr/>
        </p:nvCxnSpPr>
        <p:spPr>
          <a:xfrm>
            <a:off x="7439737" y="2113773"/>
            <a:ext cx="2046980" cy="0"/>
          </a:xfrm>
          <a:prstGeom prst="line">
            <a:avLst/>
          </a:prstGeom>
          <a:ln w="28575">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3" name="直接连接符 72"/>
          <p:cNvCxnSpPr/>
          <p:nvPr/>
        </p:nvCxnSpPr>
        <p:spPr>
          <a:xfrm>
            <a:off x="2629256" y="2113773"/>
            <a:ext cx="204698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直接连接符 73"/>
          <p:cNvCxnSpPr/>
          <p:nvPr/>
        </p:nvCxnSpPr>
        <p:spPr>
          <a:xfrm>
            <a:off x="7439737" y="6077678"/>
            <a:ext cx="2046980" cy="0"/>
          </a:xfrm>
          <a:prstGeom prst="line">
            <a:avLst/>
          </a:prstGeom>
          <a:ln w="28575">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p:nvPr/>
        </p:nvCxnSpPr>
        <p:spPr>
          <a:xfrm>
            <a:off x="2629256" y="6111572"/>
            <a:ext cx="2046980" cy="0"/>
          </a:xfrm>
          <a:prstGeom prst="line">
            <a:avLst/>
          </a:prstGeom>
          <a:ln w="28575">
            <a:solidFill>
              <a:schemeClr val="accent3"/>
            </a:solidFill>
          </a:ln>
        </p:spPr>
        <p:style>
          <a:lnRef idx="1">
            <a:schemeClr val="accent1"/>
          </a:lnRef>
          <a:fillRef idx="0">
            <a:schemeClr val="accent1"/>
          </a:fillRef>
          <a:effectRef idx="0">
            <a:schemeClr val="accent1"/>
          </a:effectRef>
          <a:fontRef idx="minor">
            <a:schemeClr val="tx1"/>
          </a:fontRef>
        </p:style>
      </p:cxnSp>
      <p:sp>
        <p:nvSpPr>
          <p:cNvPr id="76" name="文本框 32"/>
          <p:cNvSpPr txBox="1"/>
          <p:nvPr/>
        </p:nvSpPr>
        <p:spPr>
          <a:xfrm>
            <a:off x="2159905" y="2262545"/>
            <a:ext cx="1348606" cy="461508"/>
          </a:xfrm>
          <a:prstGeom prst="rect">
            <a:avLst/>
          </a:prstGeom>
          <a:noFill/>
        </p:spPr>
        <p:txBody>
          <a:bodyPr wrap="square" lIns="91412" tIns="45706" rIns="91412" bIns="45706" rtlCol="0">
            <a:spAutoFit/>
          </a:bodyPr>
          <a:lstStyle/>
          <a:p>
            <a:pPr algn="ctr"/>
            <a:r>
              <a:rPr lang="en-US" altLang="zh-CN" sz="2399" b="1" dirty="0">
                <a:solidFill>
                  <a:schemeClr val="accent1"/>
                </a:solidFill>
                <a:latin typeface="微软雅黑" pitchFamily="34" charset="-122"/>
                <a:ea typeface="微软雅黑" pitchFamily="34" charset="-122"/>
                <a:cs typeface="Arial Unicode MS" panose="020B0604020202020204" pitchFamily="34" charset="-122"/>
              </a:rPr>
              <a:t>01</a:t>
            </a:r>
            <a:endParaRPr lang="zh-CN" altLang="en-US" sz="2399" b="1" dirty="0">
              <a:solidFill>
                <a:schemeClr val="accent1"/>
              </a:solidFill>
              <a:latin typeface="微软雅黑" pitchFamily="34" charset="-122"/>
              <a:ea typeface="微软雅黑" pitchFamily="34" charset="-122"/>
              <a:cs typeface="Arial Unicode MS" panose="020B0604020202020204" pitchFamily="34" charset="-122"/>
            </a:endParaRPr>
          </a:p>
        </p:txBody>
      </p:sp>
      <p:sp>
        <p:nvSpPr>
          <p:cNvPr id="77" name="文本框 35"/>
          <p:cNvSpPr txBox="1"/>
          <p:nvPr/>
        </p:nvSpPr>
        <p:spPr>
          <a:xfrm>
            <a:off x="7073703" y="2259727"/>
            <a:ext cx="1348606" cy="461508"/>
          </a:xfrm>
          <a:prstGeom prst="rect">
            <a:avLst/>
          </a:prstGeom>
          <a:noFill/>
        </p:spPr>
        <p:txBody>
          <a:bodyPr wrap="square" lIns="91412" tIns="45706" rIns="91412" bIns="45706" rtlCol="0">
            <a:spAutoFit/>
          </a:bodyPr>
          <a:lstStyle/>
          <a:p>
            <a:pPr algn="ctr"/>
            <a:r>
              <a:rPr lang="en-US" altLang="zh-CN" sz="2399" b="1" dirty="0">
                <a:solidFill>
                  <a:schemeClr val="accent1"/>
                </a:solidFill>
                <a:latin typeface="微软雅黑" pitchFamily="34" charset="-122"/>
                <a:ea typeface="微软雅黑" pitchFamily="34" charset="-122"/>
                <a:cs typeface="Arial Unicode MS" panose="020B0604020202020204" pitchFamily="34" charset="-122"/>
              </a:rPr>
              <a:t>02</a:t>
            </a:r>
            <a:endParaRPr lang="zh-CN" altLang="en-US" sz="2399" b="1" dirty="0">
              <a:solidFill>
                <a:schemeClr val="accent1"/>
              </a:solidFill>
              <a:latin typeface="微软雅黑" pitchFamily="34" charset="-122"/>
              <a:ea typeface="微软雅黑" pitchFamily="34" charset="-122"/>
              <a:cs typeface="Arial Unicode MS" panose="020B0604020202020204" pitchFamily="34" charset="-122"/>
            </a:endParaRPr>
          </a:p>
        </p:txBody>
      </p:sp>
      <p:sp>
        <p:nvSpPr>
          <p:cNvPr id="78" name="文本框 38"/>
          <p:cNvSpPr txBox="1"/>
          <p:nvPr/>
        </p:nvSpPr>
        <p:spPr>
          <a:xfrm>
            <a:off x="7103770" y="4314414"/>
            <a:ext cx="1348606" cy="461508"/>
          </a:xfrm>
          <a:prstGeom prst="rect">
            <a:avLst/>
          </a:prstGeom>
          <a:noFill/>
        </p:spPr>
        <p:txBody>
          <a:bodyPr wrap="square" lIns="91412" tIns="45706" rIns="91412" bIns="45706" rtlCol="0">
            <a:spAutoFit/>
          </a:bodyPr>
          <a:lstStyle/>
          <a:p>
            <a:pPr algn="ctr"/>
            <a:r>
              <a:rPr lang="en-US" altLang="zh-CN" sz="2399" b="1" dirty="0">
                <a:solidFill>
                  <a:schemeClr val="accent1"/>
                </a:solidFill>
                <a:latin typeface="微软雅黑" pitchFamily="34" charset="-122"/>
                <a:ea typeface="微软雅黑" pitchFamily="34" charset="-122"/>
                <a:cs typeface="Arial Unicode MS" panose="020B0604020202020204" pitchFamily="34" charset="-122"/>
              </a:rPr>
              <a:t>04</a:t>
            </a:r>
            <a:endParaRPr lang="zh-CN" altLang="en-US" sz="2399" b="1" dirty="0">
              <a:solidFill>
                <a:schemeClr val="accent1"/>
              </a:solidFill>
              <a:latin typeface="微软雅黑" pitchFamily="34" charset="-122"/>
              <a:ea typeface="微软雅黑" pitchFamily="34" charset="-122"/>
              <a:cs typeface="Arial Unicode MS" panose="020B0604020202020204" pitchFamily="34" charset="-122"/>
            </a:endParaRPr>
          </a:p>
        </p:txBody>
      </p:sp>
      <p:sp>
        <p:nvSpPr>
          <p:cNvPr id="79" name="文本框 41"/>
          <p:cNvSpPr txBox="1"/>
          <p:nvPr/>
        </p:nvSpPr>
        <p:spPr>
          <a:xfrm>
            <a:off x="2153924" y="4319641"/>
            <a:ext cx="1348606" cy="461508"/>
          </a:xfrm>
          <a:prstGeom prst="rect">
            <a:avLst/>
          </a:prstGeom>
          <a:noFill/>
        </p:spPr>
        <p:txBody>
          <a:bodyPr wrap="square" lIns="91412" tIns="45706" rIns="91412" bIns="45706" rtlCol="0">
            <a:spAutoFit/>
          </a:bodyPr>
          <a:lstStyle/>
          <a:p>
            <a:pPr algn="ctr"/>
            <a:r>
              <a:rPr lang="en-US" altLang="zh-CN" sz="2399" b="1" dirty="0">
                <a:solidFill>
                  <a:schemeClr val="accent1"/>
                </a:solidFill>
                <a:latin typeface="微软雅黑" pitchFamily="34" charset="-122"/>
                <a:ea typeface="微软雅黑" pitchFamily="34" charset="-122"/>
                <a:cs typeface="Arial Unicode MS" panose="020B0604020202020204" pitchFamily="34" charset="-122"/>
              </a:rPr>
              <a:t>03</a:t>
            </a:r>
            <a:endParaRPr lang="zh-CN" altLang="en-US" sz="2399" b="1" dirty="0">
              <a:solidFill>
                <a:schemeClr val="accent1"/>
              </a:solidFill>
              <a:latin typeface="微软雅黑" pitchFamily="34" charset="-122"/>
              <a:ea typeface="微软雅黑" pitchFamily="34" charset="-122"/>
              <a:cs typeface="Arial Unicode MS" panose="020B0604020202020204" pitchFamily="34" charset="-122"/>
            </a:endParaRPr>
          </a:p>
        </p:txBody>
      </p:sp>
      <p:sp>
        <p:nvSpPr>
          <p:cNvPr id="80" name="文本框 44"/>
          <p:cNvSpPr txBox="1"/>
          <p:nvPr/>
        </p:nvSpPr>
        <p:spPr>
          <a:xfrm>
            <a:off x="5038355" y="3691075"/>
            <a:ext cx="2122903" cy="379435"/>
          </a:xfrm>
          <a:prstGeom prst="rect">
            <a:avLst/>
          </a:prstGeom>
          <a:noFill/>
        </p:spPr>
        <p:txBody>
          <a:bodyPr wrap="square" lIns="91412" tIns="45706" rIns="91412" bIns="45706" rtlCol="0">
            <a:spAutoFit/>
          </a:bodyPr>
          <a:lstStyle/>
          <a:p>
            <a:pPr algn="ctr"/>
            <a:r>
              <a:rPr lang="zh-CN" altLang="en-US" sz="1866" b="1" dirty="0">
                <a:solidFill>
                  <a:schemeClr val="tx1">
                    <a:lumMod val="75000"/>
                    <a:lumOff val="25000"/>
                  </a:schemeClr>
                </a:solidFill>
                <a:latin typeface="微软雅黑" pitchFamily="34" charset="-122"/>
                <a:ea typeface="微软雅黑" pitchFamily="34" charset="-122"/>
                <a:cs typeface="Arial Unicode MS" panose="020B0604020202020204" pitchFamily="34" charset="-122"/>
              </a:rPr>
              <a:t>添加标题</a:t>
            </a:r>
          </a:p>
        </p:txBody>
      </p:sp>
      <p:sp>
        <p:nvSpPr>
          <p:cNvPr id="81" name="KSO_Shape"/>
          <p:cNvSpPr>
            <a:spLocks/>
          </p:cNvSpPr>
          <p:nvPr/>
        </p:nvSpPr>
        <p:spPr bwMode="auto">
          <a:xfrm>
            <a:off x="9608770" y="2110708"/>
            <a:ext cx="776020" cy="627394"/>
          </a:xfrm>
          <a:custGeom>
            <a:avLst/>
            <a:gdLst/>
            <a:ahLst/>
            <a:cxnLst/>
            <a:rect l="0" t="0" r="r" b="b"/>
            <a:pathLst>
              <a:path w="4741862" h="3833813">
                <a:moveTo>
                  <a:pt x="247650" y="2000250"/>
                </a:moveTo>
                <a:lnTo>
                  <a:pt x="1016000" y="2000250"/>
                </a:lnTo>
                <a:lnTo>
                  <a:pt x="1030288" y="2003425"/>
                </a:lnTo>
                <a:lnTo>
                  <a:pt x="1041400" y="2012950"/>
                </a:lnTo>
                <a:lnTo>
                  <a:pt x="1050925" y="2020888"/>
                </a:lnTo>
                <a:lnTo>
                  <a:pt x="1054100" y="2036763"/>
                </a:lnTo>
                <a:lnTo>
                  <a:pt x="1050925" y="2051051"/>
                </a:lnTo>
                <a:lnTo>
                  <a:pt x="1041400" y="2063751"/>
                </a:lnTo>
                <a:lnTo>
                  <a:pt x="1030288" y="2071688"/>
                </a:lnTo>
                <a:lnTo>
                  <a:pt x="1016000" y="2074863"/>
                </a:lnTo>
                <a:lnTo>
                  <a:pt x="247650" y="2074863"/>
                </a:lnTo>
                <a:lnTo>
                  <a:pt x="233362" y="2071688"/>
                </a:lnTo>
                <a:lnTo>
                  <a:pt x="220662" y="2063751"/>
                </a:lnTo>
                <a:lnTo>
                  <a:pt x="212725" y="2051051"/>
                </a:lnTo>
                <a:lnTo>
                  <a:pt x="209550" y="2036763"/>
                </a:lnTo>
                <a:lnTo>
                  <a:pt x="212725" y="2020888"/>
                </a:lnTo>
                <a:lnTo>
                  <a:pt x="220662" y="2012950"/>
                </a:lnTo>
                <a:lnTo>
                  <a:pt x="233362" y="2003425"/>
                </a:lnTo>
                <a:lnTo>
                  <a:pt x="247650" y="2000250"/>
                </a:lnTo>
                <a:close/>
                <a:moveTo>
                  <a:pt x="244475" y="1901825"/>
                </a:moveTo>
                <a:lnTo>
                  <a:pt x="1012825" y="1901825"/>
                </a:lnTo>
                <a:lnTo>
                  <a:pt x="1027112" y="1905000"/>
                </a:lnTo>
                <a:lnTo>
                  <a:pt x="1039812" y="1914525"/>
                </a:lnTo>
                <a:lnTo>
                  <a:pt x="1044575" y="1925638"/>
                </a:lnTo>
                <a:lnTo>
                  <a:pt x="1047750" y="1941513"/>
                </a:lnTo>
                <a:lnTo>
                  <a:pt x="1044575" y="1952626"/>
                </a:lnTo>
                <a:lnTo>
                  <a:pt x="1039812" y="1965326"/>
                </a:lnTo>
                <a:lnTo>
                  <a:pt x="1027112" y="1973263"/>
                </a:lnTo>
                <a:lnTo>
                  <a:pt x="1012825" y="1976438"/>
                </a:lnTo>
                <a:lnTo>
                  <a:pt x="244475" y="1976438"/>
                </a:lnTo>
                <a:lnTo>
                  <a:pt x="230188" y="1973263"/>
                </a:lnTo>
                <a:lnTo>
                  <a:pt x="217488" y="1965326"/>
                </a:lnTo>
                <a:lnTo>
                  <a:pt x="209550" y="1952626"/>
                </a:lnTo>
                <a:lnTo>
                  <a:pt x="206375" y="1941513"/>
                </a:lnTo>
                <a:lnTo>
                  <a:pt x="209550" y="1925638"/>
                </a:lnTo>
                <a:lnTo>
                  <a:pt x="217488" y="1914525"/>
                </a:lnTo>
                <a:lnTo>
                  <a:pt x="230188" y="1905000"/>
                </a:lnTo>
                <a:lnTo>
                  <a:pt x="244475" y="1901825"/>
                </a:lnTo>
                <a:close/>
                <a:moveTo>
                  <a:pt x="277813" y="1803400"/>
                </a:moveTo>
                <a:lnTo>
                  <a:pt x="1047750" y="1803400"/>
                </a:lnTo>
                <a:lnTo>
                  <a:pt x="1060450" y="1806575"/>
                </a:lnTo>
                <a:lnTo>
                  <a:pt x="1071563" y="1816100"/>
                </a:lnTo>
                <a:lnTo>
                  <a:pt x="1081088" y="1827213"/>
                </a:lnTo>
                <a:lnTo>
                  <a:pt x="1084263" y="1843088"/>
                </a:lnTo>
                <a:lnTo>
                  <a:pt x="1081088" y="1857376"/>
                </a:lnTo>
                <a:lnTo>
                  <a:pt x="1071563" y="1868488"/>
                </a:lnTo>
                <a:lnTo>
                  <a:pt x="1060450" y="1874838"/>
                </a:lnTo>
                <a:lnTo>
                  <a:pt x="1047750" y="1878013"/>
                </a:lnTo>
                <a:lnTo>
                  <a:pt x="277813" y="1878013"/>
                </a:lnTo>
                <a:lnTo>
                  <a:pt x="263525" y="1874838"/>
                </a:lnTo>
                <a:lnTo>
                  <a:pt x="250825" y="1868488"/>
                </a:lnTo>
                <a:lnTo>
                  <a:pt x="244475" y="1857376"/>
                </a:lnTo>
                <a:lnTo>
                  <a:pt x="241300" y="1843088"/>
                </a:lnTo>
                <a:lnTo>
                  <a:pt x="244475" y="1827213"/>
                </a:lnTo>
                <a:lnTo>
                  <a:pt x="250825" y="1816100"/>
                </a:lnTo>
                <a:lnTo>
                  <a:pt x="263525" y="1806575"/>
                </a:lnTo>
                <a:lnTo>
                  <a:pt x="277813" y="1803400"/>
                </a:lnTo>
                <a:close/>
                <a:moveTo>
                  <a:pt x="238125" y="1708150"/>
                </a:moveTo>
                <a:lnTo>
                  <a:pt x="1009650" y="1708150"/>
                </a:lnTo>
                <a:lnTo>
                  <a:pt x="1020762" y="1711325"/>
                </a:lnTo>
                <a:lnTo>
                  <a:pt x="1033462" y="1717675"/>
                </a:lnTo>
                <a:lnTo>
                  <a:pt x="1041400" y="1728788"/>
                </a:lnTo>
                <a:lnTo>
                  <a:pt x="1044575" y="1744663"/>
                </a:lnTo>
                <a:lnTo>
                  <a:pt x="1041400" y="1758951"/>
                </a:lnTo>
                <a:lnTo>
                  <a:pt x="1033462" y="1770063"/>
                </a:lnTo>
                <a:lnTo>
                  <a:pt x="1020762" y="1779588"/>
                </a:lnTo>
                <a:lnTo>
                  <a:pt x="1009650" y="1782763"/>
                </a:lnTo>
                <a:lnTo>
                  <a:pt x="238125" y="1782763"/>
                </a:lnTo>
                <a:lnTo>
                  <a:pt x="223838" y="1779588"/>
                </a:lnTo>
                <a:lnTo>
                  <a:pt x="212725" y="1770063"/>
                </a:lnTo>
                <a:lnTo>
                  <a:pt x="206375" y="1758951"/>
                </a:lnTo>
                <a:lnTo>
                  <a:pt x="203200" y="1744663"/>
                </a:lnTo>
                <a:lnTo>
                  <a:pt x="206375" y="1728788"/>
                </a:lnTo>
                <a:lnTo>
                  <a:pt x="212725" y="1717675"/>
                </a:lnTo>
                <a:lnTo>
                  <a:pt x="223838" y="1711325"/>
                </a:lnTo>
                <a:lnTo>
                  <a:pt x="238125" y="1708150"/>
                </a:lnTo>
                <a:close/>
                <a:moveTo>
                  <a:pt x="301626" y="1609725"/>
                </a:moveTo>
                <a:lnTo>
                  <a:pt x="1068388" y="1609725"/>
                </a:lnTo>
                <a:lnTo>
                  <a:pt x="1084264" y="1612900"/>
                </a:lnTo>
                <a:lnTo>
                  <a:pt x="1095376" y="1620838"/>
                </a:lnTo>
                <a:lnTo>
                  <a:pt x="1104901" y="1633538"/>
                </a:lnTo>
                <a:lnTo>
                  <a:pt x="1108076" y="1644650"/>
                </a:lnTo>
                <a:lnTo>
                  <a:pt x="1104901" y="1660526"/>
                </a:lnTo>
                <a:lnTo>
                  <a:pt x="1095376" y="1671638"/>
                </a:lnTo>
                <a:lnTo>
                  <a:pt x="1084264" y="1681163"/>
                </a:lnTo>
                <a:lnTo>
                  <a:pt x="1068388" y="1684338"/>
                </a:lnTo>
                <a:lnTo>
                  <a:pt x="301626" y="1684338"/>
                </a:lnTo>
                <a:lnTo>
                  <a:pt x="287338" y="1681163"/>
                </a:lnTo>
                <a:lnTo>
                  <a:pt x="274638" y="1671638"/>
                </a:lnTo>
                <a:lnTo>
                  <a:pt x="268288" y="1660526"/>
                </a:lnTo>
                <a:lnTo>
                  <a:pt x="265113" y="1644650"/>
                </a:lnTo>
                <a:lnTo>
                  <a:pt x="268288" y="1633538"/>
                </a:lnTo>
                <a:lnTo>
                  <a:pt x="274638" y="1620838"/>
                </a:lnTo>
                <a:lnTo>
                  <a:pt x="287338" y="1612900"/>
                </a:lnTo>
                <a:lnTo>
                  <a:pt x="301626" y="1609725"/>
                </a:lnTo>
                <a:close/>
                <a:moveTo>
                  <a:pt x="254001" y="1511300"/>
                </a:moveTo>
                <a:lnTo>
                  <a:pt x="1020764" y="1511300"/>
                </a:lnTo>
                <a:lnTo>
                  <a:pt x="1036638" y="1514475"/>
                </a:lnTo>
                <a:lnTo>
                  <a:pt x="1047751" y="1522413"/>
                </a:lnTo>
                <a:lnTo>
                  <a:pt x="1057276" y="1535113"/>
                </a:lnTo>
                <a:lnTo>
                  <a:pt x="1060451" y="1549401"/>
                </a:lnTo>
                <a:lnTo>
                  <a:pt x="1057276" y="1562101"/>
                </a:lnTo>
                <a:lnTo>
                  <a:pt x="1047751" y="1573213"/>
                </a:lnTo>
                <a:lnTo>
                  <a:pt x="1036638" y="1582738"/>
                </a:lnTo>
                <a:lnTo>
                  <a:pt x="1020764" y="1585913"/>
                </a:lnTo>
                <a:lnTo>
                  <a:pt x="254001" y="1585913"/>
                </a:lnTo>
                <a:lnTo>
                  <a:pt x="238126" y="1582738"/>
                </a:lnTo>
                <a:lnTo>
                  <a:pt x="227013" y="1573213"/>
                </a:lnTo>
                <a:lnTo>
                  <a:pt x="220663" y="1562101"/>
                </a:lnTo>
                <a:lnTo>
                  <a:pt x="217488" y="1549401"/>
                </a:lnTo>
                <a:lnTo>
                  <a:pt x="220663" y="1535113"/>
                </a:lnTo>
                <a:lnTo>
                  <a:pt x="227013" y="1522413"/>
                </a:lnTo>
                <a:lnTo>
                  <a:pt x="238126" y="1514475"/>
                </a:lnTo>
                <a:lnTo>
                  <a:pt x="254001" y="1511300"/>
                </a:lnTo>
                <a:close/>
                <a:moveTo>
                  <a:pt x="274638" y="1412875"/>
                </a:moveTo>
                <a:lnTo>
                  <a:pt x="1041400" y="1412875"/>
                </a:lnTo>
                <a:lnTo>
                  <a:pt x="1057276" y="1416050"/>
                </a:lnTo>
                <a:lnTo>
                  <a:pt x="1068388" y="1423988"/>
                </a:lnTo>
                <a:lnTo>
                  <a:pt x="1077913" y="1436688"/>
                </a:lnTo>
                <a:lnTo>
                  <a:pt x="1081088" y="1450976"/>
                </a:lnTo>
                <a:lnTo>
                  <a:pt x="1077913" y="1466851"/>
                </a:lnTo>
                <a:lnTo>
                  <a:pt x="1068388" y="1477963"/>
                </a:lnTo>
                <a:lnTo>
                  <a:pt x="1057276" y="1484313"/>
                </a:lnTo>
                <a:lnTo>
                  <a:pt x="1041400" y="1487488"/>
                </a:lnTo>
                <a:lnTo>
                  <a:pt x="274638" y="1487488"/>
                </a:lnTo>
                <a:lnTo>
                  <a:pt x="260350" y="1484313"/>
                </a:lnTo>
                <a:lnTo>
                  <a:pt x="247650" y="1477963"/>
                </a:lnTo>
                <a:lnTo>
                  <a:pt x="238126" y="1466851"/>
                </a:lnTo>
                <a:lnTo>
                  <a:pt x="236538" y="1450976"/>
                </a:lnTo>
                <a:lnTo>
                  <a:pt x="238126" y="1436688"/>
                </a:lnTo>
                <a:lnTo>
                  <a:pt x="247650" y="1423988"/>
                </a:lnTo>
                <a:lnTo>
                  <a:pt x="260350" y="1416050"/>
                </a:lnTo>
                <a:lnTo>
                  <a:pt x="274638" y="1412875"/>
                </a:lnTo>
                <a:close/>
                <a:moveTo>
                  <a:pt x="3359150" y="0"/>
                </a:moveTo>
                <a:lnTo>
                  <a:pt x="3403600" y="3175"/>
                </a:lnTo>
                <a:lnTo>
                  <a:pt x="3449638" y="6350"/>
                </a:lnTo>
                <a:lnTo>
                  <a:pt x="3494088" y="17462"/>
                </a:lnTo>
                <a:lnTo>
                  <a:pt x="3535362" y="30162"/>
                </a:lnTo>
                <a:lnTo>
                  <a:pt x="3579814" y="50800"/>
                </a:lnTo>
                <a:lnTo>
                  <a:pt x="3619500" y="71437"/>
                </a:lnTo>
                <a:lnTo>
                  <a:pt x="3654426" y="98425"/>
                </a:lnTo>
                <a:lnTo>
                  <a:pt x="3687762" y="128587"/>
                </a:lnTo>
                <a:lnTo>
                  <a:pt x="3717926" y="158750"/>
                </a:lnTo>
                <a:lnTo>
                  <a:pt x="3744914" y="193675"/>
                </a:lnTo>
                <a:lnTo>
                  <a:pt x="3768726" y="230187"/>
                </a:lnTo>
                <a:lnTo>
                  <a:pt x="3789362" y="268287"/>
                </a:lnTo>
                <a:lnTo>
                  <a:pt x="3803650" y="311150"/>
                </a:lnTo>
                <a:lnTo>
                  <a:pt x="3816350" y="352425"/>
                </a:lnTo>
                <a:lnTo>
                  <a:pt x="3822700" y="393700"/>
                </a:lnTo>
                <a:lnTo>
                  <a:pt x="3827462" y="439737"/>
                </a:lnTo>
                <a:lnTo>
                  <a:pt x="3825876" y="484187"/>
                </a:lnTo>
                <a:lnTo>
                  <a:pt x="3822700" y="528637"/>
                </a:lnTo>
                <a:lnTo>
                  <a:pt x="3813176" y="573087"/>
                </a:lnTo>
                <a:lnTo>
                  <a:pt x="3798888" y="615950"/>
                </a:lnTo>
                <a:lnTo>
                  <a:pt x="3776662" y="660400"/>
                </a:lnTo>
                <a:lnTo>
                  <a:pt x="3756026" y="698500"/>
                </a:lnTo>
                <a:lnTo>
                  <a:pt x="3729038" y="735012"/>
                </a:lnTo>
                <a:lnTo>
                  <a:pt x="3702050" y="768350"/>
                </a:lnTo>
                <a:lnTo>
                  <a:pt x="3670300" y="796925"/>
                </a:lnTo>
                <a:lnTo>
                  <a:pt x="3633788" y="823912"/>
                </a:lnTo>
                <a:lnTo>
                  <a:pt x="3598862" y="847724"/>
                </a:lnTo>
                <a:lnTo>
                  <a:pt x="3606800" y="844549"/>
                </a:lnTo>
                <a:lnTo>
                  <a:pt x="3633788" y="842962"/>
                </a:lnTo>
                <a:lnTo>
                  <a:pt x="3675062" y="839787"/>
                </a:lnTo>
                <a:lnTo>
                  <a:pt x="3721100" y="839787"/>
                </a:lnTo>
                <a:lnTo>
                  <a:pt x="3765550" y="842962"/>
                </a:lnTo>
                <a:lnTo>
                  <a:pt x="3810000" y="850899"/>
                </a:lnTo>
                <a:lnTo>
                  <a:pt x="3857626" y="863599"/>
                </a:lnTo>
                <a:lnTo>
                  <a:pt x="3902076" y="881062"/>
                </a:lnTo>
                <a:lnTo>
                  <a:pt x="3948112" y="904874"/>
                </a:lnTo>
                <a:lnTo>
                  <a:pt x="3989388" y="935037"/>
                </a:lnTo>
                <a:lnTo>
                  <a:pt x="4019550" y="958849"/>
                </a:lnTo>
                <a:lnTo>
                  <a:pt x="4046538" y="982662"/>
                </a:lnTo>
                <a:lnTo>
                  <a:pt x="4070350" y="1009649"/>
                </a:lnTo>
                <a:lnTo>
                  <a:pt x="4094162" y="1039812"/>
                </a:lnTo>
                <a:lnTo>
                  <a:pt x="4117976" y="1068387"/>
                </a:lnTo>
                <a:lnTo>
                  <a:pt x="4138612" y="1101724"/>
                </a:lnTo>
                <a:lnTo>
                  <a:pt x="4179888" y="1169987"/>
                </a:lnTo>
                <a:lnTo>
                  <a:pt x="4216400" y="1243012"/>
                </a:lnTo>
                <a:lnTo>
                  <a:pt x="4249738" y="1319212"/>
                </a:lnTo>
                <a:lnTo>
                  <a:pt x="4278312" y="1400174"/>
                </a:lnTo>
                <a:lnTo>
                  <a:pt x="4305300" y="1484312"/>
                </a:lnTo>
                <a:lnTo>
                  <a:pt x="4329112" y="1568450"/>
                </a:lnTo>
                <a:lnTo>
                  <a:pt x="4352926" y="1654175"/>
                </a:lnTo>
                <a:lnTo>
                  <a:pt x="4395788" y="1824038"/>
                </a:lnTo>
                <a:lnTo>
                  <a:pt x="4433888" y="1989138"/>
                </a:lnTo>
                <a:lnTo>
                  <a:pt x="4451910" y="2059780"/>
                </a:lnTo>
                <a:lnTo>
                  <a:pt x="4606926" y="935037"/>
                </a:lnTo>
                <a:lnTo>
                  <a:pt x="4610100" y="919162"/>
                </a:lnTo>
                <a:lnTo>
                  <a:pt x="4616450" y="908049"/>
                </a:lnTo>
                <a:lnTo>
                  <a:pt x="4625976" y="898524"/>
                </a:lnTo>
                <a:lnTo>
                  <a:pt x="4633914" y="890587"/>
                </a:lnTo>
                <a:lnTo>
                  <a:pt x="4646614" y="881062"/>
                </a:lnTo>
                <a:lnTo>
                  <a:pt x="4657726" y="877887"/>
                </a:lnTo>
                <a:lnTo>
                  <a:pt x="4670426" y="874712"/>
                </a:lnTo>
                <a:lnTo>
                  <a:pt x="4684714" y="874712"/>
                </a:lnTo>
                <a:lnTo>
                  <a:pt x="4697414" y="877887"/>
                </a:lnTo>
                <a:lnTo>
                  <a:pt x="4708526" y="884237"/>
                </a:lnTo>
                <a:lnTo>
                  <a:pt x="4721226" y="892174"/>
                </a:lnTo>
                <a:lnTo>
                  <a:pt x="4729162" y="901699"/>
                </a:lnTo>
                <a:lnTo>
                  <a:pt x="4735514" y="914399"/>
                </a:lnTo>
                <a:lnTo>
                  <a:pt x="4738688" y="925512"/>
                </a:lnTo>
                <a:lnTo>
                  <a:pt x="4741862" y="938212"/>
                </a:lnTo>
                <a:lnTo>
                  <a:pt x="4741862" y="952499"/>
                </a:lnTo>
                <a:lnTo>
                  <a:pt x="4538662" y="2415850"/>
                </a:lnTo>
                <a:lnTo>
                  <a:pt x="4538662" y="3765551"/>
                </a:lnTo>
                <a:lnTo>
                  <a:pt x="4535488" y="3779838"/>
                </a:lnTo>
                <a:lnTo>
                  <a:pt x="4532314" y="3792538"/>
                </a:lnTo>
                <a:lnTo>
                  <a:pt x="4527550" y="3803651"/>
                </a:lnTo>
                <a:lnTo>
                  <a:pt x="4518026" y="3813176"/>
                </a:lnTo>
                <a:lnTo>
                  <a:pt x="4508500" y="3821113"/>
                </a:lnTo>
                <a:lnTo>
                  <a:pt x="4497388" y="3827463"/>
                </a:lnTo>
                <a:lnTo>
                  <a:pt x="4484688" y="3833813"/>
                </a:lnTo>
                <a:lnTo>
                  <a:pt x="4470400" y="3833813"/>
                </a:lnTo>
                <a:lnTo>
                  <a:pt x="4454526" y="3833813"/>
                </a:lnTo>
                <a:lnTo>
                  <a:pt x="4443414" y="3827463"/>
                </a:lnTo>
                <a:lnTo>
                  <a:pt x="4430714" y="3821113"/>
                </a:lnTo>
                <a:lnTo>
                  <a:pt x="4422776" y="3813176"/>
                </a:lnTo>
                <a:lnTo>
                  <a:pt x="4413250" y="3803651"/>
                </a:lnTo>
                <a:lnTo>
                  <a:pt x="4406900" y="3792538"/>
                </a:lnTo>
                <a:lnTo>
                  <a:pt x="4403726" y="3779838"/>
                </a:lnTo>
                <a:lnTo>
                  <a:pt x="4402138" y="3765551"/>
                </a:lnTo>
                <a:lnTo>
                  <a:pt x="4402138" y="2505075"/>
                </a:lnTo>
                <a:lnTo>
                  <a:pt x="4398962" y="2493962"/>
                </a:lnTo>
                <a:lnTo>
                  <a:pt x="4395788" y="2478087"/>
                </a:lnTo>
                <a:lnTo>
                  <a:pt x="4395788" y="2474913"/>
                </a:lnTo>
                <a:lnTo>
                  <a:pt x="4386264" y="2493963"/>
                </a:lnTo>
                <a:lnTo>
                  <a:pt x="4378326" y="2511425"/>
                </a:lnTo>
                <a:lnTo>
                  <a:pt x="4365626" y="2528888"/>
                </a:lnTo>
                <a:lnTo>
                  <a:pt x="4351338" y="2544763"/>
                </a:lnTo>
                <a:lnTo>
                  <a:pt x="4335464" y="2559050"/>
                </a:lnTo>
                <a:lnTo>
                  <a:pt x="4321176" y="2570163"/>
                </a:lnTo>
                <a:lnTo>
                  <a:pt x="4302126" y="2579688"/>
                </a:lnTo>
                <a:lnTo>
                  <a:pt x="4284664" y="2589213"/>
                </a:lnTo>
                <a:lnTo>
                  <a:pt x="4264026" y="2597150"/>
                </a:lnTo>
                <a:lnTo>
                  <a:pt x="4243388" y="2603500"/>
                </a:lnTo>
                <a:lnTo>
                  <a:pt x="4222750" y="2606675"/>
                </a:lnTo>
                <a:lnTo>
                  <a:pt x="3565526" y="2677005"/>
                </a:lnTo>
                <a:lnTo>
                  <a:pt x="3565526" y="3765551"/>
                </a:lnTo>
                <a:lnTo>
                  <a:pt x="3565526" y="3779838"/>
                </a:lnTo>
                <a:lnTo>
                  <a:pt x="3559176" y="3792538"/>
                </a:lnTo>
                <a:lnTo>
                  <a:pt x="3552826" y="3803651"/>
                </a:lnTo>
                <a:lnTo>
                  <a:pt x="3548064" y="3813176"/>
                </a:lnTo>
                <a:lnTo>
                  <a:pt x="3535364" y="3821113"/>
                </a:lnTo>
                <a:lnTo>
                  <a:pt x="3524250" y="3827463"/>
                </a:lnTo>
                <a:lnTo>
                  <a:pt x="3511550" y="3833813"/>
                </a:lnTo>
                <a:lnTo>
                  <a:pt x="3500438" y="3833813"/>
                </a:lnTo>
                <a:lnTo>
                  <a:pt x="3484564" y="3833813"/>
                </a:lnTo>
                <a:lnTo>
                  <a:pt x="3473450" y="3827463"/>
                </a:lnTo>
                <a:lnTo>
                  <a:pt x="3460750" y="3821113"/>
                </a:lnTo>
                <a:lnTo>
                  <a:pt x="3451226" y="3813176"/>
                </a:lnTo>
                <a:lnTo>
                  <a:pt x="3443288" y="3803651"/>
                </a:lnTo>
                <a:lnTo>
                  <a:pt x="3436938" y="3792538"/>
                </a:lnTo>
                <a:lnTo>
                  <a:pt x="3430588" y="3779838"/>
                </a:lnTo>
                <a:lnTo>
                  <a:pt x="3430588" y="3765551"/>
                </a:lnTo>
                <a:lnTo>
                  <a:pt x="3430588" y="2920423"/>
                </a:lnTo>
                <a:lnTo>
                  <a:pt x="3355976" y="3582988"/>
                </a:lnTo>
                <a:lnTo>
                  <a:pt x="3349626" y="3603625"/>
                </a:lnTo>
                <a:lnTo>
                  <a:pt x="3348038" y="3624263"/>
                </a:lnTo>
                <a:lnTo>
                  <a:pt x="3338514" y="3643313"/>
                </a:lnTo>
                <a:lnTo>
                  <a:pt x="3328988" y="3663950"/>
                </a:lnTo>
                <a:lnTo>
                  <a:pt x="3317876" y="3678238"/>
                </a:lnTo>
                <a:lnTo>
                  <a:pt x="3305176" y="3695700"/>
                </a:lnTo>
                <a:lnTo>
                  <a:pt x="3290888" y="3711575"/>
                </a:lnTo>
                <a:lnTo>
                  <a:pt x="3275014" y="3722688"/>
                </a:lnTo>
                <a:lnTo>
                  <a:pt x="3260726" y="3735388"/>
                </a:lnTo>
                <a:lnTo>
                  <a:pt x="3243262" y="3746500"/>
                </a:lnTo>
                <a:lnTo>
                  <a:pt x="3222626" y="3756025"/>
                </a:lnTo>
                <a:lnTo>
                  <a:pt x="3203576" y="3762375"/>
                </a:lnTo>
                <a:lnTo>
                  <a:pt x="3182938" y="3768725"/>
                </a:lnTo>
                <a:lnTo>
                  <a:pt x="3162300" y="3771900"/>
                </a:lnTo>
                <a:lnTo>
                  <a:pt x="3141662" y="3771900"/>
                </a:lnTo>
                <a:lnTo>
                  <a:pt x="3121026" y="3771900"/>
                </a:lnTo>
                <a:lnTo>
                  <a:pt x="3097214" y="3765550"/>
                </a:lnTo>
                <a:lnTo>
                  <a:pt x="3078162" y="3759200"/>
                </a:lnTo>
                <a:lnTo>
                  <a:pt x="3057526" y="3752850"/>
                </a:lnTo>
                <a:lnTo>
                  <a:pt x="3040062" y="3744913"/>
                </a:lnTo>
                <a:lnTo>
                  <a:pt x="3022600" y="3732213"/>
                </a:lnTo>
                <a:lnTo>
                  <a:pt x="3003550" y="3721100"/>
                </a:lnTo>
                <a:lnTo>
                  <a:pt x="2989263" y="3705225"/>
                </a:lnTo>
                <a:lnTo>
                  <a:pt x="2976563" y="3690938"/>
                </a:lnTo>
                <a:lnTo>
                  <a:pt x="2965450" y="3671888"/>
                </a:lnTo>
                <a:lnTo>
                  <a:pt x="2952750" y="3657600"/>
                </a:lnTo>
                <a:lnTo>
                  <a:pt x="2947988" y="3636963"/>
                </a:lnTo>
                <a:lnTo>
                  <a:pt x="2938463" y="3619500"/>
                </a:lnTo>
                <a:lnTo>
                  <a:pt x="2935288" y="3597275"/>
                </a:lnTo>
                <a:lnTo>
                  <a:pt x="2932113" y="3576638"/>
                </a:lnTo>
                <a:lnTo>
                  <a:pt x="2928938" y="3556000"/>
                </a:lnTo>
                <a:lnTo>
                  <a:pt x="2932113" y="3532188"/>
                </a:lnTo>
                <a:lnTo>
                  <a:pt x="3051176" y="2478087"/>
                </a:lnTo>
                <a:lnTo>
                  <a:pt x="3054350" y="2457450"/>
                </a:lnTo>
                <a:lnTo>
                  <a:pt x="3060700" y="2436812"/>
                </a:lnTo>
                <a:lnTo>
                  <a:pt x="3070226" y="2416175"/>
                </a:lnTo>
                <a:lnTo>
                  <a:pt x="3078162" y="2397125"/>
                </a:lnTo>
                <a:lnTo>
                  <a:pt x="3087688" y="2379662"/>
                </a:lnTo>
                <a:lnTo>
                  <a:pt x="3101976" y="2365375"/>
                </a:lnTo>
                <a:lnTo>
                  <a:pt x="3114676" y="2349500"/>
                </a:lnTo>
                <a:lnTo>
                  <a:pt x="3128962" y="2335212"/>
                </a:lnTo>
                <a:lnTo>
                  <a:pt x="3148014" y="2322512"/>
                </a:lnTo>
                <a:lnTo>
                  <a:pt x="3165476" y="2314575"/>
                </a:lnTo>
                <a:lnTo>
                  <a:pt x="3182938" y="2305050"/>
                </a:lnTo>
                <a:lnTo>
                  <a:pt x="3203576" y="2298700"/>
                </a:lnTo>
                <a:lnTo>
                  <a:pt x="3222626" y="2293937"/>
                </a:lnTo>
                <a:lnTo>
                  <a:pt x="3243262" y="2290762"/>
                </a:lnTo>
                <a:lnTo>
                  <a:pt x="3260726" y="2290762"/>
                </a:lnTo>
                <a:lnTo>
                  <a:pt x="3273426" y="2284412"/>
                </a:lnTo>
                <a:lnTo>
                  <a:pt x="3294064" y="2281237"/>
                </a:lnTo>
                <a:lnTo>
                  <a:pt x="3314700" y="2274887"/>
                </a:lnTo>
                <a:lnTo>
                  <a:pt x="3690474" y="2234675"/>
                </a:lnTo>
                <a:lnTo>
                  <a:pt x="3667126" y="2144713"/>
                </a:lnTo>
                <a:lnTo>
                  <a:pt x="3609976" y="1931988"/>
                </a:lnTo>
                <a:lnTo>
                  <a:pt x="3582988" y="1827213"/>
                </a:lnTo>
                <a:lnTo>
                  <a:pt x="3549650" y="1722437"/>
                </a:lnTo>
                <a:lnTo>
                  <a:pt x="3514726" y="1620837"/>
                </a:lnTo>
                <a:lnTo>
                  <a:pt x="3475038" y="1525587"/>
                </a:lnTo>
                <a:lnTo>
                  <a:pt x="3459802" y="1481266"/>
                </a:lnTo>
                <a:lnTo>
                  <a:pt x="3457576" y="1484313"/>
                </a:lnTo>
                <a:lnTo>
                  <a:pt x="3406776" y="1570038"/>
                </a:lnTo>
                <a:lnTo>
                  <a:pt x="3359150" y="1660525"/>
                </a:lnTo>
                <a:lnTo>
                  <a:pt x="3341750" y="1690108"/>
                </a:lnTo>
                <a:lnTo>
                  <a:pt x="3341688" y="1690688"/>
                </a:lnTo>
                <a:lnTo>
                  <a:pt x="3328988" y="1717675"/>
                </a:lnTo>
                <a:lnTo>
                  <a:pt x="3317876" y="1744663"/>
                </a:lnTo>
                <a:lnTo>
                  <a:pt x="3297238" y="1765300"/>
                </a:lnTo>
                <a:lnTo>
                  <a:pt x="3275014" y="1782763"/>
                </a:lnTo>
                <a:lnTo>
                  <a:pt x="3249614" y="1797050"/>
                </a:lnTo>
                <a:lnTo>
                  <a:pt x="3219450" y="1806575"/>
                </a:lnTo>
                <a:lnTo>
                  <a:pt x="2603954" y="1993900"/>
                </a:lnTo>
                <a:lnTo>
                  <a:pt x="2606676" y="1993900"/>
                </a:lnTo>
                <a:lnTo>
                  <a:pt x="2619376" y="1993900"/>
                </a:lnTo>
                <a:lnTo>
                  <a:pt x="2633663" y="2000250"/>
                </a:lnTo>
                <a:lnTo>
                  <a:pt x="2646363" y="2006600"/>
                </a:lnTo>
                <a:lnTo>
                  <a:pt x="2654300" y="2016125"/>
                </a:lnTo>
                <a:lnTo>
                  <a:pt x="2663826" y="2024063"/>
                </a:lnTo>
                <a:lnTo>
                  <a:pt x="2670176" y="2036763"/>
                </a:lnTo>
                <a:lnTo>
                  <a:pt x="2671763" y="2047875"/>
                </a:lnTo>
                <a:lnTo>
                  <a:pt x="2674938" y="2063751"/>
                </a:lnTo>
                <a:lnTo>
                  <a:pt x="2671763" y="2074863"/>
                </a:lnTo>
                <a:lnTo>
                  <a:pt x="2670176" y="2087563"/>
                </a:lnTo>
                <a:lnTo>
                  <a:pt x="2663826" y="2098676"/>
                </a:lnTo>
                <a:lnTo>
                  <a:pt x="2654300" y="2111375"/>
                </a:lnTo>
                <a:lnTo>
                  <a:pt x="3027362" y="2111375"/>
                </a:lnTo>
                <a:lnTo>
                  <a:pt x="3040062" y="2111375"/>
                </a:lnTo>
                <a:lnTo>
                  <a:pt x="3054350" y="2114550"/>
                </a:lnTo>
                <a:lnTo>
                  <a:pt x="3063876" y="2119313"/>
                </a:lnTo>
                <a:lnTo>
                  <a:pt x="3074988" y="2128838"/>
                </a:lnTo>
                <a:lnTo>
                  <a:pt x="3084514" y="2141538"/>
                </a:lnTo>
                <a:lnTo>
                  <a:pt x="3090862" y="2149475"/>
                </a:lnTo>
                <a:lnTo>
                  <a:pt x="3094038" y="2165350"/>
                </a:lnTo>
                <a:lnTo>
                  <a:pt x="3094038" y="2176463"/>
                </a:lnTo>
                <a:lnTo>
                  <a:pt x="3094038" y="2192338"/>
                </a:lnTo>
                <a:lnTo>
                  <a:pt x="3090862" y="2203450"/>
                </a:lnTo>
                <a:lnTo>
                  <a:pt x="3084514" y="2216150"/>
                </a:lnTo>
                <a:lnTo>
                  <a:pt x="3074988" y="2224088"/>
                </a:lnTo>
                <a:lnTo>
                  <a:pt x="3063876" y="2233613"/>
                </a:lnTo>
                <a:lnTo>
                  <a:pt x="3054350" y="2239963"/>
                </a:lnTo>
                <a:lnTo>
                  <a:pt x="3040062" y="2243138"/>
                </a:lnTo>
                <a:lnTo>
                  <a:pt x="3027362" y="2244725"/>
                </a:lnTo>
                <a:lnTo>
                  <a:pt x="2857501" y="2244725"/>
                </a:lnTo>
                <a:lnTo>
                  <a:pt x="2857501" y="3765551"/>
                </a:lnTo>
                <a:lnTo>
                  <a:pt x="2857501" y="3779838"/>
                </a:lnTo>
                <a:lnTo>
                  <a:pt x="2851151" y="3792538"/>
                </a:lnTo>
                <a:lnTo>
                  <a:pt x="2846388" y="3803651"/>
                </a:lnTo>
                <a:lnTo>
                  <a:pt x="2836863" y="3813176"/>
                </a:lnTo>
                <a:lnTo>
                  <a:pt x="2827338" y="3821113"/>
                </a:lnTo>
                <a:lnTo>
                  <a:pt x="2816226" y="3827463"/>
                </a:lnTo>
                <a:lnTo>
                  <a:pt x="2803526" y="3833813"/>
                </a:lnTo>
                <a:lnTo>
                  <a:pt x="2789238" y="3833813"/>
                </a:lnTo>
                <a:lnTo>
                  <a:pt x="2776538" y="3833813"/>
                </a:lnTo>
                <a:lnTo>
                  <a:pt x="2765426" y="3827463"/>
                </a:lnTo>
                <a:lnTo>
                  <a:pt x="2752726" y="3821113"/>
                </a:lnTo>
                <a:lnTo>
                  <a:pt x="2741613" y="3813176"/>
                </a:lnTo>
                <a:lnTo>
                  <a:pt x="2735263" y="3803651"/>
                </a:lnTo>
                <a:lnTo>
                  <a:pt x="2728913" y="3792538"/>
                </a:lnTo>
                <a:lnTo>
                  <a:pt x="2722563" y="3779838"/>
                </a:lnTo>
                <a:lnTo>
                  <a:pt x="2722563" y="3765551"/>
                </a:lnTo>
                <a:lnTo>
                  <a:pt x="2722563" y="2244725"/>
                </a:lnTo>
                <a:lnTo>
                  <a:pt x="274638" y="2244725"/>
                </a:lnTo>
                <a:lnTo>
                  <a:pt x="274638" y="3765551"/>
                </a:lnTo>
                <a:lnTo>
                  <a:pt x="271463" y="3779838"/>
                </a:lnTo>
                <a:lnTo>
                  <a:pt x="268288" y="3792538"/>
                </a:lnTo>
                <a:lnTo>
                  <a:pt x="263526" y="3803651"/>
                </a:lnTo>
                <a:lnTo>
                  <a:pt x="254000" y="3813176"/>
                </a:lnTo>
                <a:lnTo>
                  <a:pt x="244476" y="3821113"/>
                </a:lnTo>
                <a:lnTo>
                  <a:pt x="233363" y="3827463"/>
                </a:lnTo>
                <a:lnTo>
                  <a:pt x="217488" y="3833813"/>
                </a:lnTo>
                <a:lnTo>
                  <a:pt x="206376" y="3833813"/>
                </a:lnTo>
                <a:lnTo>
                  <a:pt x="190500" y="3833813"/>
                </a:lnTo>
                <a:lnTo>
                  <a:pt x="179388" y="3827463"/>
                </a:lnTo>
                <a:lnTo>
                  <a:pt x="166688" y="3821113"/>
                </a:lnTo>
                <a:lnTo>
                  <a:pt x="158750" y="3813176"/>
                </a:lnTo>
                <a:lnTo>
                  <a:pt x="149226" y="3803651"/>
                </a:lnTo>
                <a:lnTo>
                  <a:pt x="142876" y="3792538"/>
                </a:lnTo>
                <a:lnTo>
                  <a:pt x="139700" y="3779838"/>
                </a:lnTo>
                <a:lnTo>
                  <a:pt x="138113" y="3765551"/>
                </a:lnTo>
                <a:lnTo>
                  <a:pt x="138113" y="2244725"/>
                </a:lnTo>
                <a:lnTo>
                  <a:pt x="68263" y="2244725"/>
                </a:lnTo>
                <a:lnTo>
                  <a:pt x="53975" y="2243138"/>
                </a:lnTo>
                <a:lnTo>
                  <a:pt x="41275" y="2239963"/>
                </a:lnTo>
                <a:lnTo>
                  <a:pt x="30163" y="2233613"/>
                </a:lnTo>
                <a:lnTo>
                  <a:pt x="20638" y="2224088"/>
                </a:lnTo>
                <a:lnTo>
                  <a:pt x="12700" y="2216150"/>
                </a:lnTo>
                <a:lnTo>
                  <a:pt x="6350" y="2203450"/>
                </a:lnTo>
                <a:lnTo>
                  <a:pt x="0" y="2192338"/>
                </a:lnTo>
                <a:lnTo>
                  <a:pt x="0" y="2176463"/>
                </a:lnTo>
                <a:lnTo>
                  <a:pt x="0" y="2165350"/>
                </a:lnTo>
                <a:lnTo>
                  <a:pt x="6350" y="2149475"/>
                </a:lnTo>
                <a:lnTo>
                  <a:pt x="12700" y="2141538"/>
                </a:lnTo>
                <a:lnTo>
                  <a:pt x="20638" y="2128838"/>
                </a:lnTo>
                <a:lnTo>
                  <a:pt x="30163" y="2119313"/>
                </a:lnTo>
                <a:lnTo>
                  <a:pt x="41275" y="2114550"/>
                </a:lnTo>
                <a:lnTo>
                  <a:pt x="53975" y="2111375"/>
                </a:lnTo>
                <a:lnTo>
                  <a:pt x="68263" y="2111375"/>
                </a:lnTo>
                <a:lnTo>
                  <a:pt x="1738313" y="2111375"/>
                </a:lnTo>
                <a:lnTo>
                  <a:pt x="1731963" y="2098676"/>
                </a:lnTo>
                <a:lnTo>
                  <a:pt x="1722438" y="2087563"/>
                </a:lnTo>
                <a:lnTo>
                  <a:pt x="1719263" y="2074863"/>
                </a:lnTo>
                <a:lnTo>
                  <a:pt x="1719263" y="2063751"/>
                </a:lnTo>
                <a:lnTo>
                  <a:pt x="1719263" y="2062529"/>
                </a:lnTo>
                <a:lnTo>
                  <a:pt x="1690688" y="2057400"/>
                </a:lnTo>
                <a:lnTo>
                  <a:pt x="1677988" y="2051050"/>
                </a:lnTo>
                <a:lnTo>
                  <a:pt x="1666875" y="2039937"/>
                </a:lnTo>
                <a:lnTo>
                  <a:pt x="1639888" y="2009775"/>
                </a:lnTo>
                <a:lnTo>
                  <a:pt x="1617662" y="1970087"/>
                </a:lnTo>
                <a:lnTo>
                  <a:pt x="1597025" y="1928812"/>
                </a:lnTo>
                <a:lnTo>
                  <a:pt x="1565275" y="1854200"/>
                </a:lnTo>
                <a:lnTo>
                  <a:pt x="1552575" y="1820862"/>
                </a:lnTo>
                <a:lnTo>
                  <a:pt x="1484312" y="1576387"/>
                </a:lnTo>
                <a:lnTo>
                  <a:pt x="1444625" y="1443037"/>
                </a:lnTo>
                <a:lnTo>
                  <a:pt x="1412875" y="1311274"/>
                </a:lnTo>
                <a:lnTo>
                  <a:pt x="1385888" y="1192212"/>
                </a:lnTo>
                <a:lnTo>
                  <a:pt x="1373188" y="1138237"/>
                </a:lnTo>
                <a:lnTo>
                  <a:pt x="1366838" y="1090612"/>
                </a:lnTo>
                <a:lnTo>
                  <a:pt x="1365250" y="1047749"/>
                </a:lnTo>
                <a:lnTo>
                  <a:pt x="1365250" y="1015999"/>
                </a:lnTo>
                <a:lnTo>
                  <a:pt x="1370012" y="989012"/>
                </a:lnTo>
                <a:lnTo>
                  <a:pt x="1376362" y="979487"/>
                </a:lnTo>
                <a:lnTo>
                  <a:pt x="1379538" y="973137"/>
                </a:lnTo>
                <a:lnTo>
                  <a:pt x="1460500" y="935037"/>
                </a:lnTo>
                <a:lnTo>
                  <a:pt x="1738957" y="2015573"/>
                </a:lnTo>
                <a:lnTo>
                  <a:pt x="1749426" y="2006600"/>
                </a:lnTo>
                <a:lnTo>
                  <a:pt x="1758950" y="2000250"/>
                </a:lnTo>
                <a:lnTo>
                  <a:pt x="1773238" y="1993900"/>
                </a:lnTo>
                <a:lnTo>
                  <a:pt x="1785938" y="1993900"/>
                </a:lnTo>
                <a:lnTo>
                  <a:pt x="2264305" y="1993900"/>
                </a:lnTo>
                <a:lnTo>
                  <a:pt x="2257426" y="1985963"/>
                </a:lnTo>
                <a:lnTo>
                  <a:pt x="2244726" y="1958975"/>
                </a:lnTo>
                <a:lnTo>
                  <a:pt x="2236788" y="1928813"/>
                </a:lnTo>
                <a:lnTo>
                  <a:pt x="2233613" y="1898650"/>
                </a:lnTo>
                <a:lnTo>
                  <a:pt x="2236788" y="1868488"/>
                </a:lnTo>
                <a:lnTo>
                  <a:pt x="2244726" y="1839913"/>
                </a:lnTo>
                <a:lnTo>
                  <a:pt x="2260600" y="1812925"/>
                </a:lnTo>
                <a:lnTo>
                  <a:pt x="2278063" y="1792288"/>
                </a:lnTo>
                <a:lnTo>
                  <a:pt x="2301876" y="1773238"/>
                </a:lnTo>
                <a:lnTo>
                  <a:pt x="2328863" y="1758950"/>
                </a:lnTo>
                <a:lnTo>
                  <a:pt x="2359026" y="1749425"/>
                </a:lnTo>
                <a:lnTo>
                  <a:pt x="3084708" y="1528565"/>
                </a:lnTo>
                <a:lnTo>
                  <a:pt x="3311526" y="1152524"/>
                </a:lnTo>
                <a:lnTo>
                  <a:pt x="3349626" y="1084262"/>
                </a:lnTo>
                <a:lnTo>
                  <a:pt x="3368676" y="1050924"/>
                </a:lnTo>
                <a:lnTo>
                  <a:pt x="3389314" y="1017587"/>
                </a:lnTo>
                <a:lnTo>
                  <a:pt x="3413126" y="989012"/>
                </a:lnTo>
                <a:lnTo>
                  <a:pt x="3436938" y="958849"/>
                </a:lnTo>
                <a:lnTo>
                  <a:pt x="3467100" y="935037"/>
                </a:lnTo>
                <a:lnTo>
                  <a:pt x="3467392" y="934856"/>
                </a:lnTo>
                <a:lnTo>
                  <a:pt x="3475038" y="925512"/>
                </a:lnTo>
                <a:lnTo>
                  <a:pt x="3490912" y="911224"/>
                </a:lnTo>
                <a:lnTo>
                  <a:pt x="3505200" y="895349"/>
                </a:lnTo>
                <a:lnTo>
                  <a:pt x="3522244" y="882567"/>
                </a:lnTo>
                <a:lnTo>
                  <a:pt x="3517900" y="884237"/>
                </a:lnTo>
                <a:lnTo>
                  <a:pt x="3475038" y="895350"/>
                </a:lnTo>
                <a:lnTo>
                  <a:pt x="3433762" y="901700"/>
                </a:lnTo>
                <a:lnTo>
                  <a:pt x="3389314" y="908050"/>
                </a:lnTo>
                <a:lnTo>
                  <a:pt x="3344862" y="904875"/>
                </a:lnTo>
                <a:lnTo>
                  <a:pt x="3302000" y="901700"/>
                </a:lnTo>
                <a:lnTo>
                  <a:pt x="3257550" y="890587"/>
                </a:lnTo>
                <a:lnTo>
                  <a:pt x="3213100" y="877887"/>
                </a:lnTo>
                <a:lnTo>
                  <a:pt x="3171826" y="857250"/>
                </a:lnTo>
                <a:lnTo>
                  <a:pt x="3128962" y="836612"/>
                </a:lnTo>
                <a:lnTo>
                  <a:pt x="3094038" y="809625"/>
                </a:lnTo>
                <a:lnTo>
                  <a:pt x="3060700" y="779462"/>
                </a:lnTo>
                <a:lnTo>
                  <a:pt x="3030538" y="749300"/>
                </a:lnTo>
                <a:lnTo>
                  <a:pt x="3003550" y="714375"/>
                </a:lnTo>
                <a:lnTo>
                  <a:pt x="2979738" y="677862"/>
                </a:lnTo>
                <a:lnTo>
                  <a:pt x="2962276" y="639762"/>
                </a:lnTo>
                <a:lnTo>
                  <a:pt x="2944813" y="596900"/>
                </a:lnTo>
                <a:lnTo>
                  <a:pt x="2932113" y="555625"/>
                </a:lnTo>
                <a:lnTo>
                  <a:pt x="2925763" y="514350"/>
                </a:lnTo>
                <a:lnTo>
                  <a:pt x="2922588" y="468312"/>
                </a:lnTo>
                <a:lnTo>
                  <a:pt x="2922588" y="427037"/>
                </a:lnTo>
                <a:lnTo>
                  <a:pt x="2925763" y="382587"/>
                </a:lnTo>
                <a:lnTo>
                  <a:pt x="2938463" y="338137"/>
                </a:lnTo>
                <a:lnTo>
                  <a:pt x="2952750" y="292100"/>
                </a:lnTo>
                <a:lnTo>
                  <a:pt x="2971800" y="250825"/>
                </a:lnTo>
                <a:lnTo>
                  <a:pt x="2992438" y="212725"/>
                </a:lnTo>
                <a:lnTo>
                  <a:pt x="3019426" y="173037"/>
                </a:lnTo>
                <a:lnTo>
                  <a:pt x="3048000" y="141287"/>
                </a:lnTo>
                <a:lnTo>
                  <a:pt x="3078162" y="111125"/>
                </a:lnTo>
                <a:lnTo>
                  <a:pt x="3114676" y="84137"/>
                </a:lnTo>
                <a:lnTo>
                  <a:pt x="3149600" y="60325"/>
                </a:lnTo>
                <a:lnTo>
                  <a:pt x="3189288" y="41275"/>
                </a:lnTo>
                <a:lnTo>
                  <a:pt x="3230562" y="23812"/>
                </a:lnTo>
                <a:lnTo>
                  <a:pt x="3273426" y="12700"/>
                </a:lnTo>
                <a:lnTo>
                  <a:pt x="3314700" y="6350"/>
                </a:lnTo>
                <a:lnTo>
                  <a:pt x="3359150" y="0"/>
                </a:lnTo>
                <a:close/>
              </a:path>
            </a:pathLst>
          </a:custGeom>
          <a:solidFill>
            <a:schemeClr val="accent2"/>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a:p>
        </p:txBody>
      </p:sp>
      <p:sp>
        <p:nvSpPr>
          <p:cNvPr id="82" name="KSO_Shape"/>
          <p:cNvSpPr>
            <a:spLocks noChangeArrowheads="1"/>
          </p:cNvSpPr>
          <p:nvPr/>
        </p:nvSpPr>
        <p:spPr bwMode="auto">
          <a:xfrm>
            <a:off x="1612304" y="4247454"/>
            <a:ext cx="835244" cy="647430"/>
          </a:xfrm>
          <a:custGeom>
            <a:avLst/>
            <a:gdLst>
              <a:gd name="T0" fmla="*/ 440149 w 2617787"/>
              <a:gd name="T1" fmla="*/ 960910 h 2027238"/>
              <a:gd name="T2" fmla="*/ 446420 w 2617787"/>
              <a:gd name="T3" fmla="*/ 1010762 h 2027238"/>
              <a:gd name="T4" fmla="*/ 392784 w 2617787"/>
              <a:gd name="T5" fmla="*/ 997859 h 2027238"/>
              <a:gd name="T6" fmla="*/ 536034 w 2617787"/>
              <a:gd name="T7" fmla="*/ 1234904 h 2027238"/>
              <a:gd name="T8" fmla="*/ 599738 w 2617787"/>
              <a:gd name="T9" fmla="*/ 1028958 h 2027238"/>
              <a:gd name="T10" fmla="*/ 604854 w 2617787"/>
              <a:gd name="T11" fmla="*/ 920277 h 2027238"/>
              <a:gd name="T12" fmla="*/ 1414526 w 2617787"/>
              <a:gd name="T13" fmla="*/ 492770 h 2027238"/>
              <a:gd name="T14" fmla="*/ 683929 w 2617787"/>
              <a:gd name="T15" fmla="*/ 50226 h 2027238"/>
              <a:gd name="T16" fmla="*/ 687722 w 2617787"/>
              <a:gd name="T17" fmla="*/ 115156 h 2027238"/>
              <a:gd name="T18" fmla="*/ 704049 w 2617787"/>
              <a:gd name="T19" fmla="*/ 179756 h 2027238"/>
              <a:gd name="T20" fmla="*/ 686073 w 2617787"/>
              <a:gd name="T21" fmla="*/ 227504 h 2027238"/>
              <a:gd name="T22" fmla="*/ 657872 w 2617787"/>
              <a:gd name="T23" fmla="*/ 269964 h 2027238"/>
              <a:gd name="T24" fmla="*/ 597345 w 2617787"/>
              <a:gd name="T25" fmla="*/ 303173 h 2027238"/>
              <a:gd name="T26" fmla="*/ 646492 w 2617787"/>
              <a:gd name="T27" fmla="*/ 409242 h 2027238"/>
              <a:gd name="T28" fmla="*/ 877052 w 2617787"/>
              <a:gd name="T29" fmla="*/ 589494 h 2027238"/>
              <a:gd name="T30" fmla="*/ 1027189 w 2617787"/>
              <a:gd name="T31" fmla="*/ 559717 h 2027238"/>
              <a:gd name="T32" fmla="*/ 1250616 w 2617787"/>
              <a:gd name="T33" fmla="*/ 478643 h 2027238"/>
              <a:gd name="T34" fmla="*/ 1451096 w 2617787"/>
              <a:gd name="T35" fmla="*/ 507883 h 2027238"/>
              <a:gd name="T36" fmla="*/ 1636312 w 2617787"/>
              <a:gd name="T37" fmla="*/ 1463820 h 2027238"/>
              <a:gd name="T38" fmla="*/ 1598208 w 2617787"/>
              <a:gd name="T39" fmla="*/ 1462003 h 2027238"/>
              <a:gd name="T40" fmla="*/ 1534532 w 2617787"/>
              <a:gd name="T41" fmla="*/ 1390982 h 2027238"/>
              <a:gd name="T42" fmla="*/ 1233472 w 2617787"/>
              <a:gd name="T43" fmla="*/ 733661 h 2027238"/>
              <a:gd name="T44" fmla="*/ 1018927 w 2617787"/>
              <a:gd name="T45" fmla="*/ 1460351 h 2027238"/>
              <a:gd name="T46" fmla="*/ 981159 w 2617787"/>
              <a:gd name="T47" fmla="*/ 1465472 h 2027238"/>
              <a:gd name="T48" fmla="*/ 893170 w 2617787"/>
              <a:gd name="T49" fmla="*/ 737794 h 2027238"/>
              <a:gd name="T50" fmla="*/ 598334 w 2617787"/>
              <a:gd name="T51" fmla="*/ 591312 h 2027238"/>
              <a:gd name="T52" fmla="*/ 524285 w 2617787"/>
              <a:gd name="T53" fmla="*/ 706633 h 2027238"/>
              <a:gd name="T54" fmla="*/ 724829 w 2617787"/>
              <a:gd name="T55" fmla="*/ 781972 h 2027238"/>
              <a:gd name="T56" fmla="*/ 883319 w 2617787"/>
              <a:gd name="T57" fmla="*/ 880441 h 2027238"/>
              <a:gd name="T58" fmla="*/ 838130 w 2617787"/>
              <a:gd name="T59" fmla="*/ 1295466 h 2027238"/>
              <a:gd name="T60" fmla="*/ 788984 w 2617787"/>
              <a:gd name="T61" fmla="*/ 1358414 h 2027238"/>
              <a:gd name="T62" fmla="*/ 946648 w 2617787"/>
              <a:gd name="T63" fmla="*/ 1414091 h 2027238"/>
              <a:gd name="T64" fmla="*/ 863693 w 2617787"/>
              <a:gd name="T65" fmla="*/ 1459196 h 2027238"/>
              <a:gd name="T66" fmla="*/ 710811 w 2617787"/>
              <a:gd name="T67" fmla="*/ 1443500 h 2027238"/>
              <a:gd name="T68" fmla="*/ 637421 w 2617787"/>
              <a:gd name="T69" fmla="*/ 1454900 h 2027238"/>
              <a:gd name="T70" fmla="*/ 593552 w 2617787"/>
              <a:gd name="T71" fmla="*/ 1435570 h 2027238"/>
              <a:gd name="T72" fmla="*/ 571782 w 2617787"/>
              <a:gd name="T73" fmla="*/ 1353457 h 2027238"/>
              <a:gd name="T74" fmla="*/ 487343 w 2617787"/>
              <a:gd name="T75" fmla="*/ 1291666 h 2027238"/>
              <a:gd name="T76" fmla="*/ 400429 w 2617787"/>
              <a:gd name="T77" fmla="*/ 1311161 h 2027238"/>
              <a:gd name="T78" fmla="*/ 368105 w 2617787"/>
              <a:gd name="T79" fmla="*/ 1356266 h 2027238"/>
              <a:gd name="T80" fmla="*/ 351118 w 2617787"/>
              <a:gd name="T81" fmla="*/ 1302239 h 2027238"/>
              <a:gd name="T82" fmla="*/ 275748 w 2617787"/>
              <a:gd name="T83" fmla="*/ 1380222 h 2027238"/>
              <a:gd name="T84" fmla="*/ 283995 w 2617787"/>
              <a:gd name="T85" fmla="*/ 1435405 h 2027238"/>
              <a:gd name="T86" fmla="*/ 227921 w 2617787"/>
              <a:gd name="T87" fmla="*/ 1462004 h 2027238"/>
              <a:gd name="T88" fmla="*/ 225118 w 2617787"/>
              <a:gd name="T89" fmla="*/ 1403022 h 2027238"/>
              <a:gd name="T90" fmla="*/ 293725 w 2617787"/>
              <a:gd name="T91" fmla="*/ 1298935 h 2027238"/>
              <a:gd name="T92" fmla="*/ 216872 w 2617787"/>
              <a:gd name="T93" fmla="*/ 1287865 h 2027238"/>
              <a:gd name="T94" fmla="*/ 131772 w 2617787"/>
              <a:gd name="T95" fmla="*/ 1361387 h 2027238"/>
              <a:gd name="T96" fmla="*/ 100932 w 2617787"/>
              <a:gd name="T97" fmla="*/ 1404839 h 2027238"/>
              <a:gd name="T98" fmla="*/ 71411 w 2617787"/>
              <a:gd name="T99" fmla="*/ 1407483 h 2027238"/>
              <a:gd name="T100" fmla="*/ 82461 w 2617787"/>
              <a:gd name="T101" fmla="*/ 1346518 h 2027238"/>
              <a:gd name="T102" fmla="*/ 136390 w 2617787"/>
              <a:gd name="T103" fmla="*/ 1298440 h 2027238"/>
              <a:gd name="T104" fmla="*/ 359199 w 2617787"/>
              <a:gd name="T105" fmla="*/ 1229214 h 2027238"/>
              <a:gd name="T106" fmla="*/ 356890 w 2617787"/>
              <a:gd name="T107" fmla="*/ 959745 h 2027238"/>
              <a:gd name="T108" fmla="*/ 228086 w 2617787"/>
              <a:gd name="T109" fmla="*/ 948676 h 2027238"/>
              <a:gd name="T110" fmla="*/ 95654 w 2617787"/>
              <a:gd name="T111" fmla="*/ 702337 h 2027238"/>
              <a:gd name="T112" fmla="*/ 495 w 2617787"/>
              <a:gd name="T113" fmla="*/ 635259 h 2027238"/>
              <a:gd name="T114" fmla="*/ 34633 w 2617787"/>
              <a:gd name="T115" fmla="*/ 487720 h 2027238"/>
              <a:gd name="T116" fmla="*/ 81636 w 2617787"/>
              <a:gd name="T117" fmla="*/ 485903 h 2027238"/>
              <a:gd name="T118" fmla="*/ 229241 w 2617787"/>
              <a:gd name="T119" fmla="*/ 539599 h 2027238"/>
              <a:gd name="T120" fmla="*/ 325225 w 2617787"/>
              <a:gd name="T121" fmla="*/ 273764 h 2027238"/>
              <a:gd name="T122" fmla="*/ 460296 w 2617787"/>
              <a:gd name="T123" fmla="*/ 200739 h 2027238"/>
              <a:gd name="T124" fmla="*/ 480910 w 2617787"/>
              <a:gd name="T125" fmla="*/ 51217 h 202723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617787" h="2027238">
                <a:moveTo>
                  <a:pt x="865187" y="1674812"/>
                </a:moveTo>
                <a:lnTo>
                  <a:pt x="865187" y="1715407"/>
                </a:lnTo>
                <a:lnTo>
                  <a:pt x="908050" y="1755775"/>
                </a:lnTo>
                <a:lnTo>
                  <a:pt x="908050" y="1674812"/>
                </a:lnTo>
                <a:lnTo>
                  <a:pt x="865187" y="1674812"/>
                </a:lnTo>
                <a:close/>
                <a:moveTo>
                  <a:pt x="619125" y="1287462"/>
                </a:moveTo>
                <a:lnTo>
                  <a:pt x="538162" y="1305075"/>
                </a:lnTo>
                <a:lnTo>
                  <a:pt x="541337" y="1308783"/>
                </a:lnTo>
                <a:lnTo>
                  <a:pt x="549728" y="1318980"/>
                </a:lnTo>
                <a:lnTo>
                  <a:pt x="555171" y="1325006"/>
                </a:lnTo>
                <a:lnTo>
                  <a:pt x="561068" y="1331495"/>
                </a:lnTo>
                <a:lnTo>
                  <a:pt x="567418" y="1337984"/>
                </a:lnTo>
                <a:lnTo>
                  <a:pt x="573768" y="1343778"/>
                </a:lnTo>
                <a:lnTo>
                  <a:pt x="576716" y="1346095"/>
                </a:lnTo>
                <a:lnTo>
                  <a:pt x="579437" y="1347949"/>
                </a:lnTo>
                <a:lnTo>
                  <a:pt x="581932" y="1349572"/>
                </a:lnTo>
                <a:lnTo>
                  <a:pt x="584200" y="1350267"/>
                </a:lnTo>
                <a:lnTo>
                  <a:pt x="586468" y="1350962"/>
                </a:lnTo>
                <a:lnTo>
                  <a:pt x="588055" y="1350499"/>
                </a:lnTo>
                <a:lnTo>
                  <a:pt x="590096" y="1350035"/>
                </a:lnTo>
                <a:lnTo>
                  <a:pt x="591911" y="1348876"/>
                </a:lnTo>
                <a:lnTo>
                  <a:pt x="593271" y="1347022"/>
                </a:lnTo>
                <a:lnTo>
                  <a:pt x="595086" y="1344705"/>
                </a:lnTo>
                <a:lnTo>
                  <a:pt x="596673" y="1341924"/>
                </a:lnTo>
                <a:lnTo>
                  <a:pt x="598034" y="1338447"/>
                </a:lnTo>
                <a:lnTo>
                  <a:pt x="599848" y="1334739"/>
                </a:lnTo>
                <a:lnTo>
                  <a:pt x="601209" y="1330104"/>
                </a:lnTo>
                <a:lnTo>
                  <a:pt x="604838" y="1319444"/>
                </a:lnTo>
                <a:lnTo>
                  <a:pt x="608239" y="1309015"/>
                </a:lnTo>
                <a:lnTo>
                  <a:pt x="611188" y="1301135"/>
                </a:lnTo>
                <a:lnTo>
                  <a:pt x="613682" y="1295573"/>
                </a:lnTo>
                <a:lnTo>
                  <a:pt x="615723" y="1291865"/>
                </a:lnTo>
                <a:lnTo>
                  <a:pt x="617084" y="1289316"/>
                </a:lnTo>
                <a:lnTo>
                  <a:pt x="618218" y="1288157"/>
                </a:lnTo>
                <a:lnTo>
                  <a:pt x="618898" y="1287694"/>
                </a:lnTo>
                <a:lnTo>
                  <a:pt x="619125" y="1287462"/>
                </a:lnTo>
                <a:close/>
                <a:moveTo>
                  <a:pt x="826181" y="1263650"/>
                </a:moveTo>
                <a:lnTo>
                  <a:pt x="813935" y="1264104"/>
                </a:lnTo>
                <a:lnTo>
                  <a:pt x="798059" y="1265240"/>
                </a:lnTo>
                <a:lnTo>
                  <a:pt x="778783" y="1266376"/>
                </a:lnTo>
                <a:lnTo>
                  <a:pt x="756784" y="1268193"/>
                </a:lnTo>
                <a:lnTo>
                  <a:pt x="733879" y="1270464"/>
                </a:lnTo>
                <a:lnTo>
                  <a:pt x="711654" y="1272736"/>
                </a:lnTo>
                <a:lnTo>
                  <a:pt x="674915" y="1276824"/>
                </a:lnTo>
                <a:lnTo>
                  <a:pt x="659947" y="1278641"/>
                </a:lnTo>
                <a:lnTo>
                  <a:pt x="654504" y="1293633"/>
                </a:lnTo>
                <a:lnTo>
                  <a:pt x="648834" y="1309532"/>
                </a:lnTo>
                <a:lnTo>
                  <a:pt x="641577" y="1328158"/>
                </a:lnTo>
                <a:lnTo>
                  <a:pt x="634093" y="1347465"/>
                </a:lnTo>
                <a:lnTo>
                  <a:pt x="630011" y="1356550"/>
                </a:lnTo>
                <a:lnTo>
                  <a:pt x="626382" y="1365182"/>
                </a:lnTo>
                <a:lnTo>
                  <a:pt x="622527" y="1372904"/>
                </a:lnTo>
                <a:lnTo>
                  <a:pt x="619125" y="1379491"/>
                </a:lnTo>
                <a:lnTo>
                  <a:pt x="616177" y="1384489"/>
                </a:lnTo>
                <a:lnTo>
                  <a:pt x="614590" y="1386306"/>
                </a:lnTo>
                <a:lnTo>
                  <a:pt x="613456" y="1387896"/>
                </a:lnTo>
                <a:lnTo>
                  <a:pt x="611868" y="1389031"/>
                </a:lnTo>
                <a:lnTo>
                  <a:pt x="610734" y="1390167"/>
                </a:lnTo>
                <a:lnTo>
                  <a:pt x="609373" y="1390848"/>
                </a:lnTo>
                <a:lnTo>
                  <a:pt x="608013" y="1391530"/>
                </a:lnTo>
                <a:lnTo>
                  <a:pt x="606652" y="1392211"/>
                </a:lnTo>
                <a:lnTo>
                  <a:pt x="605291" y="1392438"/>
                </a:lnTo>
                <a:lnTo>
                  <a:pt x="602343" y="1392666"/>
                </a:lnTo>
                <a:lnTo>
                  <a:pt x="599168" y="1392666"/>
                </a:lnTo>
                <a:lnTo>
                  <a:pt x="595993" y="1391757"/>
                </a:lnTo>
                <a:lnTo>
                  <a:pt x="592818" y="1390848"/>
                </a:lnTo>
                <a:lnTo>
                  <a:pt x="589643" y="1389258"/>
                </a:lnTo>
                <a:lnTo>
                  <a:pt x="586468" y="1387668"/>
                </a:lnTo>
                <a:lnTo>
                  <a:pt x="583066" y="1385624"/>
                </a:lnTo>
                <a:lnTo>
                  <a:pt x="576716" y="1381309"/>
                </a:lnTo>
                <a:lnTo>
                  <a:pt x="564243" y="1372223"/>
                </a:lnTo>
                <a:lnTo>
                  <a:pt x="561295" y="1370406"/>
                </a:lnTo>
                <a:lnTo>
                  <a:pt x="558573" y="1369043"/>
                </a:lnTo>
                <a:lnTo>
                  <a:pt x="556079" y="1367907"/>
                </a:lnTo>
                <a:lnTo>
                  <a:pt x="553811" y="1367226"/>
                </a:lnTo>
                <a:lnTo>
                  <a:pt x="551770" y="1366999"/>
                </a:lnTo>
                <a:lnTo>
                  <a:pt x="549729" y="1366772"/>
                </a:lnTo>
                <a:lnTo>
                  <a:pt x="547914" y="1366772"/>
                </a:lnTo>
                <a:lnTo>
                  <a:pt x="546100" y="1366999"/>
                </a:lnTo>
                <a:lnTo>
                  <a:pt x="544739" y="1367453"/>
                </a:lnTo>
                <a:lnTo>
                  <a:pt x="543379" y="1367907"/>
                </a:lnTo>
                <a:lnTo>
                  <a:pt x="541564" y="1369043"/>
                </a:lnTo>
                <a:lnTo>
                  <a:pt x="540204" y="1369724"/>
                </a:lnTo>
                <a:lnTo>
                  <a:pt x="539750" y="1370179"/>
                </a:lnTo>
                <a:lnTo>
                  <a:pt x="542018" y="1486020"/>
                </a:lnTo>
                <a:lnTo>
                  <a:pt x="564243" y="1486020"/>
                </a:lnTo>
                <a:lnTo>
                  <a:pt x="564243" y="1689083"/>
                </a:lnTo>
                <a:lnTo>
                  <a:pt x="568098" y="1689083"/>
                </a:lnTo>
                <a:lnTo>
                  <a:pt x="578531" y="1688856"/>
                </a:lnTo>
                <a:lnTo>
                  <a:pt x="593272" y="1688402"/>
                </a:lnTo>
                <a:lnTo>
                  <a:pt x="601890" y="1687720"/>
                </a:lnTo>
                <a:lnTo>
                  <a:pt x="611188" y="1687039"/>
                </a:lnTo>
                <a:lnTo>
                  <a:pt x="615950" y="1686585"/>
                </a:lnTo>
                <a:lnTo>
                  <a:pt x="621393" y="1686585"/>
                </a:lnTo>
                <a:lnTo>
                  <a:pt x="627290" y="1687039"/>
                </a:lnTo>
                <a:lnTo>
                  <a:pt x="633640" y="1687266"/>
                </a:lnTo>
                <a:lnTo>
                  <a:pt x="647020" y="1688402"/>
                </a:lnTo>
                <a:lnTo>
                  <a:pt x="661081" y="1690219"/>
                </a:lnTo>
                <a:lnTo>
                  <a:pt x="674915" y="1692263"/>
                </a:lnTo>
                <a:lnTo>
                  <a:pt x="687841" y="1694080"/>
                </a:lnTo>
                <a:lnTo>
                  <a:pt x="699408" y="1696352"/>
                </a:lnTo>
                <a:lnTo>
                  <a:pt x="709159" y="1698169"/>
                </a:lnTo>
                <a:lnTo>
                  <a:pt x="716643" y="1699532"/>
                </a:lnTo>
                <a:lnTo>
                  <a:pt x="719818" y="1699759"/>
                </a:lnTo>
                <a:lnTo>
                  <a:pt x="722540" y="1700213"/>
                </a:lnTo>
                <a:lnTo>
                  <a:pt x="725034" y="1700213"/>
                </a:lnTo>
                <a:lnTo>
                  <a:pt x="727302" y="1700213"/>
                </a:lnTo>
                <a:lnTo>
                  <a:pt x="729343" y="1699532"/>
                </a:lnTo>
                <a:lnTo>
                  <a:pt x="731384" y="1699077"/>
                </a:lnTo>
                <a:lnTo>
                  <a:pt x="733199" y="1698169"/>
                </a:lnTo>
                <a:lnTo>
                  <a:pt x="735013" y="1697033"/>
                </a:lnTo>
                <a:lnTo>
                  <a:pt x="736600" y="1695670"/>
                </a:lnTo>
                <a:lnTo>
                  <a:pt x="738642" y="1694080"/>
                </a:lnTo>
                <a:lnTo>
                  <a:pt x="742270" y="1689992"/>
                </a:lnTo>
                <a:lnTo>
                  <a:pt x="747033" y="1684768"/>
                </a:lnTo>
                <a:lnTo>
                  <a:pt x="749527" y="1681588"/>
                </a:lnTo>
                <a:lnTo>
                  <a:pt x="751795" y="1677499"/>
                </a:lnTo>
                <a:lnTo>
                  <a:pt x="753836" y="1672956"/>
                </a:lnTo>
                <a:lnTo>
                  <a:pt x="755650" y="1667732"/>
                </a:lnTo>
                <a:lnTo>
                  <a:pt x="757465" y="1662281"/>
                </a:lnTo>
                <a:lnTo>
                  <a:pt x="759052" y="1656148"/>
                </a:lnTo>
                <a:lnTo>
                  <a:pt x="760640" y="1649788"/>
                </a:lnTo>
                <a:lnTo>
                  <a:pt x="762227" y="1642974"/>
                </a:lnTo>
                <a:lnTo>
                  <a:pt x="764949" y="1628891"/>
                </a:lnTo>
                <a:lnTo>
                  <a:pt x="767670" y="1613900"/>
                </a:lnTo>
                <a:lnTo>
                  <a:pt x="770618" y="1598909"/>
                </a:lnTo>
                <a:lnTo>
                  <a:pt x="773567" y="1584372"/>
                </a:lnTo>
                <a:lnTo>
                  <a:pt x="781958" y="1549392"/>
                </a:lnTo>
                <a:lnTo>
                  <a:pt x="786947" y="1528268"/>
                </a:lnTo>
                <a:lnTo>
                  <a:pt x="792617" y="1506463"/>
                </a:lnTo>
                <a:lnTo>
                  <a:pt x="798513" y="1484203"/>
                </a:lnTo>
                <a:lnTo>
                  <a:pt x="801915" y="1473527"/>
                </a:lnTo>
                <a:lnTo>
                  <a:pt x="805090" y="1463079"/>
                </a:lnTo>
                <a:lnTo>
                  <a:pt x="808265" y="1453539"/>
                </a:lnTo>
                <a:lnTo>
                  <a:pt x="811440" y="1444226"/>
                </a:lnTo>
                <a:lnTo>
                  <a:pt x="815069" y="1435822"/>
                </a:lnTo>
                <a:lnTo>
                  <a:pt x="818244" y="1428099"/>
                </a:lnTo>
                <a:lnTo>
                  <a:pt x="820058" y="1424692"/>
                </a:lnTo>
                <a:lnTo>
                  <a:pt x="821419" y="1420831"/>
                </a:lnTo>
                <a:lnTo>
                  <a:pt x="824140" y="1412881"/>
                </a:lnTo>
                <a:lnTo>
                  <a:pt x="826408" y="1404704"/>
                </a:lnTo>
                <a:lnTo>
                  <a:pt x="828449" y="1396300"/>
                </a:lnTo>
                <a:lnTo>
                  <a:pt x="830036" y="1387668"/>
                </a:lnTo>
                <a:lnTo>
                  <a:pt x="831624" y="1378356"/>
                </a:lnTo>
                <a:lnTo>
                  <a:pt x="832758" y="1369497"/>
                </a:lnTo>
                <a:lnTo>
                  <a:pt x="833892" y="1360412"/>
                </a:lnTo>
                <a:lnTo>
                  <a:pt x="835706" y="1342240"/>
                </a:lnTo>
                <a:lnTo>
                  <a:pt x="837747" y="1324751"/>
                </a:lnTo>
                <a:lnTo>
                  <a:pt x="838881" y="1316574"/>
                </a:lnTo>
                <a:lnTo>
                  <a:pt x="839788" y="1308624"/>
                </a:lnTo>
                <a:lnTo>
                  <a:pt x="841376" y="1301128"/>
                </a:lnTo>
                <a:lnTo>
                  <a:pt x="842736" y="1294314"/>
                </a:lnTo>
                <a:lnTo>
                  <a:pt x="844324" y="1287954"/>
                </a:lnTo>
                <a:lnTo>
                  <a:pt x="845231" y="1282503"/>
                </a:lnTo>
                <a:lnTo>
                  <a:pt x="845911" y="1278187"/>
                </a:lnTo>
                <a:lnTo>
                  <a:pt x="846138" y="1274326"/>
                </a:lnTo>
                <a:lnTo>
                  <a:pt x="845911" y="1272736"/>
                </a:lnTo>
                <a:lnTo>
                  <a:pt x="845685" y="1271146"/>
                </a:lnTo>
                <a:lnTo>
                  <a:pt x="845458" y="1269783"/>
                </a:lnTo>
                <a:lnTo>
                  <a:pt x="845004" y="1268874"/>
                </a:lnTo>
                <a:lnTo>
                  <a:pt x="844324" y="1267739"/>
                </a:lnTo>
                <a:lnTo>
                  <a:pt x="843417" y="1266830"/>
                </a:lnTo>
                <a:lnTo>
                  <a:pt x="842510" y="1266149"/>
                </a:lnTo>
                <a:lnTo>
                  <a:pt x="841376" y="1265467"/>
                </a:lnTo>
                <a:lnTo>
                  <a:pt x="840015" y="1265013"/>
                </a:lnTo>
                <a:lnTo>
                  <a:pt x="838654" y="1264331"/>
                </a:lnTo>
                <a:lnTo>
                  <a:pt x="835253" y="1263877"/>
                </a:lnTo>
                <a:lnTo>
                  <a:pt x="831170" y="1263650"/>
                </a:lnTo>
                <a:lnTo>
                  <a:pt x="826181" y="1263650"/>
                </a:lnTo>
                <a:close/>
                <a:moveTo>
                  <a:pt x="2151062" y="963613"/>
                </a:moveTo>
                <a:lnTo>
                  <a:pt x="2151062" y="1035193"/>
                </a:lnTo>
                <a:lnTo>
                  <a:pt x="2195512" y="1080009"/>
                </a:lnTo>
                <a:lnTo>
                  <a:pt x="2195512" y="963613"/>
                </a:lnTo>
                <a:lnTo>
                  <a:pt x="2151062" y="963613"/>
                </a:lnTo>
                <a:close/>
                <a:moveTo>
                  <a:pt x="1301750" y="963613"/>
                </a:moveTo>
                <a:lnTo>
                  <a:pt x="1301750" y="977900"/>
                </a:lnTo>
                <a:lnTo>
                  <a:pt x="1346200" y="977900"/>
                </a:lnTo>
                <a:lnTo>
                  <a:pt x="1346200" y="963613"/>
                </a:lnTo>
                <a:lnTo>
                  <a:pt x="1301750" y="963613"/>
                </a:lnTo>
                <a:close/>
                <a:moveTo>
                  <a:pt x="182562" y="928687"/>
                </a:moveTo>
                <a:lnTo>
                  <a:pt x="206961" y="985837"/>
                </a:lnTo>
                <a:lnTo>
                  <a:pt x="241300" y="928687"/>
                </a:lnTo>
                <a:lnTo>
                  <a:pt x="182562" y="928687"/>
                </a:lnTo>
                <a:close/>
                <a:moveTo>
                  <a:pt x="1943794" y="676631"/>
                </a:moveTo>
                <a:lnTo>
                  <a:pt x="1909300" y="783480"/>
                </a:lnTo>
                <a:lnTo>
                  <a:pt x="1914401" y="783108"/>
                </a:lnTo>
                <a:lnTo>
                  <a:pt x="1928246" y="782651"/>
                </a:lnTo>
                <a:lnTo>
                  <a:pt x="1939368" y="782422"/>
                </a:lnTo>
                <a:lnTo>
                  <a:pt x="1947085" y="782651"/>
                </a:lnTo>
                <a:lnTo>
                  <a:pt x="1950263" y="782879"/>
                </a:lnTo>
                <a:lnTo>
                  <a:pt x="1954803" y="782879"/>
                </a:lnTo>
                <a:lnTo>
                  <a:pt x="1965925" y="782422"/>
                </a:lnTo>
                <a:lnTo>
                  <a:pt x="1981904" y="781773"/>
                </a:lnTo>
                <a:lnTo>
                  <a:pt x="1979044" y="773626"/>
                </a:lnTo>
                <a:lnTo>
                  <a:pt x="1964950" y="734713"/>
                </a:lnTo>
                <a:lnTo>
                  <a:pt x="1943794" y="676631"/>
                </a:lnTo>
                <a:close/>
                <a:moveTo>
                  <a:pt x="778019" y="0"/>
                </a:moveTo>
                <a:lnTo>
                  <a:pt x="787084" y="0"/>
                </a:lnTo>
                <a:lnTo>
                  <a:pt x="796376" y="681"/>
                </a:lnTo>
                <a:lnTo>
                  <a:pt x="805667" y="1588"/>
                </a:lnTo>
                <a:lnTo>
                  <a:pt x="815186" y="3176"/>
                </a:lnTo>
                <a:lnTo>
                  <a:pt x="824704" y="4991"/>
                </a:lnTo>
                <a:lnTo>
                  <a:pt x="843061" y="9301"/>
                </a:lnTo>
                <a:lnTo>
                  <a:pt x="851447" y="11570"/>
                </a:lnTo>
                <a:lnTo>
                  <a:pt x="859832" y="13839"/>
                </a:lnTo>
                <a:lnTo>
                  <a:pt x="867084" y="15881"/>
                </a:lnTo>
                <a:lnTo>
                  <a:pt x="874109" y="18149"/>
                </a:lnTo>
                <a:lnTo>
                  <a:pt x="880682" y="20645"/>
                </a:lnTo>
                <a:lnTo>
                  <a:pt x="887254" y="23140"/>
                </a:lnTo>
                <a:lnTo>
                  <a:pt x="892920" y="25862"/>
                </a:lnTo>
                <a:lnTo>
                  <a:pt x="898585" y="28585"/>
                </a:lnTo>
                <a:lnTo>
                  <a:pt x="903798" y="31534"/>
                </a:lnTo>
                <a:lnTo>
                  <a:pt x="908784" y="34483"/>
                </a:lnTo>
                <a:lnTo>
                  <a:pt x="913316" y="37886"/>
                </a:lnTo>
                <a:lnTo>
                  <a:pt x="917622" y="41289"/>
                </a:lnTo>
                <a:lnTo>
                  <a:pt x="921702" y="44919"/>
                </a:lnTo>
                <a:lnTo>
                  <a:pt x="925554" y="49002"/>
                </a:lnTo>
                <a:lnTo>
                  <a:pt x="929180" y="52859"/>
                </a:lnTo>
                <a:lnTo>
                  <a:pt x="932127" y="56489"/>
                </a:lnTo>
                <a:lnTo>
                  <a:pt x="934619" y="59665"/>
                </a:lnTo>
                <a:lnTo>
                  <a:pt x="936206" y="62387"/>
                </a:lnTo>
                <a:lnTo>
                  <a:pt x="937792" y="64883"/>
                </a:lnTo>
                <a:lnTo>
                  <a:pt x="938925" y="67151"/>
                </a:lnTo>
                <a:lnTo>
                  <a:pt x="939832" y="68966"/>
                </a:lnTo>
                <a:lnTo>
                  <a:pt x="940059" y="70554"/>
                </a:lnTo>
                <a:lnTo>
                  <a:pt x="940059" y="72142"/>
                </a:lnTo>
                <a:lnTo>
                  <a:pt x="939832" y="73277"/>
                </a:lnTo>
                <a:lnTo>
                  <a:pt x="939379" y="74184"/>
                </a:lnTo>
                <a:lnTo>
                  <a:pt x="938472" y="75092"/>
                </a:lnTo>
                <a:lnTo>
                  <a:pt x="937566" y="75545"/>
                </a:lnTo>
                <a:lnTo>
                  <a:pt x="936206" y="75999"/>
                </a:lnTo>
                <a:lnTo>
                  <a:pt x="933713" y="76453"/>
                </a:lnTo>
                <a:lnTo>
                  <a:pt x="930087" y="76680"/>
                </a:lnTo>
                <a:lnTo>
                  <a:pt x="927367" y="76906"/>
                </a:lnTo>
                <a:lnTo>
                  <a:pt x="926234" y="76906"/>
                </a:lnTo>
                <a:lnTo>
                  <a:pt x="925328" y="77360"/>
                </a:lnTo>
                <a:lnTo>
                  <a:pt x="924648" y="77814"/>
                </a:lnTo>
                <a:lnTo>
                  <a:pt x="924195" y="78268"/>
                </a:lnTo>
                <a:lnTo>
                  <a:pt x="923968" y="78948"/>
                </a:lnTo>
                <a:lnTo>
                  <a:pt x="923741" y="80309"/>
                </a:lnTo>
                <a:lnTo>
                  <a:pt x="923968" y="83486"/>
                </a:lnTo>
                <a:lnTo>
                  <a:pt x="924874" y="88703"/>
                </a:lnTo>
                <a:lnTo>
                  <a:pt x="926461" y="95509"/>
                </a:lnTo>
                <a:lnTo>
                  <a:pt x="927367" y="100046"/>
                </a:lnTo>
                <a:lnTo>
                  <a:pt x="928954" y="104584"/>
                </a:lnTo>
                <a:lnTo>
                  <a:pt x="931900" y="113658"/>
                </a:lnTo>
                <a:lnTo>
                  <a:pt x="938699" y="133168"/>
                </a:lnTo>
                <a:lnTo>
                  <a:pt x="941645" y="142243"/>
                </a:lnTo>
                <a:lnTo>
                  <a:pt x="943005" y="146553"/>
                </a:lnTo>
                <a:lnTo>
                  <a:pt x="943911" y="150637"/>
                </a:lnTo>
                <a:lnTo>
                  <a:pt x="944818" y="154493"/>
                </a:lnTo>
                <a:lnTo>
                  <a:pt x="945044" y="158123"/>
                </a:lnTo>
                <a:lnTo>
                  <a:pt x="944818" y="161072"/>
                </a:lnTo>
                <a:lnTo>
                  <a:pt x="944138" y="164022"/>
                </a:lnTo>
                <a:lnTo>
                  <a:pt x="942098" y="169693"/>
                </a:lnTo>
                <a:lnTo>
                  <a:pt x="940738" y="173323"/>
                </a:lnTo>
                <a:lnTo>
                  <a:pt x="939832" y="176726"/>
                </a:lnTo>
                <a:lnTo>
                  <a:pt x="938925" y="179902"/>
                </a:lnTo>
                <a:lnTo>
                  <a:pt x="938472" y="183078"/>
                </a:lnTo>
                <a:lnTo>
                  <a:pt x="938699" y="184439"/>
                </a:lnTo>
                <a:lnTo>
                  <a:pt x="938925" y="185800"/>
                </a:lnTo>
                <a:lnTo>
                  <a:pt x="939605" y="186935"/>
                </a:lnTo>
                <a:lnTo>
                  <a:pt x="940285" y="187842"/>
                </a:lnTo>
                <a:lnTo>
                  <a:pt x="947764" y="195556"/>
                </a:lnTo>
                <a:lnTo>
                  <a:pt x="954110" y="202361"/>
                </a:lnTo>
                <a:lnTo>
                  <a:pt x="959775" y="208487"/>
                </a:lnTo>
                <a:lnTo>
                  <a:pt x="964308" y="214158"/>
                </a:lnTo>
                <a:lnTo>
                  <a:pt x="967934" y="219149"/>
                </a:lnTo>
                <a:lnTo>
                  <a:pt x="970880" y="223686"/>
                </a:lnTo>
                <a:lnTo>
                  <a:pt x="973373" y="227543"/>
                </a:lnTo>
                <a:lnTo>
                  <a:pt x="974960" y="231400"/>
                </a:lnTo>
                <a:lnTo>
                  <a:pt x="975639" y="234349"/>
                </a:lnTo>
                <a:lnTo>
                  <a:pt x="976093" y="237071"/>
                </a:lnTo>
                <a:lnTo>
                  <a:pt x="975866" y="239340"/>
                </a:lnTo>
                <a:lnTo>
                  <a:pt x="975186" y="241155"/>
                </a:lnTo>
                <a:lnTo>
                  <a:pt x="974280" y="242970"/>
                </a:lnTo>
                <a:lnTo>
                  <a:pt x="972693" y="244104"/>
                </a:lnTo>
                <a:lnTo>
                  <a:pt x="970880" y="245465"/>
                </a:lnTo>
                <a:lnTo>
                  <a:pt x="968841" y="246373"/>
                </a:lnTo>
                <a:lnTo>
                  <a:pt x="967481" y="246826"/>
                </a:lnTo>
                <a:lnTo>
                  <a:pt x="966121" y="247280"/>
                </a:lnTo>
                <a:lnTo>
                  <a:pt x="962495" y="247507"/>
                </a:lnTo>
                <a:lnTo>
                  <a:pt x="959322" y="247734"/>
                </a:lnTo>
                <a:lnTo>
                  <a:pt x="955923" y="247961"/>
                </a:lnTo>
                <a:lnTo>
                  <a:pt x="954336" y="248188"/>
                </a:lnTo>
                <a:lnTo>
                  <a:pt x="952976" y="248868"/>
                </a:lnTo>
                <a:lnTo>
                  <a:pt x="951390" y="249322"/>
                </a:lnTo>
                <a:lnTo>
                  <a:pt x="950484" y="250456"/>
                </a:lnTo>
                <a:lnTo>
                  <a:pt x="949350" y="251817"/>
                </a:lnTo>
                <a:lnTo>
                  <a:pt x="948444" y="253405"/>
                </a:lnTo>
                <a:lnTo>
                  <a:pt x="947991" y="255447"/>
                </a:lnTo>
                <a:lnTo>
                  <a:pt x="947764" y="257943"/>
                </a:lnTo>
                <a:lnTo>
                  <a:pt x="947537" y="261346"/>
                </a:lnTo>
                <a:lnTo>
                  <a:pt x="946857" y="265883"/>
                </a:lnTo>
                <a:lnTo>
                  <a:pt x="945951" y="275411"/>
                </a:lnTo>
                <a:lnTo>
                  <a:pt x="944818" y="285393"/>
                </a:lnTo>
                <a:lnTo>
                  <a:pt x="944365" y="289703"/>
                </a:lnTo>
                <a:lnTo>
                  <a:pt x="944138" y="293106"/>
                </a:lnTo>
                <a:lnTo>
                  <a:pt x="944365" y="296282"/>
                </a:lnTo>
                <a:lnTo>
                  <a:pt x="945044" y="299458"/>
                </a:lnTo>
                <a:lnTo>
                  <a:pt x="945498" y="302408"/>
                </a:lnTo>
                <a:lnTo>
                  <a:pt x="945724" y="305584"/>
                </a:lnTo>
                <a:lnTo>
                  <a:pt x="945724" y="306718"/>
                </a:lnTo>
                <a:lnTo>
                  <a:pt x="945498" y="308079"/>
                </a:lnTo>
                <a:lnTo>
                  <a:pt x="945271" y="309214"/>
                </a:lnTo>
                <a:lnTo>
                  <a:pt x="944818" y="310348"/>
                </a:lnTo>
                <a:lnTo>
                  <a:pt x="943911" y="311482"/>
                </a:lnTo>
                <a:lnTo>
                  <a:pt x="942778" y="312390"/>
                </a:lnTo>
                <a:lnTo>
                  <a:pt x="941418" y="313524"/>
                </a:lnTo>
                <a:lnTo>
                  <a:pt x="939832" y="314205"/>
                </a:lnTo>
                <a:lnTo>
                  <a:pt x="938019" y="315112"/>
                </a:lnTo>
                <a:lnTo>
                  <a:pt x="936433" y="316473"/>
                </a:lnTo>
                <a:lnTo>
                  <a:pt x="935299" y="317834"/>
                </a:lnTo>
                <a:lnTo>
                  <a:pt x="934166" y="319876"/>
                </a:lnTo>
                <a:lnTo>
                  <a:pt x="933033" y="321918"/>
                </a:lnTo>
                <a:lnTo>
                  <a:pt x="932353" y="324413"/>
                </a:lnTo>
                <a:lnTo>
                  <a:pt x="931900" y="326909"/>
                </a:lnTo>
                <a:lnTo>
                  <a:pt x="931447" y="329404"/>
                </a:lnTo>
                <a:lnTo>
                  <a:pt x="930540" y="335076"/>
                </a:lnTo>
                <a:lnTo>
                  <a:pt x="929860" y="340521"/>
                </a:lnTo>
                <a:lnTo>
                  <a:pt x="929634" y="345738"/>
                </a:lnTo>
                <a:lnTo>
                  <a:pt x="928954" y="350729"/>
                </a:lnTo>
                <a:lnTo>
                  <a:pt x="928274" y="354813"/>
                </a:lnTo>
                <a:lnTo>
                  <a:pt x="927594" y="359123"/>
                </a:lnTo>
                <a:lnTo>
                  <a:pt x="927141" y="361165"/>
                </a:lnTo>
                <a:lnTo>
                  <a:pt x="926687" y="362980"/>
                </a:lnTo>
                <a:lnTo>
                  <a:pt x="925781" y="364795"/>
                </a:lnTo>
                <a:lnTo>
                  <a:pt x="924874" y="366156"/>
                </a:lnTo>
                <a:lnTo>
                  <a:pt x="923515" y="367744"/>
                </a:lnTo>
                <a:lnTo>
                  <a:pt x="921928" y="368652"/>
                </a:lnTo>
                <a:lnTo>
                  <a:pt x="919889" y="369786"/>
                </a:lnTo>
                <a:lnTo>
                  <a:pt x="917622" y="370466"/>
                </a:lnTo>
                <a:lnTo>
                  <a:pt x="914903" y="370920"/>
                </a:lnTo>
                <a:lnTo>
                  <a:pt x="911730" y="371147"/>
                </a:lnTo>
                <a:lnTo>
                  <a:pt x="908330" y="370920"/>
                </a:lnTo>
                <a:lnTo>
                  <a:pt x="904025" y="370693"/>
                </a:lnTo>
                <a:lnTo>
                  <a:pt x="894959" y="369332"/>
                </a:lnTo>
                <a:lnTo>
                  <a:pt x="885441" y="367290"/>
                </a:lnTo>
                <a:lnTo>
                  <a:pt x="866404" y="362980"/>
                </a:lnTo>
                <a:lnTo>
                  <a:pt x="848727" y="359123"/>
                </a:lnTo>
                <a:lnTo>
                  <a:pt x="841248" y="357535"/>
                </a:lnTo>
                <a:lnTo>
                  <a:pt x="834903" y="356855"/>
                </a:lnTo>
                <a:lnTo>
                  <a:pt x="831050" y="356628"/>
                </a:lnTo>
                <a:lnTo>
                  <a:pt x="827197" y="357081"/>
                </a:lnTo>
                <a:lnTo>
                  <a:pt x="824024" y="357762"/>
                </a:lnTo>
                <a:lnTo>
                  <a:pt x="821305" y="358896"/>
                </a:lnTo>
                <a:lnTo>
                  <a:pt x="818812" y="360031"/>
                </a:lnTo>
                <a:lnTo>
                  <a:pt x="816546" y="361846"/>
                </a:lnTo>
                <a:lnTo>
                  <a:pt x="814733" y="363434"/>
                </a:lnTo>
                <a:lnTo>
                  <a:pt x="812920" y="365702"/>
                </a:lnTo>
                <a:lnTo>
                  <a:pt x="811333" y="367744"/>
                </a:lnTo>
                <a:lnTo>
                  <a:pt x="810200" y="370013"/>
                </a:lnTo>
                <a:lnTo>
                  <a:pt x="807934" y="374550"/>
                </a:lnTo>
                <a:lnTo>
                  <a:pt x="806121" y="378634"/>
                </a:lnTo>
                <a:lnTo>
                  <a:pt x="804308" y="382490"/>
                </a:lnTo>
                <a:lnTo>
                  <a:pt x="803401" y="383851"/>
                </a:lnTo>
                <a:lnTo>
                  <a:pt x="803174" y="385893"/>
                </a:lnTo>
                <a:lnTo>
                  <a:pt x="803401" y="387708"/>
                </a:lnTo>
                <a:lnTo>
                  <a:pt x="804081" y="389523"/>
                </a:lnTo>
                <a:lnTo>
                  <a:pt x="804761" y="391791"/>
                </a:lnTo>
                <a:lnTo>
                  <a:pt x="805894" y="394060"/>
                </a:lnTo>
                <a:lnTo>
                  <a:pt x="808840" y="399051"/>
                </a:lnTo>
                <a:lnTo>
                  <a:pt x="816546" y="410167"/>
                </a:lnTo>
                <a:lnTo>
                  <a:pt x="820852" y="416293"/>
                </a:lnTo>
                <a:lnTo>
                  <a:pt x="824704" y="423099"/>
                </a:lnTo>
                <a:lnTo>
                  <a:pt x="842835" y="456901"/>
                </a:lnTo>
                <a:lnTo>
                  <a:pt x="851447" y="473462"/>
                </a:lnTo>
                <a:lnTo>
                  <a:pt x="858245" y="485259"/>
                </a:lnTo>
                <a:lnTo>
                  <a:pt x="863458" y="494106"/>
                </a:lnTo>
                <a:lnTo>
                  <a:pt x="865724" y="497963"/>
                </a:lnTo>
                <a:lnTo>
                  <a:pt x="867990" y="502274"/>
                </a:lnTo>
                <a:lnTo>
                  <a:pt x="869350" y="506130"/>
                </a:lnTo>
                <a:lnTo>
                  <a:pt x="870030" y="508399"/>
                </a:lnTo>
                <a:lnTo>
                  <a:pt x="870483" y="510441"/>
                </a:lnTo>
                <a:lnTo>
                  <a:pt x="870710" y="512482"/>
                </a:lnTo>
                <a:lnTo>
                  <a:pt x="870710" y="514524"/>
                </a:lnTo>
                <a:lnTo>
                  <a:pt x="870483" y="516793"/>
                </a:lnTo>
                <a:lnTo>
                  <a:pt x="869804" y="518834"/>
                </a:lnTo>
                <a:lnTo>
                  <a:pt x="869577" y="521330"/>
                </a:lnTo>
                <a:lnTo>
                  <a:pt x="869350" y="523825"/>
                </a:lnTo>
                <a:lnTo>
                  <a:pt x="869577" y="526548"/>
                </a:lnTo>
                <a:lnTo>
                  <a:pt x="870030" y="529497"/>
                </a:lnTo>
                <a:lnTo>
                  <a:pt x="870937" y="532446"/>
                </a:lnTo>
                <a:lnTo>
                  <a:pt x="872070" y="535622"/>
                </a:lnTo>
                <a:lnTo>
                  <a:pt x="873430" y="539025"/>
                </a:lnTo>
                <a:lnTo>
                  <a:pt x="875016" y="542201"/>
                </a:lnTo>
                <a:lnTo>
                  <a:pt x="876829" y="545604"/>
                </a:lnTo>
                <a:lnTo>
                  <a:pt x="878869" y="548780"/>
                </a:lnTo>
                <a:lnTo>
                  <a:pt x="881135" y="552410"/>
                </a:lnTo>
                <a:lnTo>
                  <a:pt x="883175" y="555586"/>
                </a:lnTo>
                <a:lnTo>
                  <a:pt x="885668" y="558762"/>
                </a:lnTo>
                <a:lnTo>
                  <a:pt x="888387" y="561938"/>
                </a:lnTo>
                <a:lnTo>
                  <a:pt x="890880" y="564888"/>
                </a:lnTo>
                <a:lnTo>
                  <a:pt x="893826" y="568064"/>
                </a:lnTo>
                <a:lnTo>
                  <a:pt x="916489" y="591204"/>
                </a:lnTo>
                <a:lnTo>
                  <a:pt x="952976" y="628409"/>
                </a:lnTo>
                <a:lnTo>
                  <a:pt x="971787" y="647239"/>
                </a:lnTo>
                <a:lnTo>
                  <a:pt x="988557" y="664026"/>
                </a:lnTo>
                <a:lnTo>
                  <a:pt x="995809" y="670832"/>
                </a:lnTo>
                <a:lnTo>
                  <a:pt x="1001928" y="676277"/>
                </a:lnTo>
                <a:lnTo>
                  <a:pt x="1006688" y="680587"/>
                </a:lnTo>
                <a:lnTo>
                  <a:pt x="1009634" y="682856"/>
                </a:lnTo>
                <a:lnTo>
                  <a:pt x="1013033" y="685125"/>
                </a:lnTo>
                <a:lnTo>
                  <a:pt x="1018472" y="688981"/>
                </a:lnTo>
                <a:lnTo>
                  <a:pt x="1035243" y="701232"/>
                </a:lnTo>
                <a:lnTo>
                  <a:pt x="1057679" y="718020"/>
                </a:lnTo>
                <a:lnTo>
                  <a:pt x="1070597" y="727775"/>
                </a:lnTo>
                <a:lnTo>
                  <a:pt x="1084421" y="737757"/>
                </a:lnTo>
                <a:lnTo>
                  <a:pt x="1098926" y="747739"/>
                </a:lnTo>
                <a:lnTo>
                  <a:pt x="1113657" y="757947"/>
                </a:lnTo>
                <a:lnTo>
                  <a:pt x="1128841" y="767929"/>
                </a:lnTo>
                <a:lnTo>
                  <a:pt x="1144025" y="777684"/>
                </a:lnTo>
                <a:lnTo>
                  <a:pt x="1158756" y="786532"/>
                </a:lnTo>
                <a:lnTo>
                  <a:pt x="1166235" y="790842"/>
                </a:lnTo>
                <a:lnTo>
                  <a:pt x="1173260" y="794472"/>
                </a:lnTo>
                <a:lnTo>
                  <a:pt x="1180286" y="798102"/>
                </a:lnTo>
                <a:lnTo>
                  <a:pt x="1187085" y="801505"/>
                </a:lnTo>
                <a:lnTo>
                  <a:pt x="1193657" y="804454"/>
                </a:lnTo>
                <a:lnTo>
                  <a:pt x="1200229" y="807176"/>
                </a:lnTo>
                <a:lnTo>
                  <a:pt x="1205215" y="809445"/>
                </a:lnTo>
                <a:lnTo>
                  <a:pt x="1209521" y="811260"/>
                </a:lnTo>
                <a:lnTo>
                  <a:pt x="1213374" y="813529"/>
                </a:lnTo>
                <a:lnTo>
                  <a:pt x="1216546" y="815570"/>
                </a:lnTo>
                <a:lnTo>
                  <a:pt x="1219266" y="817839"/>
                </a:lnTo>
                <a:lnTo>
                  <a:pt x="1221306" y="820108"/>
                </a:lnTo>
                <a:lnTo>
                  <a:pt x="1222892" y="821923"/>
                </a:lnTo>
                <a:lnTo>
                  <a:pt x="1224252" y="824191"/>
                </a:lnTo>
                <a:lnTo>
                  <a:pt x="1224688" y="825500"/>
                </a:lnTo>
                <a:lnTo>
                  <a:pt x="1394461" y="825500"/>
                </a:lnTo>
                <a:lnTo>
                  <a:pt x="1407672" y="816269"/>
                </a:lnTo>
                <a:lnTo>
                  <a:pt x="1406764" y="814679"/>
                </a:lnTo>
                <a:lnTo>
                  <a:pt x="1405176" y="810816"/>
                </a:lnTo>
                <a:lnTo>
                  <a:pt x="1404041" y="808090"/>
                </a:lnTo>
                <a:lnTo>
                  <a:pt x="1403133" y="804909"/>
                </a:lnTo>
                <a:lnTo>
                  <a:pt x="1402226" y="801274"/>
                </a:lnTo>
                <a:lnTo>
                  <a:pt x="1401318" y="797866"/>
                </a:lnTo>
                <a:lnTo>
                  <a:pt x="1400864" y="794004"/>
                </a:lnTo>
                <a:lnTo>
                  <a:pt x="1400637" y="789915"/>
                </a:lnTo>
                <a:lnTo>
                  <a:pt x="1400864" y="786052"/>
                </a:lnTo>
                <a:lnTo>
                  <a:pt x="1401545" y="782190"/>
                </a:lnTo>
                <a:lnTo>
                  <a:pt x="1402453" y="780145"/>
                </a:lnTo>
                <a:lnTo>
                  <a:pt x="1403133" y="778328"/>
                </a:lnTo>
                <a:lnTo>
                  <a:pt x="1404041" y="776510"/>
                </a:lnTo>
                <a:lnTo>
                  <a:pt x="1405176" y="774693"/>
                </a:lnTo>
                <a:lnTo>
                  <a:pt x="1406310" y="773102"/>
                </a:lnTo>
                <a:lnTo>
                  <a:pt x="1407899" y="771512"/>
                </a:lnTo>
                <a:lnTo>
                  <a:pt x="1409487" y="770149"/>
                </a:lnTo>
                <a:lnTo>
                  <a:pt x="1411529" y="768558"/>
                </a:lnTo>
                <a:lnTo>
                  <a:pt x="1416068" y="765605"/>
                </a:lnTo>
                <a:lnTo>
                  <a:pt x="1421060" y="762197"/>
                </a:lnTo>
                <a:lnTo>
                  <a:pt x="1432406" y="753336"/>
                </a:lnTo>
                <a:lnTo>
                  <a:pt x="1446475" y="743340"/>
                </a:lnTo>
                <a:lnTo>
                  <a:pt x="1454418" y="737433"/>
                </a:lnTo>
                <a:lnTo>
                  <a:pt x="1463041" y="731753"/>
                </a:lnTo>
                <a:lnTo>
                  <a:pt x="1472571" y="725846"/>
                </a:lnTo>
                <a:lnTo>
                  <a:pt x="1482556" y="719939"/>
                </a:lnTo>
                <a:lnTo>
                  <a:pt x="1493448" y="713577"/>
                </a:lnTo>
                <a:lnTo>
                  <a:pt x="1504794" y="707670"/>
                </a:lnTo>
                <a:lnTo>
                  <a:pt x="1517275" y="701763"/>
                </a:lnTo>
                <a:lnTo>
                  <a:pt x="1530436" y="695856"/>
                </a:lnTo>
                <a:lnTo>
                  <a:pt x="1544279" y="690404"/>
                </a:lnTo>
                <a:lnTo>
                  <a:pt x="1558802" y="684951"/>
                </a:lnTo>
                <a:lnTo>
                  <a:pt x="1584671" y="676318"/>
                </a:lnTo>
                <a:lnTo>
                  <a:pt x="1607363" y="669502"/>
                </a:lnTo>
                <a:lnTo>
                  <a:pt x="1626878" y="664049"/>
                </a:lnTo>
                <a:lnTo>
                  <a:pt x="1643443" y="659732"/>
                </a:lnTo>
                <a:lnTo>
                  <a:pt x="1657739" y="656552"/>
                </a:lnTo>
                <a:lnTo>
                  <a:pt x="1669539" y="654507"/>
                </a:lnTo>
                <a:lnTo>
                  <a:pt x="1679070" y="653144"/>
                </a:lnTo>
                <a:lnTo>
                  <a:pt x="1686331" y="652462"/>
                </a:lnTo>
                <a:lnTo>
                  <a:pt x="1689735" y="652462"/>
                </a:lnTo>
                <a:lnTo>
                  <a:pt x="1693366" y="652462"/>
                </a:lnTo>
                <a:lnTo>
                  <a:pt x="1697451" y="653144"/>
                </a:lnTo>
                <a:lnTo>
                  <a:pt x="1701535" y="653825"/>
                </a:lnTo>
                <a:lnTo>
                  <a:pt x="1710158" y="655188"/>
                </a:lnTo>
                <a:lnTo>
                  <a:pt x="1718554" y="657233"/>
                </a:lnTo>
                <a:lnTo>
                  <a:pt x="1725816" y="659505"/>
                </a:lnTo>
                <a:lnTo>
                  <a:pt x="1732170" y="661323"/>
                </a:lnTo>
                <a:lnTo>
                  <a:pt x="1737843" y="662913"/>
                </a:lnTo>
                <a:lnTo>
                  <a:pt x="1757955" y="825500"/>
                </a:lnTo>
                <a:lnTo>
                  <a:pt x="1795330" y="825500"/>
                </a:lnTo>
                <a:lnTo>
                  <a:pt x="1795464" y="825183"/>
                </a:lnTo>
                <a:lnTo>
                  <a:pt x="1796372" y="823354"/>
                </a:lnTo>
                <a:lnTo>
                  <a:pt x="1797734" y="821525"/>
                </a:lnTo>
                <a:lnTo>
                  <a:pt x="1799096" y="819924"/>
                </a:lnTo>
                <a:lnTo>
                  <a:pt x="1802727" y="816265"/>
                </a:lnTo>
                <a:lnTo>
                  <a:pt x="1806813" y="812835"/>
                </a:lnTo>
                <a:lnTo>
                  <a:pt x="1811807" y="809405"/>
                </a:lnTo>
                <a:lnTo>
                  <a:pt x="1817254" y="806432"/>
                </a:lnTo>
                <a:lnTo>
                  <a:pt x="1822928" y="803002"/>
                </a:lnTo>
                <a:lnTo>
                  <a:pt x="1829284" y="800258"/>
                </a:lnTo>
                <a:lnTo>
                  <a:pt x="1835639" y="797514"/>
                </a:lnTo>
                <a:lnTo>
                  <a:pt x="1842222" y="794999"/>
                </a:lnTo>
                <a:lnTo>
                  <a:pt x="1849712" y="792712"/>
                </a:lnTo>
                <a:lnTo>
                  <a:pt x="1856734" y="791048"/>
                </a:lnTo>
                <a:lnTo>
                  <a:pt x="1803400" y="640325"/>
                </a:lnTo>
                <a:lnTo>
                  <a:pt x="1969600" y="134937"/>
                </a:lnTo>
                <a:lnTo>
                  <a:pt x="2003338" y="139243"/>
                </a:lnTo>
                <a:lnTo>
                  <a:pt x="2091185" y="215534"/>
                </a:lnTo>
                <a:lnTo>
                  <a:pt x="2092325" y="215676"/>
                </a:lnTo>
                <a:lnTo>
                  <a:pt x="2092111" y="216338"/>
                </a:lnTo>
                <a:lnTo>
                  <a:pt x="2092325" y="216524"/>
                </a:lnTo>
                <a:lnTo>
                  <a:pt x="1963865" y="614454"/>
                </a:lnTo>
                <a:lnTo>
                  <a:pt x="1994048" y="697384"/>
                </a:lnTo>
                <a:lnTo>
                  <a:pt x="2016098" y="758694"/>
                </a:lnTo>
                <a:lnTo>
                  <a:pt x="2023600" y="779961"/>
                </a:lnTo>
                <a:lnTo>
                  <a:pt x="2024052" y="781280"/>
                </a:lnTo>
                <a:lnTo>
                  <a:pt x="2026755" y="781507"/>
                </a:lnTo>
                <a:lnTo>
                  <a:pt x="2031294" y="781965"/>
                </a:lnTo>
                <a:lnTo>
                  <a:pt x="2034926" y="782879"/>
                </a:lnTo>
                <a:lnTo>
                  <a:pt x="2036288" y="783337"/>
                </a:lnTo>
                <a:lnTo>
                  <a:pt x="2037423" y="783794"/>
                </a:lnTo>
                <a:lnTo>
                  <a:pt x="2039011" y="785166"/>
                </a:lnTo>
                <a:lnTo>
                  <a:pt x="2041054" y="786767"/>
                </a:lnTo>
                <a:lnTo>
                  <a:pt x="2045140" y="790654"/>
                </a:lnTo>
                <a:lnTo>
                  <a:pt x="2048999" y="794999"/>
                </a:lnTo>
                <a:lnTo>
                  <a:pt x="2052857" y="800030"/>
                </a:lnTo>
                <a:lnTo>
                  <a:pt x="2056035" y="804603"/>
                </a:lnTo>
                <a:lnTo>
                  <a:pt x="2058532" y="809176"/>
                </a:lnTo>
                <a:lnTo>
                  <a:pt x="2060120" y="812606"/>
                </a:lnTo>
                <a:lnTo>
                  <a:pt x="2060801" y="813978"/>
                </a:lnTo>
                <a:lnTo>
                  <a:pt x="2061028" y="815122"/>
                </a:lnTo>
                <a:lnTo>
                  <a:pt x="2061217" y="825500"/>
                </a:lnTo>
                <a:lnTo>
                  <a:pt x="2617787" y="825500"/>
                </a:lnTo>
                <a:lnTo>
                  <a:pt x="2617787" y="866775"/>
                </a:lnTo>
                <a:lnTo>
                  <a:pt x="2617787" y="874713"/>
                </a:lnTo>
                <a:lnTo>
                  <a:pt x="2617787" y="963613"/>
                </a:lnTo>
                <a:lnTo>
                  <a:pt x="2249487" y="963613"/>
                </a:lnTo>
                <a:lnTo>
                  <a:pt x="2249487" y="2002513"/>
                </a:lnTo>
                <a:lnTo>
                  <a:pt x="2249487" y="2005235"/>
                </a:lnTo>
                <a:lnTo>
                  <a:pt x="2249026" y="2007504"/>
                </a:lnTo>
                <a:lnTo>
                  <a:pt x="2248565" y="2009999"/>
                </a:lnTo>
                <a:lnTo>
                  <a:pt x="2247642" y="2012267"/>
                </a:lnTo>
                <a:lnTo>
                  <a:pt x="2246489" y="2014536"/>
                </a:lnTo>
                <a:lnTo>
                  <a:pt x="2245335" y="2016577"/>
                </a:lnTo>
                <a:lnTo>
                  <a:pt x="2243951" y="2018165"/>
                </a:lnTo>
                <a:lnTo>
                  <a:pt x="2242337" y="2019980"/>
                </a:lnTo>
                <a:lnTo>
                  <a:pt x="2240491" y="2021794"/>
                </a:lnTo>
                <a:lnTo>
                  <a:pt x="2238646" y="2022928"/>
                </a:lnTo>
                <a:lnTo>
                  <a:pt x="2236570" y="2024289"/>
                </a:lnTo>
                <a:lnTo>
                  <a:pt x="2234494" y="2025197"/>
                </a:lnTo>
                <a:lnTo>
                  <a:pt x="2232188" y="2026104"/>
                </a:lnTo>
                <a:lnTo>
                  <a:pt x="2229650" y="2026558"/>
                </a:lnTo>
                <a:lnTo>
                  <a:pt x="2227113" y="2027238"/>
                </a:lnTo>
                <a:lnTo>
                  <a:pt x="2224576" y="2027238"/>
                </a:lnTo>
                <a:lnTo>
                  <a:pt x="2220424" y="2027238"/>
                </a:lnTo>
                <a:lnTo>
                  <a:pt x="2217887" y="2027238"/>
                </a:lnTo>
                <a:lnTo>
                  <a:pt x="2215580" y="2026558"/>
                </a:lnTo>
                <a:lnTo>
                  <a:pt x="2213043" y="2026104"/>
                </a:lnTo>
                <a:lnTo>
                  <a:pt x="2210736" y="2025197"/>
                </a:lnTo>
                <a:lnTo>
                  <a:pt x="2208429" y="2024289"/>
                </a:lnTo>
                <a:lnTo>
                  <a:pt x="2206353" y="2022928"/>
                </a:lnTo>
                <a:lnTo>
                  <a:pt x="2204739" y="2021794"/>
                </a:lnTo>
                <a:lnTo>
                  <a:pt x="2202893" y="2019980"/>
                </a:lnTo>
                <a:lnTo>
                  <a:pt x="2201279" y="2018165"/>
                </a:lnTo>
                <a:lnTo>
                  <a:pt x="2199895" y="2016577"/>
                </a:lnTo>
                <a:lnTo>
                  <a:pt x="2198742" y="2014536"/>
                </a:lnTo>
                <a:lnTo>
                  <a:pt x="2197588" y="2012267"/>
                </a:lnTo>
                <a:lnTo>
                  <a:pt x="2196666" y="2009999"/>
                </a:lnTo>
                <a:lnTo>
                  <a:pt x="2196204" y="2007504"/>
                </a:lnTo>
                <a:lnTo>
                  <a:pt x="2195512" y="2005235"/>
                </a:lnTo>
                <a:lnTo>
                  <a:pt x="2195512" y="2002513"/>
                </a:lnTo>
                <a:lnTo>
                  <a:pt x="2195512" y="1138896"/>
                </a:lnTo>
                <a:lnTo>
                  <a:pt x="2151062" y="1092447"/>
                </a:lnTo>
                <a:lnTo>
                  <a:pt x="2151062" y="1888408"/>
                </a:lnTo>
                <a:lnTo>
                  <a:pt x="2150835" y="1890907"/>
                </a:lnTo>
                <a:lnTo>
                  <a:pt x="2150607" y="1893632"/>
                </a:lnTo>
                <a:lnTo>
                  <a:pt x="2149924" y="1896130"/>
                </a:lnTo>
                <a:lnTo>
                  <a:pt x="2149240" y="1898628"/>
                </a:lnTo>
                <a:lnTo>
                  <a:pt x="2148102" y="1900899"/>
                </a:lnTo>
                <a:lnTo>
                  <a:pt x="2146963" y="1903170"/>
                </a:lnTo>
                <a:lnTo>
                  <a:pt x="2145369" y="1905214"/>
                </a:lnTo>
                <a:lnTo>
                  <a:pt x="2144002" y="1906804"/>
                </a:lnTo>
                <a:lnTo>
                  <a:pt x="2142180" y="1908620"/>
                </a:lnTo>
                <a:lnTo>
                  <a:pt x="2140131" y="1909983"/>
                </a:lnTo>
                <a:lnTo>
                  <a:pt x="2138309" y="1911573"/>
                </a:lnTo>
                <a:lnTo>
                  <a:pt x="2136031" y="1912481"/>
                </a:lnTo>
                <a:lnTo>
                  <a:pt x="2133754" y="1913617"/>
                </a:lnTo>
                <a:lnTo>
                  <a:pt x="2131476" y="1914071"/>
                </a:lnTo>
                <a:lnTo>
                  <a:pt x="2128971" y="1914525"/>
                </a:lnTo>
                <a:lnTo>
                  <a:pt x="2126466" y="1914525"/>
                </a:lnTo>
                <a:lnTo>
                  <a:pt x="2122367" y="1914525"/>
                </a:lnTo>
                <a:lnTo>
                  <a:pt x="2119862" y="1914525"/>
                </a:lnTo>
                <a:lnTo>
                  <a:pt x="2117356" y="1914071"/>
                </a:lnTo>
                <a:lnTo>
                  <a:pt x="2115079" y="1913617"/>
                </a:lnTo>
                <a:lnTo>
                  <a:pt x="2112801" y="1912481"/>
                </a:lnTo>
                <a:lnTo>
                  <a:pt x="2110524" y="1911573"/>
                </a:lnTo>
                <a:lnTo>
                  <a:pt x="2108702" y="1909983"/>
                </a:lnTo>
                <a:lnTo>
                  <a:pt x="2106652" y="1908620"/>
                </a:lnTo>
                <a:lnTo>
                  <a:pt x="2104830" y="1906804"/>
                </a:lnTo>
                <a:lnTo>
                  <a:pt x="2103464" y="1905214"/>
                </a:lnTo>
                <a:lnTo>
                  <a:pt x="2101870" y="1903170"/>
                </a:lnTo>
                <a:lnTo>
                  <a:pt x="2100731" y="1900899"/>
                </a:lnTo>
                <a:lnTo>
                  <a:pt x="2099592" y="1898628"/>
                </a:lnTo>
                <a:lnTo>
                  <a:pt x="2098909" y="1896130"/>
                </a:lnTo>
                <a:lnTo>
                  <a:pt x="2098226" y="1893632"/>
                </a:lnTo>
                <a:lnTo>
                  <a:pt x="2097998" y="1890907"/>
                </a:lnTo>
                <a:lnTo>
                  <a:pt x="2097543" y="1888408"/>
                </a:lnTo>
                <a:lnTo>
                  <a:pt x="2097099" y="963613"/>
                </a:lnTo>
                <a:lnTo>
                  <a:pt x="1400175" y="963613"/>
                </a:lnTo>
                <a:lnTo>
                  <a:pt x="1400175" y="977900"/>
                </a:lnTo>
                <a:lnTo>
                  <a:pt x="1631496" y="977900"/>
                </a:lnTo>
                <a:lnTo>
                  <a:pt x="1638300" y="978127"/>
                </a:lnTo>
                <a:lnTo>
                  <a:pt x="1644650" y="979035"/>
                </a:lnTo>
                <a:lnTo>
                  <a:pt x="1651000" y="979943"/>
                </a:lnTo>
                <a:lnTo>
                  <a:pt x="1657123" y="981077"/>
                </a:lnTo>
                <a:lnTo>
                  <a:pt x="1662793" y="982666"/>
                </a:lnTo>
                <a:lnTo>
                  <a:pt x="1668235" y="984709"/>
                </a:lnTo>
                <a:lnTo>
                  <a:pt x="1673225" y="986978"/>
                </a:lnTo>
                <a:lnTo>
                  <a:pt x="1677760" y="989702"/>
                </a:lnTo>
                <a:lnTo>
                  <a:pt x="1682069" y="992425"/>
                </a:lnTo>
                <a:lnTo>
                  <a:pt x="1685698" y="995376"/>
                </a:lnTo>
                <a:lnTo>
                  <a:pt x="1689100" y="998553"/>
                </a:lnTo>
                <a:lnTo>
                  <a:pt x="1691821" y="1001957"/>
                </a:lnTo>
                <a:lnTo>
                  <a:pt x="1694089" y="1005589"/>
                </a:lnTo>
                <a:lnTo>
                  <a:pt x="1694996" y="1007404"/>
                </a:lnTo>
                <a:lnTo>
                  <a:pt x="1695677" y="1009220"/>
                </a:lnTo>
                <a:lnTo>
                  <a:pt x="1696130" y="1011263"/>
                </a:lnTo>
                <a:lnTo>
                  <a:pt x="1696810" y="1013078"/>
                </a:lnTo>
                <a:lnTo>
                  <a:pt x="1697037" y="1015121"/>
                </a:lnTo>
                <a:lnTo>
                  <a:pt x="1697037" y="1017164"/>
                </a:lnTo>
                <a:lnTo>
                  <a:pt x="1697037" y="1843966"/>
                </a:lnTo>
                <a:lnTo>
                  <a:pt x="1697037" y="1845781"/>
                </a:lnTo>
                <a:lnTo>
                  <a:pt x="1696810" y="1847824"/>
                </a:lnTo>
                <a:lnTo>
                  <a:pt x="1696130" y="1849866"/>
                </a:lnTo>
                <a:lnTo>
                  <a:pt x="1695677" y="1851909"/>
                </a:lnTo>
                <a:lnTo>
                  <a:pt x="1694996" y="1853498"/>
                </a:lnTo>
                <a:lnTo>
                  <a:pt x="1694089" y="1855540"/>
                </a:lnTo>
                <a:lnTo>
                  <a:pt x="1691821" y="1858945"/>
                </a:lnTo>
                <a:lnTo>
                  <a:pt x="1689100" y="1862576"/>
                </a:lnTo>
                <a:lnTo>
                  <a:pt x="1685698" y="1865753"/>
                </a:lnTo>
                <a:lnTo>
                  <a:pt x="1682069" y="1868704"/>
                </a:lnTo>
                <a:lnTo>
                  <a:pt x="1677760" y="1871427"/>
                </a:lnTo>
                <a:lnTo>
                  <a:pt x="1673225" y="1873924"/>
                </a:lnTo>
                <a:lnTo>
                  <a:pt x="1668235" y="1876420"/>
                </a:lnTo>
                <a:lnTo>
                  <a:pt x="1662793" y="1878236"/>
                </a:lnTo>
                <a:lnTo>
                  <a:pt x="1657123" y="1879825"/>
                </a:lnTo>
                <a:lnTo>
                  <a:pt x="1651000" y="1881186"/>
                </a:lnTo>
                <a:lnTo>
                  <a:pt x="1644650" y="1882094"/>
                </a:lnTo>
                <a:lnTo>
                  <a:pt x="1638300" y="1882775"/>
                </a:lnTo>
                <a:lnTo>
                  <a:pt x="1631496" y="1882775"/>
                </a:lnTo>
                <a:lnTo>
                  <a:pt x="1400175" y="1882775"/>
                </a:lnTo>
                <a:lnTo>
                  <a:pt x="1400175" y="2002513"/>
                </a:lnTo>
                <a:lnTo>
                  <a:pt x="1400175" y="2005235"/>
                </a:lnTo>
                <a:lnTo>
                  <a:pt x="1399714" y="2007504"/>
                </a:lnTo>
                <a:lnTo>
                  <a:pt x="1399022" y="2009999"/>
                </a:lnTo>
                <a:lnTo>
                  <a:pt x="1398330" y="2012267"/>
                </a:lnTo>
                <a:lnTo>
                  <a:pt x="1397177" y="2014536"/>
                </a:lnTo>
                <a:lnTo>
                  <a:pt x="1395793" y="2016577"/>
                </a:lnTo>
                <a:lnTo>
                  <a:pt x="1394639" y="2018165"/>
                </a:lnTo>
                <a:lnTo>
                  <a:pt x="1392794" y="2019980"/>
                </a:lnTo>
                <a:lnTo>
                  <a:pt x="1390949" y="2021794"/>
                </a:lnTo>
                <a:lnTo>
                  <a:pt x="1389334" y="2022928"/>
                </a:lnTo>
                <a:lnTo>
                  <a:pt x="1387258" y="2024289"/>
                </a:lnTo>
                <a:lnTo>
                  <a:pt x="1384952" y="2025197"/>
                </a:lnTo>
                <a:lnTo>
                  <a:pt x="1382645" y="2026104"/>
                </a:lnTo>
                <a:lnTo>
                  <a:pt x="1380338" y="2026558"/>
                </a:lnTo>
                <a:lnTo>
                  <a:pt x="1378032" y="2027238"/>
                </a:lnTo>
                <a:lnTo>
                  <a:pt x="1375494" y="2027238"/>
                </a:lnTo>
                <a:lnTo>
                  <a:pt x="1371112" y="2027238"/>
                </a:lnTo>
                <a:lnTo>
                  <a:pt x="1368575" y="2027238"/>
                </a:lnTo>
                <a:lnTo>
                  <a:pt x="1366037" y="2026558"/>
                </a:lnTo>
                <a:lnTo>
                  <a:pt x="1363500" y="2026104"/>
                </a:lnTo>
                <a:lnTo>
                  <a:pt x="1361193" y="2025197"/>
                </a:lnTo>
                <a:lnTo>
                  <a:pt x="1359348" y="2024289"/>
                </a:lnTo>
                <a:lnTo>
                  <a:pt x="1357272" y="2022928"/>
                </a:lnTo>
                <a:lnTo>
                  <a:pt x="1355196" y="2021794"/>
                </a:lnTo>
                <a:lnTo>
                  <a:pt x="1353351" y="2019980"/>
                </a:lnTo>
                <a:lnTo>
                  <a:pt x="1351967" y="2018165"/>
                </a:lnTo>
                <a:lnTo>
                  <a:pt x="1350352" y="2016577"/>
                </a:lnTo>
                <a:lnTo>
                  <a:pt x="1349199" y="2014536"/>
                </a:lnTo>
                <a:lnTo>
                  <a:pt x="1348276" y="2012267"/>
                </a:lnTo>
                <a:lnTo>
                  <a:pt x="1347123" y="2009999"/>
                </a:lnTo>
                <a:lnTo>
                  <a:pt x="1346662" y="2007504"/>
                </a:lnTo>
                <a:lnTo>
                  <a:pt x="1346431" y="2005235"/>
                </a:lnTo>
                <a:lnTo>
                  <a:pt x="1346200" y="2002513"/>
                </a:lnTo>
                <a:lnTo>
                  <a:pt x="1346200" y="1882775"/>
                </a:lnTo>
                <a:lnTo>
                  <a:pt x="1292452" y="1882775"/>
                </a:lnTo>
                <a:lnTo>
                  <a:pt x="1285875" y="1882775"/>
                </a:lnTo>
                <a:lnTo>
                  <a:pt x="1279071" y="1882094"/>
                </a:lnTo>
                <a:lnTo>
                  <a:pt x="1272948" y="1881186"/>
                </a:lnTo>
                <a:lnTo>
                  <a:pt x="1267052" y="1879825"/>
                </a:lnTo>
                <a:lnTo>
                  <a:pt x="1261382" y="1878236"/>
                </a:lnTo>
                <a:lnTo>
                  <a:pt x="1255939" y="1876420"/>
                </a:lnTo>
                <a:lnTo>
                  <a:pt x="1250950" y="1873924"/>
                </a:lnTo>
                <a:lnTo>
                  <a:pt x="1246187" y="1871427"/>
                </a:lnTo>
                <a:lnTo>
                  <a:pt x="1241878" y="1868704"/>
                </a:lnTo>
                <a:lnTo>
                  <a:pt x="1238250" y="1865753"/>
                </a:lnTo>
                <a:lnTo>
                  <a:pt x="1235075" y="1862576"/>
                </a:lnTo>
                <a:lnTo>
                  <a:pt x="1232353" y="1858945"/>
                </a:lnTo>
                <a:lnTo>
                  <a:pt x="1230085" y="1855540"/>
                </a:lnTo>
                <a:lnTo>
                  <a:pt x="1229178" y="1853498"/>
                </a:lnTo>
                <a:lnTo>
                  <a:pt x="1228271" y="1851909"/>
                </a:lnTo>
                <a:lnTo>
                  <a:pt x="1227818" y="1849866"/>
                </a:lnTo>
                <a:lnTo>
                  <a:pt x="1227364" y="1847824"/>
                </a:lnTo>
                <a:lnTo>
                  <a:pt x="1227137" y="1845781"/>
                </a:lnTo>
                <a:lnTo>
                  <a:pt x="1227137" y="1843966"/>
                </a:lnTo>
                <a:lnTo>
                  <a:pt x="1227137" y="1017164"/>
                </a:lnTo>
                <a:lnTo>
                  <a:pt x="1227137" y="1015121"/>
                </a:lnTo>
                <a:lnTo>
                  <a:pt x="1227364" y="1013078"/>
                </a:lnTo>
                <a:lnTo>
                  <a:pt x="1227818" y="1011263"/>
                </a:lnTo>
                <a:lnTo>
                  <a:pt x="1228271" y="1009220"/>
                </a:lnTo>
                <a:lnTo>
                  <a:pt x="1229178" y="1007404"/>
                </a:lnTo>
                <a:lnTo>
                  <a:pt x="1230085" y="1005589"/>
                </a:lnTo>
                <a:lnTo>
                  <a:pt x="1232353" y="1001957"/>
                </a:lnTo>
                <a:lnTo>
                  <a:pt x="1235075" y="998553"/>
                </a:lnTo>
                <a:lnTo>
                  <a:pt x="1238250" y="995376"/>
                </a:lnTo>
                <a:lnTo>
                  <a:pt x="1241878" y="992425"/>
                </a:lnTo>
                <a:lnTo>
                  <a:pt x="1246187" y="989702"/>
                </a:lnTo>
                <a:lnTo>
                  <a:pt x="1247833" y="988761"/>
                </a:lnTo>
                <a:lnTo>
                  <a:pt x="1247813" y="963613"/>
                </a:lnTo>
                <a:lnTo>
                  <a:pt x="881062" y="963613"/>
                </a:lnTo>
                <a:lnTo>
                  <a:pt x="881062" y="874713"/>
                </a:lnTo>
                <a:lnTo>
                  <a:pt x="881062" y="866775"/>
                </a:lnTo>
                <a:lnTo>
                  <a:pt x="881062" y="848089"/>
                </a:lnTo>
                <a:lnTo>
                  <a:pt x="840568" y="827821"/>
                </a:lnTo>
                <a:lnTo>
                  <a:pt x="839888" y="826233"/>
                </a:lnTo>
                <a:lnTo>
                  <a:pt x="837849" y="823057"/>
                </a:lnTo>
                <a:lnTo>
                  <a:pt x="836716" y="821015"/>
                </a:lnTo>
                <a:lnTo>
                  <a:pt x="834903" y="818746"/>
                </a:lnTo>
                <a:lnTo>
                  <a:pt x="833316" y="816705"/>
                </a:lnTo>
                <a:lnTo>
                  <a:pt x="831277" y="814890"/>
                </a:lnTo>
                <a:lnTo>
                  <a:pt x="829010" y="813302"/>
                </a:lnTo>
                <a:lnTo>
                  <a:pt x="826744" y="812167"/>
                </a:lnTo>
                <a:lnTo>
                  <a:pt x="825837" y="811941"/>
                </a:lnTo>
                <a:lnTo>
                  <a:pt x="824478" y="811487"/>
                </a:lnTo>
                <a:lnTo>
                  <a:pt x="823345" y="811487"/>
                </a:lnTo>
                <a:lnTo>
                  <a:pt x="822211" y="811941"/>
                </a:lnTo>
                <a:lnTo>
                  <a:pt x="821078" y="812167"/>
                </a:lnTo>
                <a:lnTo>
                  <a:pt x="819945" y="812848"/>
                </a:lnTo>
                <a:lnTo>
                  <a:pt x="818812" y="813755"/>
                </a:lnTo>
                <a:lnTo>
                  <a:pt x="817679" y="814890"/>
                </a:lnTo>
                <a:lnTo>
                  <a:pt x="816319" y="816251"/>
                </a:lnTo>
                <a:lnTo>
                  <a:pt x="815412" y="818066"/>
                </a:lnTo>
                <a:lnTo>
                  <a:pt x="814053" y="820335"/>
                </a:lnTo>
                <a:lnTo>
                  <a:pt x="813146" y="822830"/>
                </a:lnTo>
                <a:lnTo>
                  <a:pt x="810653" y="828275"/>
                </a:lnTo>
                <a:lnTo>
                  <a:pt x="807480" y="834400"/>
                </a:lnTo>
                <a:lnTo>
                  <a:pt x="803401" y="841433"/>
                </a:lnTo>
                <a:lnTo>
                  <a:pt x="799095" y="848692"/>
                </a:lnTo>
                <a:lnTo>
                  <a:pt x="794109" y="856406"/>
                </a:lnTo>
                <a:lnTo>
                  <a:pt x="788897" y="864346"/>
                </a:lnTo>
                <a:lnTo>
                  <a:pt x="777792" y="880907"/>
                </a:lnTo>
                <a:lnTo>
                  <a:pt x="766234" y="897014"/>
                </a:lnTo>
                <a:lnTo>
                  <a:pt x="755356" y="911760"/>
                </a:lnTo>
                <a:lnTo>
                  <a:pt x="745611" y="924691"/>
                </a:lnTo>
                <a:lnTo>
                  <a:pt x="737905" y="934446"/>
                </a:lnTo>
                <a:lnTo>
                  <a:pt x="734506" y="938303"/>
                </a:lnTo>
                <a:lnTo>
                  <a:pt x="731786" y="942386"/>
                </a:lnTo>
                <a:lnTo>
                  <a:pt x="729747" y="946016"/>
                </a:lnTo>
                <a:lnTo>
                  <a:pt x="727707" y="949873"/>
                </a:lnTo>
                <a:lnTo>
                  <a:pt x="725894" y="953503"/>
                </a:lnTo>
                <a:lnTo>
                  <a:pt x="724534" y="956906"/>
                </a:lnTo>
                <a:lnTo>
                  <a:pt x="723174" y="960535"/>
                </a:lnTo>
                <a:lnTo>
                  <a:pt x="722041" y="963938"/>
                </a:lnTo>
                <a:lnTo>
                  <a:pt x="720455" y="970291"/>
                </a:lnTo>
                <a:lnTo>
                  <a:pt x="719548" y="976870"/>
                </a:lnTo>
                <a:lnTo>
                  <a:pt x="717735" y="988440"/>
                </a:lnTo>
                <a:lnTo>
                  <a:pt x="717509" y="991162"/>
                </a:lnTo>
                <a:lnTo>
                  <a:pt x="717509" y="993657"/>
                </a:lnTo>
                <a:lnTo>
                  <a:pt x="717735" y="996153"/>
                </a:lnTo>
                <a:lnTo>
                  <a:pt x="718415" y="998195"/>
                </a:lnTo>
                <a:lnTo>
                  <a:pt x="719775" y="1000463"/>
                </a:lnTo>
                <a:lnTo>
                  <a:pt x="721135" y="1002051"/>
                </a:lnTo>
                <a:lnTo>
                  <a:pt x="722948" y="1003866"/>
                </a:lnTo>
                <a:lnTo>
                  <a:pt x="725214" y="1005681"/>
                </a:lnTo>
                <a:lnTo>
                  <a:pt x="727934" y="1006815"/>
                </a:lnTo>
                <a:lnTo>
                  <a:pt x="731106" y="1008403"/>
                </a:lnTo>
                <a:lnTo>
                  <a:pt x="734506" y="1009538"/>
                </a:lnTo>
                <a:lnTo>
                  <a:pt x="738585" y="1010899"/>
                </a:lnTo>
                <a:lnTo>
                  <a:pt x="743118" y="1011806"/>
                </a:lnTo>
                <a:lnTo>
                  <a:pt x="747877" y="1012941"/>
                </a:lnTo>
                <a:lnTo>
                  <a:pt x="759208" y="1014982"/>
                </a:lnTo>
                <a:lnTo>
                  <a:pt x="767140" y="1016344"/>
                </a:lnTo>
                <a:lnTo>
                  <a:pt x="778019" y="1018385"/>
                </a:lnTo>
                <a:lnTo>
                  <a:pt x="807934" y="1024738"/>
                </a:lnTo>
                <a:lnTo>
                  <a:pt x="845781" y="1033358"/>
                </a:lnTo>
                <a:lnTo>
                  <a:pt x="866631" y="1038349"/>
                </a:lnTo>
                <a:lnTo>
                  <a:pt x="888387" y="1043794"/>
                </a:lnTo>
                <a:lnTo>
                  <a:pt x="910823" y="1049465"/>
                </a:lnTo>
                <a:lnTo>
                  <a:pt x="933033" y="1055364"/>
                </a:lnTo>
                <a:lnTo>
                  <a:pt x="954790" y="1061489"/>
                </a:lnTo>
                <a:lnTo>
                  <a:pt x="975866" y="1067614"/>
                </a:lnTo>
                <a:lnTo>
                  <a:pt x="996036" y="1073740"/>
                </a:lnTo>
                <a:lnTo>
                  <a:pt x="1014620" y="1079865"/>
                </a:lnTo>
                <a:lnTo>
                  <a:pt x="1030937" y="1085763"/>
                </a:lnTo>
                <a:lnTo>
                  <a:pt x="1038416" y="1088713"/>
                </a:lnTo>
                <a:lnTo>
                  <a:pt x="1045215" y="1091662"/>
                </a:lnTo>
                <a:lnTo>
                  <a:pt x="1072637" y="1103912"/>
                </a:lnTo>
                <a:lnTo>
                  <a:pt x="1087141" y="1110491"/>
                </a:lnTo>
                <a:lnTo>
                  <a:pt x="1101872" y="1117524"/>
                </a:lnTo>
                <a:lnTo>
                  <a:pt x="1116376" y="1124557"/>
                </a:lnTo>
                <a:lnTo>
                  <a:pt x="1130880" y="1132270"/>
                </a:lnTo>
                <a:lnTo>
                  <a:pt x="1144705" y="1139984"/>
                </a:lnTo>
                <a:lnTo>
                  <a:pt x="1158076" y="1147924"/>
                </a:lnTo>
                <a:lnTo>
                  <a:pt x="1164422" y="1152007"/>
                </a:lnTo>
                <a:lnTo>
                  <a:pt x="1170541" y="1155864"/>
                </a:lnTo>
                <a:lnTo>
                  <a:pt x="1176206" y="1159947"/>
                </a:lnTo>
                <a:lnTo>
                  <a:pt x="1181872" y="1163804"/>
                </a:lnTo>
                <a:lnTo>
                  <a:pt x="1186858" y="1168115"/>
                </a:lnTo>
                <a:lnTo>
                  <a:pt x="1191844" y="1171971"/>
                </a:lnTo>
                <a:lnTo>
                  <a:pt x="1195923" y="1176055"/>
                </a:lnTo>
                <a:lnTo>
                  <a:pt x="1200002" y="1179911"/>
                </a:lnTo>
                <a:lnTo>
                  <a:pt x="1203628" y="1183995"/>
                </a:lnTo>
                <a:lnTo>
                  <a:pt x="1206575" y="1187852"/>
                </a:lnTo>
                <a:lnTo>
                  <a:pt x="1209068" y="1191935"/>
                </a:lnTo>
                <a:lnTo>
                  <a:pt x="1211334" y="1195792"/>
                </a:lnTo>
                <a:lnTo>
                  <a:pt x="1212467" y="1199648"/>
                </a:lnTo>
                <a:lnTo>
                  <a:pt x="1213600" y="1203505"/>
                </a:lnTo>
                <a:lnTo>
                  <a:pt x="1213827" y="1205320"/>
                </a:lnTo>
                <a:lnTo>
                  <a:pt x="1213827" y="1207362"/>
                </a:lnTo>
                <a:lnTo>
                  <a:pt x="1213827" y="1208950"/>
                </a:lnTo>
                <a:lnTo>
                  <a:pt x="1213600" y="1210992"/>
                </a:lnTo>
                <a:lnTo>
                  <a:pt x="1211787" y="1221200"/>
                </a:lnTo>
                <a:lnTo>
                  <a:pt x="1210201" y="1237081"/>
                </a:lnTo>
                <a:lnTo>
                  <a:pt x="1207934" y="1257498"/>
                </a:lnTo>
                <a:lnTo>
                  <a:pt x="1205441" y="1281999"/>
                </a:lnTo>
                <a:lnTo>
                  <a:pt x="1200229" y="1340076"/>
                </a:lnTo>
                <a:lnTo>
                  <a:pt x="1194337" y="1404959"/>
                </a:lnTo>
                <a:lnTo>
                  <a:pt x="1188444" y="1471203"/>
                </a:lnTo>
                <a:lnTo>
                  <a:pt x="1182779" y="1532682"/>
                </a:lnTo>
                <a:lnTo>
                  <a:pt x="1180059" y="1560133"/>
                </a:lnTo>
                <a:lnTo>
                  <a:pt x="1177566" y="1583953"/>
                </a:lnTo>
                <a:lnTo>
                  <a:pt x="1175300" y="1603237"/>
                </a:lnTo>
                <a:lnTo>
                  <a:pt x="1173487" y="1618210"/>
                </a:lnTo>
                <a:lnTo>
                  <a:pt x="1166235" y="1661086"/>
                </a:lnTo>
                <a:lnTo>
                  <a:pt x="1163288" y="1679462"/>
                </a:lnTo>
                <a:lnTo>
                  <a:pt x="1160796" y="1695796"/>
                </a:lnTo>
                <a:lnTo>
                  <a:pt x="1158756" y="1710316"/>
                </a:lnTo>
                <a:lnTo>
                  <a:pt x="1157169" y="1724154"/>
                </a:lnTo>
                <a:lnTo>
                  <a:pt x="1156036" y="1736632"/>
                </a:lnTo>
                <a:lnTo>
                  <a:pt x="1155810" y="1742984"/>
                </a:lnTo>
                <a:lnTo>
                  <a:pt x="1155810" y="1748882"/>
                </a:lnTo>
                <a:lnTo>
                  <a:pt x="1155583" y="1759318"/>
                </a:lnTo>
                <a:lnTo>
                  <a:pt x="1155356" y="1763628"/>
                </a:lnTo>
                <a:lnTo>
                  <a:pt x="1154903" y="1767712"/>
                </a:lnTo>
                <a:lnTo>
                  <a:pt x="1154450" y="1771115"/>
                </a:lnTo>
                <a:lnTo>
                  <a:pt x="1153543" y="1774064"/>
                </a:lnTo>
                <a:lnTo>
                  <a:pt x="1152863" y="1776559"/>
                </a:lnTo>
                <a:lnTo>
                  <a:pt x="1151730" y="1778828"/>
                </a:lnTo>
                <a:lnTo>
                  <a:pt x="1150371" y="1780643"/>
                </a:lnTo>
                <a:lnTo>
                  <a:pt x="1148784" y="1782004"/>
                </a:lnTo>
                <a:lnTo>
                  <a:pt x="1147198" y="1783138"/>
                </a:lnTo>
                <a:lnTo>
                  <a:pt x="1145158" y="1783819"/>
                </a:lnTo>
                <a:lnTo>
                  <a:pt x="1142892" y="1784500"/>
                </a:lnTo>
                <a:lnTo>
                  <a:pt x="1140399" y="1785180"/>
                </a:lnTo>
                <a:lnTo>
                  <a:pt x="1137453" y="1785180"/>
                </a:lnTo>
                <a:lnTo>
                  <a:pt x="1134280" y="1785407"/>
                </a:lnTo>
                <a:lnTo>
                  <a:pt x="1112750" y="1785634"/>
                </a:lnTo>
                <a:lnTo>
                  <a:pt x="1081929" y="1786541"/>
                </a:lnTo>
                <a:lnTo>
                  <a:pt x="1042948" y="1787903"/>
                </a:lnTo>
                <a:lnTo>
                  <a:pt x="1043175" y="1793801"/>
                </a:lnTo>
                <a:lnTo>
                  <a:pt x="1043402" y="1800153"/>
                </a:lnTo>
                <a:lnTo>
                  <a:pt x="1044308" y="1807866"/>
                </a:lnTo>
                <a:lnTo>
                  <a:pt x="1044988" y="1812177"/>
                </a:lnTo>
                <a:lnTo>
                  <a:pt x="1045894" y="1816487"/>
                </a:lnTo>
                <a:lnTo>
                  <a:pt x="1046801" y="1821024"/>
                </a:lnTo>
                <a:lnTo>
                  <a:pt x="1047934" y="1825335"/>
                </a:lnTo>
                <a:lnTo>
                  <a:pt x="1049521" y="1829419"/>
                </a:lnTo>
                <a:lnTo>
                  <a:pt x="1051334" y="1833502"/>
                </a:lnTo>
                <a:lnTo>
                  <a:pt x="1052920" y="1837132"/>
                </a:lnTo>
                <a:lnTo>
                  <a:pt x="1055186" y="1840308"/>
                </a:lnTo>
                <a:lnTo>
                  <a:pt x="1057906" y="1843711"/>
                </a:lnTo>
                <a:lnTo>
                  <a:pt x="1060852" y="1846660"/>
                </a:lnTo>
                <a:lnTo>
                  <a:pt x="1064251" y="1849836"/>
                </a:lnTo>
                <a:lnTo>
                  <a:pt x="1067877" y="1852785"/>
                </a:lnTo>
                <a:lnTo>
                  <a:pt x="1075583" y="1858911"/>
                </a:lnTo>
                <a:lnTo>
                  <a:pt x="1084195" y="1865263"/>
                </a:lnTo>
                <a:lnTo>
                  <a:pt x="1092807" y="1871161"/>
                </a:lnTo>
                <a:lnTo>
                  <a:pt x="1101645" y="1876606"/>
                </a:lnTo>
                <a:lnTo>
                  <a:pt x="1109804" y="1882051"/>
                </a:lnTo>
                <a:lnTo>
                  <a:pt x="1116829" y="1887042"/>
                </a:lnTo>
                <a:lnTo>
                  <a:pt x="1120682" y="1889537"/>
                </a:lnTo>
                <a:lnTo>
                  <a:pt x="1125668" y="1892486"/>
                </a:lnTo>
                <a:lnTo>
                  <a:pt x="1131334" y="1895435"/>
                </a:lnTo>
                <a:lnTo>
                  <a:pt x="1137679" y="1898838"/>
                </a:lnTo>
                <a:lnTo>
                  <a:pt x="1144931" y="1902468"/>
                </a:lnTo>
                <a:lnTo>
                  <a:pt x="1152863" y="1905871"/>
                </a:lnTo>
                <a:lnTo>
                  <a:pt x="1161022" y="1909501"/>
                </a:lnTo>
                <a:lnTo>
                  <a:pt x="1169407" y="1913131"/>
                </a:lnTo>
                <a:lnTo>
                  <a:pt x="1178473" y="1916534"/>
                </a:lnTo>
                <a:lnTo>
                  <a:pt x="1187311" y="1919710"/>
                </a:lnTo>
                <a:lnTo>
                  <a:pt x="1196150" y="1923113"/>
                </a:lnTo>
                <a:lnTo>
                  <a:pt x="1205215" y="1926062"/>
                </a:lnTo>
                <a:lnTo>
                  <a:pt x="1213827" y="1928557"/>
                </a:lnTo>
                <a:lnTo>
                  <a:pt x="1221985" y="1930599"/>
                </a:lnTo>
                <a:lnTo>
                  <a:pt x="1229917" y="1932187"/>
                </a:lnTo>
                <a:lnTo>
                  <a:pt x="1237396" y="1933321"/>
                </a:lnTo>
                <a:lnTo>
                  <a:pt x="1250994" y="1935136"/>
                </a:lnTo>
                <a:lnTo>
                  <a:pt x="1263685" y="1936044"/>
                </a:lnTo>
                <a:lnTo>
                  <a:pt x="1275243" y="1937178"/>
                </a:lnTo>
                <a:lnTo>
                  <a:pt x="1285442" y="1938086"/>
                </a:lnTo>
                <a:lnTo>
                  <a:pt x="1289974" y="1938993"/>
                </a:lnTo>
                <a:lnTo>
                  <a:pt x="1293827" y="1939674"/>
                </a:lnTo>
                <a:lnTo>
                  <a:pt x="1297453" y="1940581"/>
                </a:lnTo>
                <a:lnTo>
                  <a:pt x="1300852" y="1941715"/>
                </a:lnTo>
                <a:lnTo>
                  <a:pt x="1303799" y="1942850"/>
                </a:lnTo>
                <a:lnTo>
                  <a:pt x="1306065" y="1944665"/>
                </a:lnTo>
                <a:lnTo>
                  <a:pt x="1306745" y="1945345"/>
                </a:lnTo>
                <a:lnTo>
                  <a:pt x="1307651" y="1946253"/>
                </a:lnTo>
                <a:lnTo>
                  <a:pt x="1308331" y="1947387"/>
                </a:lnTo>
                <a:lnTo>
                  <a:pt x="1309011" y="1948521"/>
                </a:lnTo>
                <a:lnTo>
                  <a:pt x="1311051" y="1953285"/>
                </a:lnTo>
                <a:lnTo>
                  <a:pt x="1312637" y="1958276"/>
                </a:lnTo>
                <a:lnTo>
                  <a:pt x="1313317" y="1960545"/>
                </a:lnTo>
                <a:lnTo>
                  <a:pt x="1314224" y="1963040"/>
                </a:lnTo>
                <a:lnTo>
                  <a:pt x="1314450" y="1965536"/>
                </a:lnTo>
                <a:lnTo>
                  <a:pt x="1314450" y="1967578"/>
                </a:lnTo>
                <a:lnTo>
                  <a:pt x="1313997" y="1970073"/>
                </a:lnTo>
                <a:lnTo>
                  <a:pt x="1313090" y="1972342"/>
                </a:lnTo>
                <a:lnTo>
                  <a:pt x="1311957" y="1974610"/>
                </a:lnTo>
                <a:lnTo>
                  <a:pt x="1310144" y="1976879"/>
                </a:lnTo>
                <a:lnTo>
                  <a:pt x="1307651" y="1979148"/>
                </a:lnTo>
                <a:lnTo>
                  <a:pt x="1304705" y="1980963"/>
                </a:lnTo>
                <a:lnTo>
                  <a:pt x="1300852" y="1983004"/>
                </a:lnTo>
                <a:lnTo>
                  <a:pt x="1296320" y="1985046"/>
                </a:lnTo>
                <a:lnTo>
                  <a:pt x="1290427" y="1987088"/>
                </a:lnTo>
                <a:lnTo>
                  <a:pt x="1282722" y="1988903"/>
                </a:lnTo>
                <a:lnTo>
                  <a:pt x="1273204" y="1990945"/>
                </a:lnTo>
                <a:lnTo>
                  <a:pt x="1262552" y="1992986"/>
                </a:lnTo>
                <a:lnTo>
                  <a:pt x="1250994" y="1994801"/>
                </a:lnTo>
                <a:lnTo>
                  <a:pt x="1238529" y="1996616"/>
                </a:lnTo>
                <a:lnTo>
                  <a:pt x="1212467" y="2000473"/>
                </a:lnTo>
                <a:lnTo>
                  <a:pt x="1186858" y="2003649"/>
                </a:lnTo>
                <a:lnTo>
                  <a:pt x="1163288" y="2006598"/>
                </a:lnTo>
                <a:lnTo>
                  <a:pt x="1131787" y="2010001"/>
                </a:lnTo>
                <a:lnTo>
                  <a:pt x="1127254" y="2010682"/>
                </a:lnTo>
                <a:lnTo>
                  <a:pt x="1122269" y="2010682"/>
                </a:lnTo>
                <a:lnTo>
                  <a:pt x="1116603" y="2010682"/>
                </a:lnTo>
                <a:lnTo>
                  <a:pt x="1110710" y="2010228"/>
                </a:lnTo>
                <a:lnTo>
                  <a:pt x="1104591" y="2010001"/>
                </a:lnTo>
                <a:lnTo>
                  <a:pt x="1097793" y="2009320"/>
                </a:lnTo>
                <a:lnTo>
                  <a:pt x="1090994" y="2008640"/>
                </a:lnTo>
                <a:lnTo>
                  <a:pt x="1083742" y="2007505"/>
                </a:lnTo>
                <a:lnTo>
                  <a:pt x="1076489" y="2006371"/>
                </a:lnTo>
                <a:lnTo>
                  <a:pt x="1069011" y="2004783"/>
                </a:lnTo>
                <a:lnTo>
                  <a:pt x="1061759" y="2003422"/>
                </a:lnTo>
                <a:lnTo>
                  <a:pt x="1054053" y="2001380"/>
                </a:lnTo>
                <a:lnTo>
                  <a:pt x="1046574" y="1999565"/>
                </a:lnTo>
                <a:lnTo>
                  <a:pt x="1039322" y="1997524"/>
                </a:lnTo>
                <a:lnTo>
                  <a:pt x="1032297" y="1995255"/>
                </a:lnTo>
                <a:lnTo>
                  <a:pt x="1025271" y="1992533"/>
                </a:lnTo>
                <a:lnTo>
                  <a:pt x="1012580" y="1987768"/>
                </a:lnTo>
                <a:lnTo>
                  <a:pt x="1001702" y="1984366"/>
                </a:lnTo>
                <a:lnTo>
                  <a:pt x="997169" y="1982777"/>
                </a:lnTo>
                <a:lnTo>
                  <a:pt x="993090" y="1981870"/>
                </a:lnTo>
                <a:lnTo>
                  <a:pt x="989011" y="1980736"/>
                </a:lnTo>
                <a:lnTo>
                  <a:pt x="985838" y="1980509"/>
                </a:lnTo>
                <a:lnTo>
                  <a:pt x="982892" y="1980282"/>
                </a:lnTo>
                <a:lnTo>
                  <a:pt x="980399" y="1980509"/>
                </a:lnTo>
                <a:lnTo>
                  <a:pt x="978359" y="1980963"/>
                </a:lnTo>
                <a:lnTo>
                  <a:pt x="976773" y="1982097"/>
                </a:lnTo>
                <a:lnTo>
                  <a:pt x="975413" y="1983458"/>
                </a:lnTo>
                <a:lnTo>
                  <a:pt x="974506" y="1985273"/>
                </a:lnTo>
                <a:lnTo>
                  <a:pt x="974053" y="1987542"/>
                </a:lnTo>
                <a:lnTo>
                  <a:pt x="973600" y="1990037"/>
                </a:lnTo>
                <a:lnTo>
                  <a:pt x="973600" y="1992759"/>
                </a:lnTo>
                <a:lnTo>
                  <a:pt x="973373" y="1995255"/>
                </a:lnTo>
                <a:lnTo>
                  <a:pt x="972920" y="1997524"/>
                </a:lnTo>
                <a:lnTo>
                  <a:pt x="972240" y="1999565"/>
                </a:lnTo>
                <a:lnTo>
                  <a:pt x="971560" y="2001380"/>
                </a:lnTo>
                <a:lnTo>
                  <a:pt x="970200" y="2003195"/>
                </a:lnTo>
                <a:lnTo>
                  <a:pt x="968841" y="2004329"/>
                </a:lnTo>
                <a:lnTo>
                  <a:pt x="967027" y="2005917"/>
                </a:lnTo>
                <a:lnTo>
                  <a:pt x="964988" y="2006825"/>
                </a:lnTo>
                <a:lnTo>
                  <a:pt x="962722" y="2007959"/>
                </a:lnTo>
                <a:lnTo>
                  <a:pt x="959775" y="2008640"/>
                </a:lnTo>
                <a:lnTo>
                  <a:pt x="956829" y="2009094"/>
                </a:lnTo>
                <a:lnTo>
                  <a:pt x="953203" y="2009547"/>
                </a:lnTo>
                <a:lnTo>
                  <a:pt x="949124" y="2009774"/>
                </a:lnTo>
                <a:lnTo>
                  <a:pt x="939832" y="2010001"/>
                </a:lnTo>
                <a:lnTo>
                  <a:pt x="934619" y="2010001"/>
                </a:lnTo>
                <a:lnTo>
                  <a:pt x="929634" y="2009547"/>
                </a:lnTo>
                <a:lnTo>
                  <a:pt x="924421" y="2009094"/>
                </a:lnTo>
                <a:lnTo>
                  <a:pt x="919435" y="2008186"/>
                </a:lnTo>
                <a:lnTo>
                  <a:pt x="910144" y="2006144"/>
                </a:lnTo>
                <a:lnTo>
                  <a:pt x="900852" y="2003876"/>
                </a:lnTo>
                <a:lnTo>
                  <a:pt x="884988" y="1999565"/>
                </a:lnTo>
                <a:lnTo>
                  <a:pt x="878642" y="1998204"/>
                </a:lnTo>
                <a:lnTo>
                  <a:pt x="875923" y="1997750"/>
                </a:lnTo>
                <a:lnTo>
                  <a:pt x="873430" y="1997750"/>
                </a:lnTo>
                <a:lnTo>
                  <a:pt x="870937" y="1997524"/>
                </a:lnTo>
                <a:lnTo>
                  <a:pt x="868217" y="1996843"/>
                </a:lnTo>
                <a:lnTo>
                  <a:pt x="865498" y="1995936"/>
                </a:lnTo>
                <a:lnTo>
                  <a:pt x="862551" y="1995028"/>
                </a:lnTo>
                <a:lnTo>
                  <a:pt x="859832" y="1993440"/>
                </a:lnTo>
                <a:lnTo>
                  <a:pt x="856659" y="1992079"/>
                </a:lnTo>
                <a:lnTo>
                  <a:pt x="853713" y="1990037"/>
                </a:lnTo>
                <a:lnTo>
                  <a:pt x="850993" y="1988222"/>
                </a:lnTo>
                <a:lnTo>
                  <a:pt x="848274" y="1985954"/>
                </a:lnTo>
                <a:lnTo>
                  <a:pt x="846007" y="1984139"/>
                </a:lnTo>
                <a:lnTo>
                  <a:pt x="843968" y="1981870"/>
                </a:lnTo>
                <a:lnTo>
                  <a:pt x="841928" y="1979601"/>
                </a:lnTo>
                <a:lnTo>
                  <a:pt x="840342" y="1977333"/>
                </a:lnTo>
                <a:lnTo>
                  <a:pt x="839209" y="1975064"/>
                </a:lnTo>
                <a:lnTo>
                  <a:pt x="838529" y="1973022"/>
                </a:lnTo>
                <a:lnTo>
                  <a:pt x="838075" y="1971208"/>
                </a:lnTo>
                <a:lnTo>
                  <a:pt x="838075" y="1969393"/>
                </a:lnTo>
                <a:lnTo>
                  <a:pt x="837622" y="1968258"/>
                </a:lnTo>
                <a:lnTo>
                  <a:pt x="837169" y="1967351"/>
                </a:lnTo>
                <a:lnTo>
                  <a:pt x="836262" y="1966897"/>
                </a:lnTo>
                <a:lnTo>
                  <a:pt x="835129" y="1966670"/>
                </a:lnTo>
                <a:lnTo>
                  <a:pt x="833996" y="1966670"/>
                </a:lnTo>
                <a:lnTo>
                  <a:pt x="831277" y="1967351"/>
                </a:lnTo>
                <a:lnTo>
                  <a:pt x="824024" y="1969619"/>
                </a:lnTo>
                <a:lnTo>
                  <a:pt x="819945" y="1970527"/>
                </a:lnTo>
                <a:lnTo>
                  <a:pt x="817905" y="1971208"/>
                </a:lnTo>
                <a:lnTo>
                  <a:pt x="815639" y="1971208"/>
                </a:lnTo>
                <a:lnTo>
                  <a:pt x="813373" y="1970981"/>
                </a:lnTo>
                <a:lnTo>
                  <a:pt x="811107" y="1970300"/>
                </a:lnTo>
                <a:lnTo>
                  <a:pt x="808840" y="1969393"/>
                </a:lnTo>
                <a:lnTo>
                  <a:pt x="806801" y="1968258"/>
                </a:lnTo>
                <a:lnTo>
                  <a:pt x="804534" y="1966670"/>
                </a:lnTo>
                <a:lnTo>
                  <a:pt x="802495" y="1964628"/>
                </a:lnTo>
                <a:lnTo>
                  <a:pt x="800455" y="1962360"/>
                </a:lnTo>
                <a:lnTo>
                  <a:pt x="798415" y="1960318"/>
                </a:lnTo>
                <a:lnTo>
                  <a:pt x="796829" y="1957596"/>
                </a:lnTo>
                <a:lnTo>
                  <a:pt x="795242" y="1954873"/>
                </a:lnTo>
                <a:lnTo>
                  <a:pt x="793883" y="1951924"/>
                </a:lnTo>
                <a:lnTo>
                  <a:pt x="792749" y="1948748"/>
                </a:lnTo>
                <a:lnTo>
                  <a:pt x="792070" y="1945799"/>
                </a:lnTo>
                <a:lnTo>
                  <a:pt x="791616" y="1942623"/>
                </a:lnTo>
                <a:lnTo>
                  <a:pt x="791616" y="1939447"/>
                </a:lnTo>
                <a:lnTo>
                  <a:pt x="791843" y="1935817"/>
                </a:lnTo>
                <a:lnTo>
                  <a:pt x="792523" y="1932641"/>
                </a:lnTo>
                <a:lnTo>
                  <a:pt x="793883" y="1929011"/>
                </a:lnTo>
                <a:lnTo>
                  <a:pt x="795242" y="1925154"/>
                </a:lnTo>
                <a:lnTo>
                  <a:pt x="797282" y="1921298"/>
                </a:lnTo>
                <a:lnTo>
                  <a:pt x="799548" y="1917441"/>
                </a:lnTo>
                <a:lnTo>
                  <a:pt x="802041" y="1913584"/>
                </a:lnTo>
                <a:lnTo>
                  <a:pt x="807254" y="1906098"/>
                </a:lnTo>
                <a:lnTo>
                  <a:pt x="812240" y="1899746"/>
                </a:lnTo>
                <a:lnTo>
                  <a:pt x="816319" y="1894301"/>
                </a:lnTo>
                <a:lnTo>
                  <a:pt x="820625" y="1889537"/>
                </a:lnTo>
                <a:lnTo>
                  <a:pt x="786630" y="1856869"/>
                </a:lnTo>
                <a:lnTo>
                  <a:pt x="785724" y="1858457"/>
                </a:lnTo>
                <a:lnTo>
                  <a:pt x="784364" y="1860272"/>
                </a:lnTo>
                <a:lnTo>
                  <a:pt x="782325" y="1862314"/>
                </a:lnTo>
                <a:lnTo>
                  <a:pt x="779605" y="1864128"/>
                </a:lnTo>
                <a:lnTo>
                  <a:pt x="778019" y="1865490"/>
                </a:lnTo>
                <a:lnTo>
                  <a:pt x="776206" y="1866397"/>
                </a:lnTo>
                <a:lnTo>
                  <a:pt x="773939" y="1867531"/>
                </a:lnTo>
                <a:lnTo>
                  <a:pt x="771673" y="1868212"/>
                </a:lnTo>
                <a:lnTo>
                  <a:pt x="769180" y="1868893"/>
                </a:lnTo>
                <a:lnTo>
                  <a:pt x="766460" y="1869346"/>
                </a:lnTo>
                <a:lnTo>
                  <a:pt x="763288" y="1869573"/>
                </a:lnTo>
                <a:lnTo>
                  <a:pt x="759208" y="1869573"/>
                </a:lnTo>
                <a:lnTo>
                  <a:pt x="754223" y="1869119"/>
                </a:lnTo>
                <a:lnTo>
                  <a:pt x="748783" y="1868439"/>
                </a:lnTo>
                <a:lnTo>
                  <a:pt x="736545" y="1866397"/>
                </a:lnTo>
                <a:lnTo>
                  <a:pt x="723854" y="1863902"/>
                </a:lnTo>
                <a:lnTo>
                  <a:pt x="712069" y="1861406"/>
                </a:lnTo>
                <a:lnTo>
                  <a:pt x="702098" y="1859137"/>
                </a:lnTo>
                <a:lnTo>
                  <a:pt x="692806" y="1856869"/>
                </a:lnTo>
                <a:lnTo>
                  <a:pt x="687593" y="1795162"/>
                </a:lnTo>
                <a:lnTo>
                  <a:pt x="686914" y="1793347"/>
                </a:lnTo>
                <a:lnTo>
                  <a:pt x="685780" y="1791079"/>
                </a:lnTo>
                <a:lnTo>
                  <a:pt x="683967" y="1787903"/>
                </a:lnTo>
                <a:lnTo>
                  <a:pt x="681248" y="1784273"/>
                </a:lnTo>
                <a:lnTo>
                  <a:pt x="679661" y="1782231"/>
                </a:lnTo>
                <a:lnTo>
                  <a:pt x="677622" y="1780189"/>
                </a:lnTo>
                <a:lnTo>
                  <a:pt x="675129" y="1778147"/>
                </a:lnTo>
                <a:lnTo>
                  <a:pt x="672636" y="1775879"/>
                </a:lnTo>
                <a:lnTo>
                  <a:pt x="669690" y="1773610"/>
                </a:lnTo>
                <a:lnTo>
                  <a:pt x="666290" y="1771342"/>
                </a:lnTo>
                <a:lnTo>
                  <a:pt x="658132" y="1766124"/>
                </a:lnTo>
                <a:lnTo>
                  <a:pt x="648387" y="1760452"/>
                </a:lnTo>
                <a:lnTo>
                  <a:pt x="637735" y="1754781"/>
                </a:lnTo>
                <a:lnTo>
                  <a:pt x="631843" y="1752058"/>
                </a:lnTo>
                <a:lnTo>
                  <a:pt x="625724" y="1749336"/>
                </a:lnTo>
                <a:lnTo>
                  <a:pt x="619378" y="1746614"/>
                </a:lnTo>
                <a:lnTo>
                  <a:pt x="613032" y="1744118"/>
                </a:lnTo>
                <a:lnTo>
                  <a:pt x="606234" y="1741623"/>
                </a:lnTo>
                <a:lnTo>
                  <a:pt x="598981" y="1739581"/>
                </a:lnTo>
                <a:lnTo>
                  <a:pt x="592183" y="1737766"/>
                </a:lnTo>
                <a:lnTo>
                  <a:pt x="584704" y="1735951"/>
                </a:lnTo>
                <a:lnTo>
                  <a:pt x="577225" y="1734817"/>
                </a:lnTo>
                <a:lnTo>
                  <a:pt x="569520" y="1733682"/>
                </a:lnTo>
                <a:lnTo>
                  <a:pt x="568613" y="1733682"/>
                </a:lnTo>
                <a:lnTo>
                  <a:pt x="567933" y="1733909"/>
                </a:lnTo>
                <a:lnTo>
                  <a:pt x="567480" y="1734817"/>
                </a:lnTo>
                <a:lnTo>
                  <a:pt x="567480" y="1735724"/>
                </a:lnTo>
                <a:lnTo>
                  <a:pt x="567933" y="1738220"/>
                </a:lnTo>
                <a:lnTo>
                  <a:pt x="567933" y="1739808"/>
                </a:lnTo>
                <a:lnTo>
                  <a:pt x="567933" y="1741850"/>
                </a:lnTo>
                <a:lnTo>
                  <a:pt x="567480" y="1751605"/>
                </a:lnTo>
                <a:lnTo>
                  <a:pt x="567253" y="1767258"/>
                </a:lnTo>
                <a:lnTo>
                  <a:pt x="567027" y="1788356"/>
                </a:lnTo>
                <a:lnTo>
                  <a:pt x="545270" y="1788129"/>
                </a:lnTo>
                <a:lnTo>
                  <a:pt x="544817" y="1794255"/>
                </a:lnTo>
                <a:lnTo>
                  <a:pt x="547537" y="1797204"/>
                </a:lnTo>
                <a:lnTo>
                  <a:pt x="550256" y="1800380"/>
                </a:lnTo>
                <a:lnTo>
                  <a:pt x="553202" y="1804690"/>
                </a:lnTo>
                <a:lnTo>
                  <a:pt x="556375" y="1809228"/>
                </a:lnTo>
                <a:lnTo>
                  <a:pt x="557962" y="1811723"/>
                </a:lnTo>
                <a:lnTo>
                  <a:pt x="559095" y="1814445"/>
                </a:lnTo>
                <a:lnTo>
                  <a:pt x="560228" y="1816714"/>
                </a:lnTo>
                <a:lnTo>
                  <a:pt x="560908" y="1819210"/>
                </a:lnTo>
                <a:lnTo>
                  <a:pt x="561361" y="1821705"/>
                </a:lnTo>
                <a:lnTo>
                  <a:pt x="561361" y="1824201"/>
                </a:lnTo>
                <a:lnTo>
                  <a:pt x="561361" y="1826696"/>
                </a:lnTo>
                <a:lnTo>
                  <a:pt x="560908" y="1829645"/>
                </a:lnTo>
                <a:lnTo>
                  <a:pt x="560001" y="1832595"/>
                </a:lnTo>
                <a:lnTo>
                  <a:pt x="558868" y="1835771"/>
                </a:lnTo>
                <a:lnTo>
                  <a:pt x="557508" y="1838947"/>
                </a:lnTo>
                <a:lnTo>
                  <a:pt x="555695" y="1842350"/>
                </a:lnTo>
                <a:lnTo>
                  <a:pt x="553656" y="1845526"/>
                </a:lnTo>
                <a:lnTo>
                  <a:pt x="551163" y="1848475"/>
                </a:lnTo>
                <a:lnTo>
                  <a:pt x="548443" y="1851651"/>
                </a:lnTo>
                <a:lnTo>
                  <a:pt x="545270" y="1854373"/>
                </a:lnTo>
                <a:lnTo>
                  <a:pt x="541644" y="1857096"/>
                </a:lnTo>
                <a:lnTo>
                  <a:pt x="537565" y="1858911"/>
                </a:lnTo>
                <a:lnTo>
                  <a:pt x="533259" y="1860952"/>
                </a:lnTo>
                <a:lnTo>
                  <a:pt x="528273" y="1862314"/>
                </a:lnTo>
                <a:lnTo>
                  <a:pt x="525780" y="1862767"/>
                </a:lnTo>
                <a:lnTo>
                  <a:pt x="523061" y="1862994"/>
                </a:lnTo>
                <a:lnTo>
                  <a:pt x="520114" y="1863221"/>
                </a:lnTo>
                <a:lnTo>
                  <a:pt x="516942" y="1863448"/>
                </a:lnTo>
                <a:lnTo>
                  <a:pt x="511276" y="1863221"/>
                </a:lnTo>
                <a:lnTo>
                  <a:pt x="505837" y="1862314"/>
                </a:lnTo>
                <a:lnTo>
                  <a:pt x="500624" y="1860952"/>
                </a:lnTo>
                <a:lnTo>
                  <a:pt x="496092" y="1859137"/>
                </a:lnTo>
                <a:lnTo>
                  <a:pt x="491559" y="1857323"/>
                </a:lnTo>
                <a:lnTo>
                  <a:pt x="487480" y="1854827"/>
                </a:lnTo>
                <a:lnTo>
                  <a:pt x="483854" y="1852105"/>
                </a:lnTo>
                <a:lnTo>
                  <a:pt x="480681" y="1849156"/>
                </a:lnTo>
                <a:lnTo>
                  <a:pt x="477961" y="1845753"/>
                </a:lnTo>
                <a:lnTo>
                  <a:pt x="475242" y="1842350"/>
                </a:lnTo>
                <a:lnTo>
                  <a:pt x="473202" y="1838947"/>
                </a:lnTo>
                <a:lnTo>
                  <a:pt x="471389" y="1835544"/>
                </a:lnTo>
                <a:lnTo>
                  <a:pt x="470029" y="1831687"/>
                </a:lnTo>
                <a:lnTo>
                  <a:pt x="468896" y="1828284"/>
                </a:lnTo>
                <a:lnTo>
                  <a:pt x="468443" y="1824427"/>
                </a:lnTo>
                <a:lnTo>
                  <a:pt x="468216" y="1821024"/>
                </a:lnTo>
                <a:lnTo>
                  <a:pt x="468443" y="1817622"/>
                </a:lnTo>
                <a:lnTo>
                  <a:pt x="468670" y="1814672"/>
                </a:lnTo>
                <a:lnTo>
                  <a:pt x="468896" y="1811269"/>
                </a:lnTo>
                <a:lnTo>
                  <a:pt x="469803" y="1808547"/>
                </a:lnTo>
                <a:lnTo>
                  <a:pt x="470483" y="1805825"/>
                </a:lnTo>
                <a:lnTo>
                  <a:pt x="471162" y="1803329"/>
                </a:lnTo>
                <a:lnTo>
                  <a:pt x="472976" y="1799019"/>
                </a:lnTo>
                <a:lnTo>
                  <a:pt x="475242" y="1795389"/>
                </a:lnTo>
                <a:lnTo>
                  <a:pt x="477508" y="1792667"/>
                </a:lnTo>
                <a:lnTo>
                  <a:pt x="479321" y="1790852"/>
                </a:lnTo>
                <a:lnTo>
                  <a:pt x="480454" y="1789944"/>
                </a:lnTo>
                <a:lnTo>
                  <a:pt x="481361" y="1789717"/>
                </a:lnTo>
                <a:lnTo>
                  <a:pt x="482041" y="1789037"/>
                </a:lnTo>
                <a:lnTo>
                  <a:pt x="482494" y="1788129"/>
                </a:lnTo>
                <a:lnTo>
                  <a:pt x="483400" y="1786541"/>
                </a:lnTo>
                <a:lnTo>
                  <a:pt x="483627" y="1784500"/>
                </a:lnTo>
                <a:lnTo>
                  <a:pt x="484307" y="1780189"/>
                </a:lnTo>
                <a:lnTo>
                  <a:pt x="484534" y="1775198"/>
                </a:lnTo>
                <a:lnTo>
                  <a:pt x="484534" y="1770207"/>
                </a:lnTo>
                <a:lnTo>
                  <a:pt x="484534" y="1765897"/>
                </a:lnTo>
                <a:lnTo>
                  <a:pt x="484307" y="1761813"/>
                </a:lnTo>
                <a:lnTo>
                  <a:pt x="482947" y="1762040"/>
                </a:lnTo>
                <a:lnTo>
                  <a:pt x="481361" y="1762267"/>
                </a:lnTo>
                <a:lnTo>
                  <a:pt x="479321" y="1762494"/>
                </a:lnTo>
                <a:lnTo>
                  <a:pt x="476828" y="1763175"/>
                </a:lnTo>
                <a:lnTo>
                  <a:pt x="474335" y="1764536"/>
                </a:lnTo>
                <a:lnTo>
                  <a:pt x="471616" y="1765897"/>
                </a:lnTo>
                <a:lnTo>
                  <a:pt x="468896" y="1767939"/>
                </a:lnTo>
                <a:lnTo>
                  <a:pt x="463684" y="1772703"/>
                </a:lnTo>
                <a:lnTo>
                  <a:pt x="457111" y="1779055"/>
                </a:lnTo>
                <a:lnTo>
                  <a:pt x="449179" y="1786995"/>
                </a:lnTo>
                <a:lnTo>
                  <a:pt x="440568" y="1796750"/>
                </a:lnTo>
                <a:lnTo>
                  <a:pt x="435808" y="1802195"/>
                </a:lnTo>
                <a:lnTo>
                  <a:pt x="431276" y="1807866"/>
                </a:lnTo>
                <a:lnTo>
                  <a:pt x="426517" y="1813765"/>
                </a:lnTo>
                <a:lnTo>
                  <a:pt x="421984" y="1820344"/>
                </a:lnTo>
                <a:lnTo>
                  <a:pt x="417225" y="1826923"/>
                </a:lnTo>
                <a:lnTo>
                  <a:pt x="412465" y="1833956"/>
                </a:lnTo>
                <a:lnTo>
                  <a:pt x="407933" y="1841215"/>
                </a:lnTo>
                <a:lnTo>
                  <a:pt x="403854" y="1848929"/>
                </a:lnTo>
                <a:lnTo>
                  <a:pt x="389123" y="1875925"/>
                </a:lnTo>
                <a:lnTo>
                  <a:pt x="378924" y="1895209"/>
                </a:lnTo>
                <a:lnTo>
                  <a:pt x="375298" y="1902695"/>
                </a:lnTo>
                <a:lnTo>
                  <a:pt x="372352" y="1908367"/>
                </a:lnTo>
                <a:lnTo>
                  <a:pt x="370312" y="1913131"/>
                </a:lnTo>
                <a:lnTo>
                  <a:pt x="369179" y="1916534"/>
                </a:lnTo>
                <a:lnTo>
                  <a:pt x="368273" y="1918802"/>
                </a:lnTo>
                <a:lnTo>
                  <a:pt x="368046" y="1920844"/>
                </a:lnTo>
                <a:lnTo>
                  <a:pt x="368273" y="1921978"/>
                </a:lnTo>
                <a:lnTo>
                  <a:pt x="368953" y="1922659"/>
                </a:lnTo>
                <a:lnTo>
                  <a:pt x="369633" y="1923566"/>
                </a:lnTo>
                <a:lnTo>
                  <a:pt x="370992" y="1924247"/>
                </a:lnTo>
                <a:lnTo>
                  <a:pt x="375298" y="1926516"/>
                </a:lnTo>
                <a:lnTo>
                  <a:pt x="376658" y="1927196"/>
                </a:lnTo>
                <a:lnTo>
                  <a:pt x="378018" y="1928557"/>
                </a:lnTo>
                <a:lnTo>
                  <a:pt x="379604" y="1929692"/>
                </a:lnTo>
                <a:lnTo>
                  <a:pt x="380964" y="1931507"/>
                </a:lnTo>
                <a:lnTo>
                  <a:pt x="383684" y="1935363"/>
                </a:lnTo>
                <a:lnTo>
                  <a:pt x="385270" y="1937859"/>
                </a:lnTo>
                <a:lnTo>
                  <a:pt x="386403" y="1940127"/>
                </a:lnTo>
                <a:lnTo>
                  <a:pt x="387763" y="1942850"/>
                </a:lnTo>
                <a:lnTo>
                  <a:pt x="388669" y="1945572"/>
                </a:lnTo>
                <a:lnTo>
                  <a:pt x="389576" y="1948521"/>
                </a:lnTo>
                <a:lnTo>
                  <a:pt x="390482" y="1951470"/>
                </a:lnTo>
                <a:lnTo>
                  <a:pt x="390936" y="1954420"/>
                </a:lnTo>
                <a:lnTo>
                  <a:pt x="391389" y="1957596"/>
                </a:lnTo>
                <a:lnTo>
                  <a:pt x="391389" y="1960772"/>
                </a:lnTo>
                <a:lnTo>
                  <a:pt x="391389" y="1963948"/>
                </a:lnTo>
                <a:lnTo>
                  <a:pt x="390936" y="1967124"/>
                </a:lnTo>
                <a:lnTo>
                  <a:pt x="390256" y="1970981"/>
                </a:lnTo>
                <a:lnTo>
                  <a:pt x="389349" y="1974610"/>
                </a:lnTo>
                <a:lnTo>
                  <a:pt x="387990" y="1978921"/>
                </a:lnTo>
                <a:lnTo>
                  <a:pt x="386403" y="1982777"/>
                </a:lnTo>
                <a:lnTo>
                  <a:pt x="384590" y="1987088"/>
                </a:lnTo>
                <a:lnTo>
                  <a:pt x="382324" y="1991171"/>
                </a:lnTo>
                <a:lnTo>
                  <a:pt x="379378" y="1995028"/>
                </a:lnTo>
                <a:lnTo>
                  <a:pt x="375978" y="1998885"/>
                </a:lnTo>
                <a:lnTo>
                  <a:pt x="372579" y="2002288"/>
                </a:lnTo>
                <a:lnTo>
                  <a:pt x="370312" y="2003876"/>
                </a:lnTo>
                <a:lnTo>
                  <a:pt x="368273" y="2005464"/>
                </a:lnTo>
                <a:lnTo>
                  <a:pt x="366006" y="2006825"/>
                </a:lnTo>
                <a:lnTo>
                  <a:pt x="363514" y="2008186"/>
                </a:lnTo>
                <a:lnTo>
                  <a:pt x="361021" y="2009320"/>
                </a:lnTo>
                <a:lnTo>
                  <a:pt x="358301" y="2010228"/>
                </a:lnTo>
                <a:lnTo>
                  <a:pt x="355355" y="2011135"/>
                </a:lnTo>
                <a:lnTo>
                  <a:pt x="352182" y="2011816"/>
                </a:lnTo>
                <a:lnTo>
                  <a:pt x="349009" y="2012496"/>
                </a:lnTo>
                <a:lnTo>
                  <a:pt x="345836" y="2012723"/>
                </a:lnTo>
                <a:lnTo>
                  <a:pt x="342437" y="2012950"/>
                </a:lnTo>
                <a:lnTo>
                  <a:pt x="338584" y="2012950"/>
                </a:lnTo>
                <a:lnTo>
                  <a:pt x="334958" y="2012723"/>
                </a:lnTo>
                <a:lnTo>
                  <a:pt x="331559" y="2012496"/>
                </a:lnTo>
                <a:lnTo>
                  <a:pt x="327933" y="2012043"/>
                </a:lnTo>
                <a:lnTo>
                  <a:pt x="324760" y="2011589"/>
                </a:lnTo>
                <a:lnTo>
                  <a:pt x="321587" y="2010908"/>
                </a:lnTo>
                <a:lnTo>
                  <a:pt x="318641" y="2009774"/>
                </a:lnTo>
                <a:lnTo>
                  <a:pt x="315921" y="2008867"/>
                </a:lnTo>
                <a:lnTo>
                  <a:pt x="313202" y="2007505"/>
                </a:lnTo>
                <a:lnTo>
                  <a:pt x="310709" y="2006371"/>
                </a:lnTo>
                <a:lnTo>
                  <a:pt x="308216" y="2005010"/>
                </a:lnTo>
                <a:lnTo>
                  <a:pt x="303683" y="2001834"/>
                </a:lnTo>
                <a:lnTo>
                  <a:pt x="299831" y="1998658"/>
                </a:lnTo>
                <a:lnTo>
                  <a:pt x="296205" y="1995028"/>
                </a:lnTo>
                <a:lnTo>
                  <a:pt x="293032" y="1991171"/>
                </a:lnTo>
                <a:lnTo>
                  <a:pt x="290539" y="1987315"/>
                </a:lnTo>
                <a:lnTo>
                  <a:pt x="288499" y="1983231"/>
                </a:lnTo>
                <a:lnTo>
                  <a:pt x="287139" y="1979148"/>
                </a:lnTo>
                <a:lnTo>
                  <a:pt x="285780" y="1975064"/>
                </a:lnTo>
                <a:lnTo>
                  <a:pt x="285100" y="1971208"/>
                </a:lnTo>
                <a:lnTo>
                  <a:pt x="284873" y="1967351"/>
                </a:lnTo>
                <a:lnTo>
                  <a:pt x="284873" y="1963948"/>
                </a:lnTo>
                <a:lnTo>
                  <a:pt x="285326" y="1960545"/>
                </a:lnTo>
                <a:lnTo>
                  <a:pt x="285780" y="1956915"/>
                </a:lnTo>
                <a:lnTo>
                  <a:pt x="286913" y="1953739"/>
                </a:lnTo>
                <a:lnTo>
                  <a:pt x="287819" y="1950790"/>
                </a:lnTo>
                <a:lnTo>
                  <a:pt x="289406" y="1947614"/>
                </a:lnTo>
                <a:lnTo>
                  <a:pt x="290766" y="1944665"/>
                </a:lnTo>
                <a:lnTo>
                  <a:pt x="292352" y="1941942"/>
                </a:lnTo>
                <a:lnTo>
                  <a:pt x="294392" y="1939447"/>
                </a:lnTo>
                <a:lnTo>
                  <a:pt x="295978" y="1936951"/>
                </a:lnTo>
                <a:lnTo>
                  <a:pt x="298244" y="1934683"/>
                </a:lnTo>
                <a:lnTo>
                  <a:pt x="300284" y="1932414"/>
                </a:lnTo>
                <a:lnTo>
                  <a:pt x="302550" y="1930599"/>
                </a:lnTo>
                <a:lnTo>
                  <a:pt x="304590" y="1929011"/>
                </a:lnTo>
                <a:lnTo>
                  <a:pt x="306856" y="1927650"/>
                </a:lnTo>
                <a:lnTo>
                  <a:pt x="309349" y="1926516"/>
                </a:lnTo>
                <a:lnTo>
                  <a:pt x="311615" y="1925835"/>
                </a:lnTo>
                <a:lnTo>
                  <a:pt x="315921" y="1924247"/>
                </a:lnTo>
                <a:lnTo>
                  <a:pt x="319547" y="1922659"/>
                </a:lnTo>
                <a:lnTo>
                  <a:pt x="322494" y="1921298"/>
                </a:lnTo>
                <a:lnTo>
                  <a:pt x="324987" y="1919483"/>
                </a:lnTo>
                <a:lnTo>
                  <a:pt x="327026" y="1918122"/>
                </a:lnTo>
                <a:lnTo>
                  <a:pt x="328839" y="1916534"/>
                </a:lnTo>
                <a:lnTo>
                  <a:pt x="329972" y="1914719"/>
                </a:lnTo>
                <a:lnTo>
                  <a:pt x="330879" y="1913131"/>
                </a:lnTo>
                <a:lnTo>
                  <a:pt x="332012" y="1911089"/>
                </a:lnTo>
                <a:lnTo>
                  <a:pt x="332692" y="1908820"/>
                </a:lnTo>
                <a:lnTo>
                  <a:pt x="334732" y="1903149"/>
                </a:lnTo>
                <a:lnTo>
                  <a:pt x="336771" y="1896797"/>
                </a:lnTo>
                <a:lnTo>
                  <a:pt x="337904" y="1893394"/>
                </a:lnTo>
                <a:lnTo>
                  <a:pt x="339491" y="1890218"/>
                </a:lnTo>
                <a:lnTo>
                  <a:pt x="342890" y="1882277"/>
                </a:lnTo>
                <a:lnTo>
                  <a:pt x="347876" y="1871161"/>
                </a:lnTo>
                <a:lnTo>
                  <a:pt x="354222" y="1857323"/>
                </a:lnTo>
                <a:lnTo>
                  <a:pt x="358301" y="1849609"/>
                </a:lnTo>
                <a:lnTo>
                  <a:pt x="362154" y="1841669"/>
                </a:lnTo>
                <a:lnTo>
                  <a:pt x="366686" y="1833729"/>
                </a:lnTo>
                <a:lnTo>
                  <a:pt x="371672" y="1825562"/>
                </a:lnTo>
                <a:lnTo>
                  <a:pt x="376885" y="1817395"/>
                </a:lnTo>
                <a:lnTo>
                  <a:pt x="382324" y="1809228"/>
                </a:lnTo>
                <a:lnTo>
                  <a:pt x="387990" y="1801514"/>
                </a:lnTo>
                <a:lnTo>
                  <a:pt x="393882" y="1794028"/>
                </a:lnTo>
                <a:lnTo>
                  <a:pt x="400228" y="1786768"/>
                </a:lnTo>
                <a:lnTo>
                  <a:pt x="403627" y="1783592"/>
                </a:lnTo>
                <a:lnTo>
                  <a:pt x="406800" y="1780643"/>
                </a:lnTo>
                <a:lnTo>
                  <a:pt x="428783" y="1760452"/>
                </a:lnTo>
                <a:lnTo>
                  <a:pt x="442154" y="1748429"/>
                </a:lnTo>
                <a:lnTo>
                  <a:pt x="450313" y="1740488"/>
                </a:lnTo>
                <a:lnTo>
                  <a:pt x="450539" y="1740261"/>
                </a:lnTo>
                <a:lnTo>
                  <a:pt x="451219" y="1739127"/>
                </a:lnTo>
                <a:lnTo>
                  <a:pt x="451219" y="1737766"/>
                </a:lnTo>
                <a:lnTo>
                  <a:pt x="451219" y="1736859"/>
                </a:lnTo>
                <a:lnTo>
                  <a:pt x="450539" y="1736178"/>
                </a:lnTo>
                <a:lnTo>
                  <a:pt x="450086" y="1735497"/>
                </a:lnTo>
                <a:lnTo>
                  <a:pt x="449179" y="1734817"/>
                </a:lnTo>
                <a:lnTo>
                  <a:pt x="447820" y="1734136"/>
                </a:lnTo>
                <a:lnTo>
                  <a:pt x="446233" y="1733682"/>
                </a:lnTo>
                <a:lnTo>
                  <a:pt x="444194" y="1733456"/>
                </a:lnTo>
                <a:lnTo>
                  <a:pt x="441474" y="1733229"/>
                </a:lnTo>
                <a:lnTo>
                  <a:pt x="438301" y="1733229"/>
                </a:lnTo>
                <a:lnTo>
                  <a:pt x="434222" y="1733456"/>
                </a:lnTo>
                <a:lnTo>
                  <a:pt x="423344" y="1735044"/>
                </a:lnTo>
                <a:lnTo>
                  <a:pt x="407706" y="1737766"/>
                </a:lnTo>
                <a:lnTo>
                  <a:pt x="388669" y="1741623"/>
                </a:lnTo>
                <a:lnTo>
                  <a:pt x="378244" y="1744118"/>
                </a:lnTo>
                <a:lnTo>
                  <a:pt x="367140" y="1746840"/>
                </a:lnTo>
                <a:lnTo>
                  <a:pt x="355808" y="1749790"/>
                </a:lnTo>
                <a:lnTo>
                  <a:pt x="344023" y="1752966"/>
                </a:lnTo>
                <a:lnTo>
                  <a:pt x="332465" y="1756596"/>
                </a:lnTo>
                <a:lnTo>
                  <a:pt x="320454" y="1760225"/>
                </a:lnTo>
                <a:lnTo>
                  <a:pt x="309123" y="1764309"/>
                </a:lnTo>
                <a:lnTo>
                  <a:pt x="298018" y="1768392"/>
                </a:lnTo>
                <a:lnTo>
                  <a:pt x="287139" y="1772930"/>
                </a:lnTo>
                <a:lnTo>
                  <a:pt x="276941" y="1777694"/>
                </a:lnTo>
                <a:lnTo>
                  <a:pt x="257904" y="1786995"/>
                </a:lnTo>
                <a:lnTo>
                  <a:pt x="240227" y="1795843"/>
                </a:lnTo>
                <a:lnTo>
                  <a:pt x="224363" y="1804237"/>
                </a:lnTo>
                <a:lnTo>
                  <a:pt x="210312" y="1811723"/>
                </a:lnTo>
                <a:lnTo>
                  <a:pt x="198301" y="1818075"/>
                </a:lnTo>
                <a:lnTo>
                  <a:pt x="188556" y="1823520"/>
                </a:lnTo>
                <a:lnTo>
                  <a:pt x="181077" y="1828284"/>
                </a:lnTo>
                <a:lnTo>
                  <a:pt x="176318" y="1831460"/>
                </a:lnTo>
                <a:lnTo>
                  <a:pt x="174505" y="1832595"/>
                </a:lnTo>
                <a:lnTo>
                  <a:pt x="173145" y="1834183"/>
                </a:lnTo>
                <a:lnTo>
                  <a:pt x="171785" y="1835998"/>
                </a:lnTo>
                <a:lnTo>
                  <a:pt x="170879" y="1837586"/>
                </a:lnTo>
                <a:lnTo>
                  <a:pt x="170199" y="1839400"/>
                </a:lnTo>
                <a:lnTo>
                  <a:pt x="169292" y="1841215"/>
                </a:lnTo>
                <a:lnTo>
                  <a:pt x="169066" y="1843030"/>
                </a:lnTo>
                <a:lnTo>
                  <a:pt x="168839" y="1845299"/>
                </a:lnTo>
                <a:lnTo>
                  <a:pt x="169066" y="1847568"/>
                </a:lnTo>
                <a:lnTo>
                  <a:pt x="169745" y="1849836"/>
                </a:lnTo>
                <a:lnTo>
                  <a:pt x="170425" y="1852105"/>
                </a:lnTo>
                <a:lnTo>
                  <a:pt x="171332" y="1854600"/>
                </a:lnTo>
                <a:lnTo>
                  <a:pt x="172692" y="1857096"/>
                </a:lnTo>
                <a:lnTo>
                  <a:pt x="174051" y="1859591"/>
                </a:lnTo>
                <a:lnTo>
                  <a:pt x="175864" y="1862087"/>
                </a:lnTo>
                <a:lnTo>
                  <a:pt x="178131" y="1864809"/>
                </a:lnTo>
                <a:lnTo>
                  <a:pt x="179717" y="1866851"/>
                </a:lnTo>
                <a:lnTo>
                  <a:pt x="181077" y="1869346"/>
                </a:lnTo>
                <a:lnTo>
                  <a:pt x="182210" y="1872296"/>
                </a:lnTo>
                <a:lnTo>
                  <a:pt x="183343" y="1875472"/>
                </a:lnTo>
                <a:lnTo>
                  <a:pt x="184023" y="1878875"/>
                </a:lnTo>
                <a:lnTo>
                  <a:pt x="184476" y="1882277"/>
                </a:lnTo>
                <a:lnTo>
                  <a:pt x="184703" y="1885907"/>
                </a:lnTo>
                <a:lnTo>
                  <a:pt x="184930" y="1889537"/>
                </a:lnTo>
                <a:lnTo>
                  <a:pt x="184930" y="1896797"/>
                </a:lnTo>
                <a:lnTo>
                  <a:pt x="184250" y="1903603"/>
                </a:lnTo>
                <a:lnTo>
                  <a:pt x="183343" y="1909955"/>
                </a:lnTo>
                <a:lnTo>
                  <a:pt x="181983" y="1915172"/>
                </a:lnTo>
                <a:lnTo>
                  <a:pt x="180850" y="1918349"/>
                </a:lnTo>
                <a:lnTo>
                  <a:pt x="179037" y="1921071"/>
                </a:lnTo>
                <a:lnTo>
                  <a:pt x="177224" y="1923340"/>
                </a:lnTo>
                <a:lnTo>
                  <a:pt x="175185" y="1925154"/>
                </a:lnTo>
                <a:lnTo>
                  <a:pt x="173145" y="1926969"/>
                </a:lnTo>
                <a:lnTo>
                  <a:pt x="170652" y="1928557"/>
                </a:lnTo>
                <a:lnTo>
                  <a:pt x="168386" y="1929692"/>
                </a:lnTo>
                <a:lnTo>
                  <a:pt x="165893" y="1930372"/>
                </a:lnTo>
                <a:lnTo>
                  <a:pt x="163626" y="1931280"/>
                </a:lnTo>
                <a:lnTo>
                  <a:pt x="161587" y="1931733"/>
                </a:lnTo>
                <a:lnTo>
                  <a:pt x="157734" y="1932414"/>
                </a:lnTo>
                <a:lnTo>
                  <a:pt x="155241" y="1932641"/>
                </a:lnTo>
                <a:lnTo>
                  <a:pt x="154335" y="1932641"/>
                </a:lnTo>
                <a:lnTo>
                  <a:pt x="143230" y="1932868"/>
                </a:lnTo>
                <a:lnTo>
                  <a:pt x="142323" y="1932641"/>
                </a:lnTo>
                <a:lnTo>
                  <a:pt x="141643" y="1932414"/>
                </a:lnTo>
                <a:lnTo>
                  <a:pt x="140057" y="1931053"/>
                </a:lnTo>
                <a:lnTo>
                  <a:pt x="138697" y="1929011"/>
                </a:lnTo>
                <a:lnTo>
                  <a:pt x="138017" y="1927650"/>
                </a:lnTo>
                <a:lnTo>
                  <a:pt x="137791" y="1926516"/>
                </a:lnTo>
                <a:lnTo>
                  <a:pt x="136658" y="1924020"/>
                </a:lnTo>
                <a:lnTo>
                  <a:pt x="135751" y="1921978"/>
                </a:lnTo>
                <a:lnTo>
                  <a:pt x="135071" y="1921298"/>
                </a:lnTo>
                <a:lnTo>
                  <a:pt x="134391" y="1920617"/>
                </a:lnTo>
                <a:lnTo>
                  <a:pt x="133711" y="1920390"/>
                </a:lnTo>
                <a:lnTo>
                  <a:pt x="132805" y="1919937"/>
                </a:lnTo>
                <a:lnTo>
                  <a:pt x="131898" y="1920390"/>
                </a:lnTo>
                <a:lnTo>
                  <a:pt x="131219" y="1920617"/>
                </a:lnTo>
                <a:lnTo>
                  <a:pt x="130765" y="1921298"/>
                </a:lnTo>
                <a:lnTo>
                  <a:pt x="130312" y="1921978"/>
                </a:lnTo>
                <a:lnTo>
                  <a:pt x="129405" y="1923793"/>
                </a:lnTo>
                <a:lnTo>
                  <a:pt x="128952" y="1926062"/>
                </a:lnTo>
                <a:lnTo>
                  <a:pt x="128499" y="1926969"/>
                </a:lnTo>
                <a:lnTo>
                  <a:pt x="127819" y="1928557"/>
                </a:lnTo>
                <a:lnTo>
                  <a:pt x="126686" y="1929919"/>
                </a:lnTo>
                <a:lnTo>
                  <a:pt x="125553" y="1931507"/>
                </a:lnTo>
                <a:lnTo>
                  <a:pt x="123740" y="1932868"/>
                </a:lnTo>
                <a:lnTo>
                  <a:pt x="122153" y="1934002"/>
                </a:lnTo>
                <a:lnTo>
                  <a:pt x="120340" y="1934683"/>
                </a:lnTo>
                <a:lnTo>
                  <a:pt x="118301" y="1935136"/>
                </a:lnTo>
                <a:lnTo>
                  <a:pt x="113995" y="1935136"/>
                </a:lnTo>
                <a:lnTo>
                  <a:pt x="110822" y="1935136"/>
                </a:lnTo>
                <a:lnTo>
                  <a:pt x="107649" y="1934910"/>
                </a:lnTo>
                <a:lnTo>
                  <a:pt x="104476" y="1934456"/>
                </a:lnTo>
                <a:lnTo>
                  <a:pt x="101303" y="1933775"/>
                </a:lnTo>
                <a:lnTo>
                  <a:pt x="98131" y="1932641"/>
                </a:lnTo>
                <a:lnTo>
                  <a:pt x="94958" y="1931280"/>
                </a:lnTo>
                <a:lnTo>
                  <a:pt x="92918" y="1929692"/>
                </a:lnTo>
                <a:lnTo>
                  <a:pt x="90652" y="1927650"/>
                </a:lnTo>
                <a:lnTo>
                  <a:pt x="88839" y="1925381"/>
                </a:lnTo>
                <a:lnTo>
                  <a:pt x="87252" y="1922659"/>
                </a:lnTo>
                <a:lnTo>
                  <a:pt x="85666" y="1919710"/>
                </a:lnTo>
                <a:lnTo>
                  <a:pt x="84306" y="1916534"/>
                </a:lnTo>
                <a:lnTo>
                  <a:pt x="83173" y="1913131"/>
                </a:lnTo>
                <a:lnTo>
                  <a:pt x="82493" y="1909501"/>
                </a:lnTo>
                <a:lnTo>
                  <a:pt x="81587" y="1905871"/>
                </a:lnTo>
                <a:lnTo>
                  <a:pt x="81133" y="1902241"/>
                </a:lnTo>
                <a:lnTo>
                  <a:pt x="80907" y="1898612"/>
                </a:lnTo>
                <a:lnTo>
                  <a:pt x="80907" y="1894982"/>
                </a:lnTo>
                <a:lnTo>
                  <a:pt x="81133" y="1891806"/>
                </a:lnTo>
                <a:lnTo>
                  <a:pt x="81360" y="1888630"/>
                </a:lnTo>
                <a:lnTo>
                  <a:pt x="82267" y="1885454"/>
                </a:lnTo>
                <a:lnTo>
                  <a:pt x="82946" y="1882958"/>
                </a:lnTo>
                <a:lnTo>
                  <a:pt x="85213" y="1878194"/>
                </a:lnTo>
                <a:lnTo>
                  <a:pt x="87932" y="1873203"/>
                </a:lnTo>
                <a:lnTo>
                  <a:pt x="91105" y="1868212"/>
                </a:lnTo>
                <a:lnTo>
                  <a:pt x="94505" y="1863448"/>
                </a:lnTo>
                <a:lnTo>
                  <a:pt x="98584" y="1859137"/>
                </a:lnTo>
                <a:lnTo>
                  <a:pt x="102663" y="1855508"/>
                </a:lnTo>
                <a:lnTo>
                  <a:pt x="104703" y="1853693"/>
                </a:lnTo>
                <a:lnTo>
                  <a:pt x="106969" y="1852332"/>
                </a:lnTo>
                <a:lnTo>
                  <a:pt x="109235" y="1850744"/>
                </a:lnTo>
                <a:lnTo>
                  <a:pt x="111502" y="1849836"/>
                </a:lnTo>
                <a:lnTo>
                  <a:pt x="113315" y="1848929"/>
                </a:lnTo>
                <a:lnTo>
                  <a:pt x="114901" y="1847794"/>
                </a:lnTo>
                <a:lnTo>
                  <a:pt x="115808" y="1847114"/>
                </a:lnTo>
                <a:lnTo>
                  <a:pt x="116714" y="1846433"/>
                </a:lnTo>
                <a:lnTo>
                  <a:pt x="116941" y="1845526"/>
                </a:lnTo>
                <a:lnTo>
                  <a:pt x="116941" y="1844845"/>
                </a:lnTo>
                <a:lnTo>
                  <a:pt x="116714" y="1844391"/>
                </a:lnTo>
                <a:lnTo>
                  <a:pt x="116034" y="1843938"/>
                </a:lnTo>
                <a:lnTo>
                  <a:pt x="114448" y="1843030"/>
                </a:lnTo>
                <a:lnTo>
                  <a:pt x="112408" y="1842577"/>
                </a:lnTo>
                <a:lnTo>
                  <a:pt x="110369" y="1842123"/>
                </a:lnTo>
                <a:lnTo>
                  <a:pt x="108782" y="1842123"/>
                </a:lnTo>
                <a:lnTo>
                  <a:pt x="107876" y="1842123"/>
                </a:lnTo>
                <a:lnTo>
                  <a:pt x="107422" y="1841896"/>
                </a:lnTo>
                <a:lnTo>
                  <a:pt x="107196" y="1841442"/>
                </a:lnTo>
                <a:lnTo>
                  <a:pt x="107196" y="1840535"/>
                </a:lnTo>
                <a:lnTo>
                  <a:pt x="107196" y="1839854"/>
                </a:lnTo>
                <a:lnTo>
                  <a:pt x="107422" y="1839174"/>
                </a:lnTo>
                <a:lnTo>
                  <a:pt x="108782" y="1836905"/>
                </a:lnTo>
                <a:lnTo>
                  <a:pt x="110822" y="1834409"/>
                </a:lnTo>
                <a:lnTo>
                  <a:pt x="113541" y="1831687"/>
                </a:lnTo>
                <a:lnTo>
                  <a:pt x="117167" y="1828738"/>
                </a:lnTo>
                <a:lnTo>
                  <a:pt x="121020" y="1826015"/>
                </a:lnTo>
                <a:lnTo>
                  <a:pt x="129859" y="1820117"/>
                </a:lnTo>
                <a:lnTo>
                  <a:pt x="144363" y="1810135"/>
                </a:lnTo>
                <a:lnTo>
                  <a:pt x="153655" y="1804237"/>
                </a:lnTo>
                <a:lnTo>
                  <a:pt x="163853" y="1797431"/>
                </a:lnTo>
                <a:lnTo>
                  <a:pt x="175411" y="1790171"/>
                </a:lnTo>
                <a:lnTo>
                  <a:pt x="187423" y="1782912"/>
                </a:lnTo>
                <a:lnTo>
                  <a:pt x="200567" y="1775425"/>
                </a:lnTo>
                <a:lnTo>
                  <a:pt x="214391" y="1767712"/>
                </a:lnTo>
                <a:lnTo>
                  <a:pt x="228896" y="1760225"/>
                </a:lnTo>
                <a:lnTo>
                  <a:pt x="243627" y="1752966"/>
                </a:lnTo>
                <a:lnTo>
                  <a:pt x="259037" y="1746387"/>
                </a:lnTo>
                <a:lnTo>
                  <a:pt x="266743" y="1743211"/>
                </a:lnTo>
                <a:lnTo>
                  <a:pt x="274448" y="1740261"/>
                </a:lnTo>
                <a:lnTo>
                  <a:pt x="282380" y="1737085"/>
                </a:lnTo>
                <a:lnTo>
                  <a:pt x="290086" y="1734817"/>
                </a:lnTo>
                <a:lnTo>
                  <a:pt x="298018" y="1732321"/>
                </a:lnTo>
                <a:lnTo>
                  <a:pt x="305723" y="1730053"/>
                </a:lnTo>
                <a:lnTo>
                  <a:pt x="321134" y="1725742"/>
                </a:lnTo>
                <a:lnTo>
                  <a:pt x="335865" y="1722112"/>
                </a:lnTo>
                <a:lnTo>
                  <a:pt x="350142" y="1718483"/>
                </a:lnTo>
                <a:lnTo>
                  <a:pt x="363514" y="1715533"/>
                </a:lnTo>
                <a:lnTo>
                  <a:pt x="388216" y="1710089"/>
                </a:lnTo>
                <a:lnTo>
                  <a:pt x="410199" y="1705778"/>
                </a:lnTo>
                <a:lnTo>
                  <a:pt x="429009" y="1702375"/>
                </a:lnTo>
                <a:lnTo>
                  <a:pt x="444647" y="1699880"/>
                </a:lnTo>
                <a:lnTo>
                  <a:pt x="456658" y="1698065"/>
                </a:lnTo>
                <a:lnTo>
                  <a:pt x="464817" y="1696931"/>
                </a:lnTo>
                <a:lnTo>
                  <a:pt x="484534" y="1694662"/>
                </a:lnTo>
                <a:lnTo>
                  <a:pt x="491786" y="1693982"/>
                </a:lnTo>
                <a:lnTo>
                  <a:pt x="492239" y="1693528"/>
                </a:lnTo>
                <a:lnTo>
                  <a:pt x="492466" y="1693074"/>
                </a:lnTo>
                <a:lnTo>
                  <a:pt x="492692" y="1691713"/>
                </a:lnTo>
                <a:lnTo>
                  <a:pt x="493146" y="1690125"/>
                </a:lnTo>
                <a:lnTo>
                  <a:pt x="493599" y="1687856"/>
                </a:lnTo>
                <a:lnTo>
                  <a:pt x="493825" y="1684680"/>
                </a:lnTo>
                <a:lnTo>
                  <a:pt x="494052" y="1680370"/>
                </a:lnTo>
                <a:lnTo>
                  <a:pt x="492692" y="1490940"/>
                </a:lnTo>
                <a:lnTo>
                  <a:pt x="505384" y="1490940"/>
                </a:lnTo>
                <a:lnTo>
                  <a:pt x="503344" y="1373425"/>
                </a:lnTo>
                <a:lnTo>
                  <a:pt x="501078" y="1372518"/>
                </a:lnTo>
                <a:lnTo>
                  <a:pt x="496092" y="1370249"/>
                </a:lnTo>
                <a:lnTo>
                  <a:pt x="492919" y="1368888"/>
                </a:lnTo>
                <a:lnTo>
                  <a:pt x="489746" y="1366846"/>
                </a:lnTo>
                <a:lnTo>
                  <a:pt x="487027" y="1364804"/>
                </a:lnTo>
                <a:lnTo>
                  <a:pt x="484760" y="1362762"/>
                </a:lnTo>
                <a:lnTo>
                  <a:pt x="483854" y="1361401"/>
                </a:lnTo>
                <a:lnTo>
                  <a:pt x="482947" y="1359813"/>
                </a:lnTo>
                <a:lnTo>
                  <a:pt x="480908" y="1355730"/>
                </a:lnTo>
                <a:lnTo>
                  <a:pt x="479321" y="1350966"/>
                </a:lnTo>
                <a:lnTo>
                  <a:pt x="478188" y="1345748"/>
                </a:lnTo>
                <a:lnTo>
                  <a:pt x="477508" y="1340303"/>
                </a:lnTo>
                <a:lnTo>
                  <a:pt x="477055" y="1337808"/>
                </a:lnTo>
                <a:lnTo>
                  <a:pt x="477055" y="1335539"/>
                </a:lnTo>
                <a:lnTo>
                  <a:pt x="477508" y="1333270"/>
                </a:lnTo>
                <a:lnTo>
                  <a:pt x="477961" y="1331229"/>
                </a:lnTo>
                <a:lnTo>
                  <a:pt x="478641" y="1329641"/>
                </a:lnTo>
                <a:lnTo>
                  <a:pt x="479321" y="1328279"/>
                </a:lnTo>
                <a:lnTo>
                  <a:pt x="481814" y="1325784"/>
                </a:lnTo>
                <a:lnTo>
                  <a:pt x="484987" y="1323062"/>
                </a:lnTo>
                <a:lnTo>
                  <a:pt x="488386" y="1320339"/>
                </a:lnTo>
                <a:lnTo>
                  <a:pt x="489519" y="1319205"/>
                </a:lnTo>
                <a:lnTo>
                  <a:pt x="490426" y="1317844"/>
                </a:lnTo>
                <a:lnTo>
                  <a:pt x="491332" y="1316709"/>
                </a:lnTo>
                <a:lnTo>
                  <a:pt x="491332" y="1315802"/>
                </a:lnTo>
                <a:lnTo>
                  <a:pt x="491332" y="1315348"/>
                </a:lnTo>
                <a:lnTo>
                  <a:pt x="491106" y="1314894"/>
                </a:lnTo>
                <a:lnTo>
                  <a:pt x="489973" y="1314214"/>
                </a:lnTo>
                <a:lnTo>
                  <a:pt x="488613" y="1313987"/>
                </a:lnTo>
                <a:lnTo>
                  <a:pt x="486120" y="1313760"/>
                </a:lnTo>
                <a:lnTo>
                  <a:pt x="482947" y="1313760"/>
                </a:lnTo>
                <a:lnTo>
                  <a:pt x="478641" y="1313987"/>
                </a:lnTo>
                <a:lnTo>
                  <a:pt x="433315" y="1318524"/>
                </a:lnTo>
                <a:lnTo>
                  <a:pt x="409519" y="1320793"/>
                </a:lnTo>
                <a:lnTo>
                  <a:pt x="388443" y="1322835"/>
                </a:lnTo>
                <a:lnTo>
                  <a:pt x="383684" y="1323288"/>
                </a:lnTo>
                <a:lnTo>
                  <a:pt x="379378" y="1323742"/>
                </a:lnTo>
                <a:lnTo>
                  <a:pt x="375072" y="1323742"/>
                </a:lnTo>
                <a:lnTo>
                  <a:pt x="370539" y="1323742"/>
                </a:lnTo>
                <a:lnTo>
                  <a:pt x="366460" y="1323062"/>
                </a:lnTo>
                <a:lnTo>
                  <a:pt x="362154" y="1322608"/>
                </a:lnTo>
                <a:lnTo>
                  <a:pt x="358074" y="1321927"/>
                </a:lnTo>
                <a:lnTo>
                  <a:pt x="353768" y="1321247"/>
                </a:lnTo>
                <a:lnTo>
                  <a:pt x="349463" y="1319885"/>
                </a:lnTo>
                <a:lnTo>
                  <a:pt x="345383" y="1318524"/>
                </a:lnTo>
                <a:lnTo>
                  <a:pt x="341077" y="1316936"/>
                </a:lnTo>
                <a:lnTo>
                  <a:pt x="336771" y="1314894"/>
                </a:lnTo>
                <a:lnTo>
                  <a:pt x="332012" y="1312853"/>
                </a:lnTo>
                <a:lnTo>
                  <a:pt x="327479" y="1310811"/>
                </a:lnTo>
                <a:lnTo>
                  <a:pt x="317508" y="1305366"/>
                </a:lnTo>
                <a:lnTo>
                  <a:pt x="313428" y="1302644"/>
                </a:lnTo>
                <a:lnTo>
                  <a:pt x="308896" y="1299468"/>
                </a:lnTo>
                <a:lnTo>
                  <a:pt x="304590" y="1296519"/>
                </a:lnTo>
                <a:lnTo>
                  <a:pt x="300737" y="1293343"/>
                </a:lnTo>
                <a:lnTo>
                  <a:pt x="296431" y="1290166"/>
                </a:lnTo>
                <a:lnTo>
                  <a:pt x="292579" y="1286764"/>
                </a:lnTo>
                <a:lnTo>
                  <a:pt x="284647" y="1279277"/>
                </a:lnTo>
                <a:lnTo>
                  <a:pt x="276941" y="1271337"/>
                </a:lnTo>
                <a:lnTo>
                  <a:pt x="269689" y="1262943"/>
                </a:lnTo>
                <a:lnTo>
                  <a:pt x="262664" y="1254095"/>
                </a:lnTo>
                <a:lnTo>
                  <a:pt x="255638" y="1244794"/>
                </a:lnTo>
                <a:lnTo>
                  <a:pt x="248839" y="1235039"/>
                </a:lnTo>
                <a:lnTo>
                  <a:pt x="242493" y="1225057"/>
                </a:lnTo>
                <a:lnTo>
                  <a:pt x="236148" y="1215075"/>
                </a:lnTo>
                <a:lnTo>
                  <a:pt x="230029" y="1204412"/>
                </a:lnTo>
                <a:lnTo>
                  <a:pt x="224137" y="1193523"/>
                </a:lnTo>
                <a:lnTo>
                  <a:pt x="218697" y="1182634"/>
                </a:lnTo>
                <a:lnTo>
                  <a:pt x="213258" y="1171744"/>
                </a:lnTo>
                <a:lnTo>
                  <a:pt x="208046" y="1160628"/>
                </a:lnTo>
                <a:lnTo>
                  <a:pt x="202833" y="1149512"/>
                </a:lnTo>
                <a:lnTo>
                  <a:pt x="198074" y="1138396"/>
                </a:lnTo>
                <a:lnTo>
                  <a:pt x="189009" y="1116163"/>
                </a:lnTo>
                <a:lnTo>
                  <a:pt x="180624" y="1094611"/>
                </a:lnTo>
                <a:lnTo>
                  <a:pt x="172918" y="1073740"/>
                </a:lnTo>
                <a:lnTo>
                  <a:pt x="159321" y="1035854"/>
                </a:lnTo>
                <a:lnTo>
                  <a:pt x="153202" y="1019747"/>
                </a:lnTo>
                <a:lnTo>
                  <a:pt x="147989" y="1005681"/>
                </a:lnTo>
                <a:lnTo>
                  <a:pt x="138924" y="982314"/>
                </a:lnTo>
                <a:lnTo>
                  <a:pt x="131445" y="964392"/>
                </a:lnTo>
                <a:lnTo>
                  <a:pt x="126006" y="951007"/>
                </a:lnTo>
                <a:lnTo>
                  <a:pt x="121927" y="941252"/>
                </a:lnTo>
                <a:lnTo>
                  <a:pt x="118754" y="934900"/>
                </a:lnTo>
                <a:lnTo>
                  <a:pt x="117167" y="931270"/>
                </a:lnTo>
                <a:lnTo>
                  <a:pt x="115581" y="929002"/>
                </a:lnTo>
                <a:lnTo>
                  <a:pt x="54391" y="929002"/>
                </a:lnTo>
                <a:lnTo>
                  <a:pt x="50765" y="929002"/>
                </a:lnTo>
                <a:lnTo>
                  <a:pt x="47139" y="928321"/>
                </a:lnTo>
                <a:lnTo>
                  <a:pt x="43966" y="927640"/>
                </a:lnTo>
                <a:lnTo>
                  <a:pt x="40793" y="926733"/>
                </a:lnTo>
                <a:lnTo>
                  <a:pt x="37621" y="925599"/>
                </a:lnTo>
                <a:lnTo>
                  <a:pt x="34674" y="924011"/>
                </a:lnTo>
                <a:lnTo>
                  <a:pt x="31955" y="922196"/>
                </a:lnTo>
                <a:lnTo>
                  <a:pt x="29009" y="920154"/>
                </a:lnTo>
                <a:lnTo>
                  <a:pt x="26289" y="918112"/>
                </a:lnTo>
                <a:lnTo>
                  <a:pt x="23570" y="915390"/>
                </a:lnTo>
                <a:lnTo>
                  <a:pt x="21077" y="912441"/>
                </a:lnTo>
                <a:lnTo>
                  <a:pt x="18357" y="909491"/>
                </a:lnTo>
                <a:lnTo>
                  <a:pt x="12918" y="902686"/>
                </a:lnTo>
                <a:lnTo>
                  <a:pt x="7706" y="894745"/>
                </a:lnTo>
                <a:lnTo>
                  <a:pt x="4986" y="890435"/>
                </a:lnTo>
                <a:lnTo>
                  <a:pt x="2946" y="886805"/>
                </a:lnTo>
                <a:lnTo>
                  <a:pt x="1360" y="883175"/>
                </a:lnTo>
                <a:lnTo>
                  <a:pt x="453" y="879999"/>
                </a:lnTo>
                <a:lnTo>
                  <a:pt x="0" y="877277"/>
                </a:lnTo>
                <a:lnTo>
                  <a:pt x="0" y="874555"/>
                </a:lnTo>
                <a:lnTo>
                  <a:pt x="227" y="873647"/>
                </a:lnTo>
                <a:lnTo>
                  <a:pt x="680" y="872286"/>
                </a:lnTo>
                <a:lnTo>
                  <a:pt x="1133" y="871379"/>
                </a:lnTo>
                <a:lnTo>
                  <a:pt x="1813" y="870471"/>
                </a:lnTo>
                <a:lnTo>
                  <a:pt x="2720" y="869337"/>
                </a:lnTo>
                <a:lnTo>
                  <a:pt x="3626" y="868656"/>
                </a:lnTo>
                <a:lnTo>
                  <a:pt x="6346" y="867068"/>
                </a:lnTo>
                <a:lnTo>
                  <a:pt x="9519" y="866161"/>
                </a:lnTo>
                <a:lnTo>
                  <a:pt x="13598" y="865253"/>
                </a:lnTo>
                <a:lnTo>
                  <a:pt x="18357" y="864573"/>
                </a:lnTo>
                <a:lnTo>
                  <a:pt x="23796" y="864346"/>
                </a:lnTo>
                <a:lnTo>
                  <a:pt x="29915" y="864346"/>
                </a:lnTo>
                <a:lnTo>
                  <a:pt x="36941" y="865026"/>
                </a:lnTo>
                <a:lnTo>
                  <a:pt x="62550" y="866161"/>
                </a:lnTo>
                <a:lnTo>
                  <a:pt x="80227" y="866841"/>
                </a:lnTo>
                <a:lnTo>
                  <a:pt x="93598" y="867068"/>
                </a:lnTo>
                <a:lnTo>
                  <a:pt x="91105" y="854818"/>
                </a:lnTo>
                <a:lnTo>
                  <a:pt x="88159" y="840298"/>
                </a:lnTo>
                <a:lnTo>
                  <a:pt x="83853" y="821923"/>
                </a:lnTo>
                <a:lnTo>
                  <a:pt x="78867" y="800371"/>
                </a:lnTo>
                <a:lnTo>
                  <a:pt x="73201" y="776550"/>
                </a:lnTo>
                <a:lnTo>
                  <a:pt x="66629" y="751822"/>
                </a:lnTo>
                <a:lnTo>
                  <a:pt x="63003" y="739118"/>
                </a:lnTo>
                <a:lnTo>
                  <a:pt x="59377" y="726414"/>
                </a:lnTo>
                <a:lnTo>
                  <a:pt x="55978" y="714617"/>
                </a:lnTo>
                <a:lnTo>
                  <a:pt x="53031" y="703727"/>
                </a:lnTo>
                <a:lnTo>
                  <a:pt x="50765" y="693745"/>
                </a:lnTo>
                <a:lnTo>
                  <a:pt x="49179" y="684898"/>
                </a:lnTo>
                <a:lnTo>
                  <a:pt x="48046" y="676958"/>
                </a:lnTo>
                <a:lnTo>
                  <a:pt x="47592" y="669698"/>
                </a:lnTo>
                <a:lnTo>
                  <a:pt x="47592" y="666522"/>
                </a:lnTo>
                <a:lnTo>
                  <a:pt x="47819" y="663800"/>
                </a:lnTo>
                <a:lnTo>
                  <a:pt x="48046" y="661077"/>
                </a:lnTo>
                <a:lnTo>
                  <a:pt x="48499" y="658582"/>
                </a:lnTo>
                <a:lnTo>
                  <a:pt x="48952" y="656313"/>
                </a:lnTo>
                <a:lnTo>
                  <a:pt x="49632" y="654044"/>
                </a:lnTo>
                <a:lnTo>
                  <a:pt x="50765" y="652230"/>
                </a:lnTo>
                <a:lnTo>
                  <a:pt x="51672" y="650868"/>
                </a:lnTo>
                <a:lnTo>
                  <a:pt x="53031" y="649280"/>
                </a:lnTo>
                <a:lnTo>
                  <a:pt x="54391" y="648146"/>
                </a:lnTo>
                <a:lnTo>
                  <a:pt x="55978" y="647239"/>
                </a:lnTo>
                <a:lnTo>
                  <a:pt x="57564" y="646331"/>
                </a:lnTo>
                <a:lnTo>
                  <a:pt x="59377" y="645877"/>
                </a:lnTo>
                <a:lnTo>
                  <a:pt x="61417" y="645651"/>
                </a:lnTo>
                <a:lnTo>
                  <a:pt x="63683" y="645424"/>
                </a:lnTo>
                <a:lnTo>
                  <a:pt x="65723" y="645651"/>
                </a:lnTo>
                <a:lnTo>
                  <a:pt x="68216" y="645877"/>
                </a:lnTo>
                <a:lnTo>
                  <a:pt x="70708" y="646104"/>
                </a:lnTo>
                <a:lnTo>
                  <a:pt x="76374" y="647692"/>
                </a:lnTo>
                <a:lnTo>
                  <a:pt x="87479" y="651095"/>
                </a:lnTo>
                <a:lnTo>
                  <a:pt x="91785" y="652910"/>
                </a:lnTo>
                <a:lnTo>
                  <a:pt x="95864" y="654498"/>
                </a:lnTo>
                <a:lnTo>
                  <a:pt x="99490" y="656313"/>
                </a:lnTo>
                <a:lnTo>
                  <a:pt x="102663" y="658355"/>
                </a:lnTo>
                <a:lnTo>
                  <a:pt x="105383" y="660170"/>
                </a:lnTo>
                <a:lnTo>
                  <a:pt x="107876" y="662211"/>
                </a:lnTo>
                <a:lnTo>
                  <a:pt x="110142" y="664707"/>
                </a:lnTo>
                <a:lnTo>
                  <a:pt x="112182" y="667202"/>
                </a:lnTo>
                <a:lnTo>
                  <a:pt x="113995" y="669925"/>
                </a:lnTo>
                <a:lnTo>
                  <a:pt x="115354" y="673101"/>
                </a:lnTo>
                <a:lnTo>
                  <a:pt x="116941" y="676731"/>
                </a:lnTo>
                <a:lnTo>
                  <a:pt x="118301" y="680587"/>
                </a:lnTo>
                <a:lnTo>
                  <a:pt x="121020" y="689662"/>
                </a:lnTo>
                <a:lnTo>
                  <a:pt x="131445" y="730043"/>
                </a:lnTo>
                <a:lnTo>
                  <a:pt x="147083" y="792204"/>
                </a:lnTo>
                <a:lnTo>
                  <a:pt x="167706" y="874555"/>
                </a:lnTo>
                <a:lnTo>
                  <a:pt x="264023" y="879772"/>
                </a:lnTo>
                <a:lnTo>
                  <a:pt x="264023" y="877050"/>
                </a:lnTo>
                <a:lnTo>
                  <a:pt x="264703" y="869110"/>
                </a:lnTo>
                <a:lnTo>
                  <a:pt x="266290" y="857540"/>
                </a:lnTo>
                <a:lnTo>
                  <a:pt x="267423" y="850280"/>
                </a:lnTo>
                <a:lnTo>
                  <a:pt x="269009" y="842567"/>
                </a:lnTo>
                <a:lnTo>
                  <a:pt x="270822" y="834400"/>
                </a:lnTo>
                <a:lnTo>
                  <a:pt x="273088" y="825779"/>
                </a:lnTo>
                <a:lnTo>
                  <a:pt x="275355" y="816932"/>
                </a:lnTo>
                <a:lnTo>
                  <a:pt x="278528" y="808084"/>
                </a:lnTo>
                <a:lnTo>
                  <a:pt x="281927" y="799236"/>
                </a:lnTo>
                <a:lnTo>
                  <a:pt x="286006" y="790162"/>
                </a:lnTo>
                <a:lnTo>
                  <a:pt x="288273" y="786078"/>
                </a:lnTo>
                <a:lnTo>
                  <a:pt x="290539" y="781768"/>
                </a:lnTo>
                <a:lnTo>
                  <a:pt x="293258" y="777684"/>
                </a:lnTo>
                <a:lnTo>
                  <a:pt x="295751" y="773601"/>
                </a:lnTo>
                <a:lnTo>
                  <a:pt x="301190" y="765661"/>
                </a:lnTo>
                <a:lnTo>
                  <a:pt x="306176" y="757494"/>
                </a:lnTo>
                <a:lnTo>
                  <a:pt x="310936" y="749327"/>
                </a:lnTo>
                <a:lnTo>
                  <a:pt x="315015" y="740933"/>
                </a:lnTo>
                <a:lnTo>
                  <a:pt x="319094" y="731858"/>
                </a:lnTo>
                <a:lnTo>
                  <a:pt x="322720" y="722784"/>
                </a:lnTo>
                <a:lnTo>
                  <a:pt x="326573" y="713256"/>
                </a:lnTo>
                <a:lnTo>
                  <a:pt x="329746" y="703500"/>
                </a:lnTo>
                <a:lnTo>
                  <a:pt x="332919" y="693065"/>
                </a:lnTo>
                <a:lnTo>
                  <a:pt x="335865" y="682175"/>
                </a:lnTo>
                <a:lnTo>
                  <a:pt x="338811" y="670605"/>
                </a:lnTo>
                <a:lnTo>
                  <a:pt x="341531" y="658582"/>
                </a:lnTo>
                <a:lnTo>
                  <a:pt x="344477" y="645877"/>
                </a:lnTo>
                <a:lnTo>
                  <a:pt x="347423" y="632493"/>
                </a:lnTo>
                <a:lnTo>
                  <a:pt x="352862" y="603454"/>
                </a:lnTo>
                <a:lnTo>
                  <a:pt x="355808" y="588027"/>
                </a:lnTo>
                <a:lnTo>
                  <a:pt x="359208" y="572374"/>
                </a:lnTo>
                <a:lnTo>
                  <a:pt x="363514" y="556494"/>
                </a:lnTo>
                <a:lnTo>
                  <a:pt x="368046" y="540840"/>
                </a:lnTo>
                <a:lnTo>
                  <a:pt x="373032" y="525187"/>
                </a:lnTo>
                <a:lnTo>
                  <a:pt x="378244" y="509987"/>
                </a:lnTo>
                <a:lnTo>
                  <a:pt x="383684" y="494787"/>
                </a:lnTo>
                <a:lnTo>
                  <a:pt x="389576" y="480041"/>
                </a:lnTo>
                <a:lnTo>
                  <a:pt x="395695" y="465975"/>
                </a:lnTo>
                <a:lnTo>
                  <a:pt x="401587" y="452591"/>
                </a:lnTo>
                <a:lnTo>
                  <a:pt x="407706" y="439659"/>
                </a:lnTo>
                <a:lnTo>
                  <a:pt x="413825" y="427636"/>
                </a:lnTo>
                <a:lnTo>
                  <a:pt x="419718" y="416519"/>
                </a:lnTo>
                <a:lnTo>
                  <a:pt x="425610" y="406538"/>
                </a:lnTo>
                <a:lnTo>
                  <a:pt x="431276" y="397236"/>
                </a:lnTo>
                <a:lnTo>
                  <a:pt x="436715" y="389523"/>
                </a:lnTo>
                <a:lnTo>
                  <a:pt x="446913" y="375911"/>
                </a:lnTo>
                <a:lnTo>
                  <a:pt x="456432" y="364114"/>
                </a:lnTo>
                <a:lnTo>
                  <a:pt x="465270" y="353225"/>
                </a:lnTo>
                <a:lnTo>
                  <a:pt x="473202" y="343470"/>
                </a:lnTo>
                <a:lnTo>
                  <a:pt x="487027" y="327136"/>
                </a:lnTo>
                <a:lnTo>
                  <a:pt x="492919" y="319649"/>
                </a:lnTo>
                <a:lnTo>
                  <a:pt x="497905" y="312616"/>
                </a:lnTo>
                <a:lnTo>
                  <a:pt x="499491" y="311255"/>
                </a:lnTo>
                <a:lnTo>
                  <a:pt x="500851" y="309440"/>
                </a:lnTo>
                <a:lnTo>
                  <a:pt x="504477" y="306264"/>
                </a:lnTo>
                <a:lnTo>
                  <a:pt x="508556" y="303315"/>
                </a:lnTo>
                <a:lnTo>
                  <a:pt x="513316" y="300366"/>
                </a:lnTo>
                <a:lnTo>
                  <a:pt x="518528" y="297644"/>
                </a:lnTo>
                <a:lnTo>
                  <a:pt x="524194" y="295148"/>
                </a:lnTo>
                <a:lnTo>
                  <a:pt x="530086" y="292653"/>
                </a:lnTo>
                <a:lnTo>
                  <a:pt x="536432" y="290157"/>
                </a:lnTo>
                <a:lnTo>
                  <a:pt x="542551" y="287888"/>
                </a:lnTo>
                <a:lnTo>
                  <a:pt x="548896" y="285847"/>
                </a:lnTo>
                <a:lnTo>
                  <a:pt x="561134" y="282217"/>
                </a:lnTo>
                <a:lnTo>
                  <a:pt x="572466" y="279268"/>
                </a:lnTo>
                <a:lnTo>
                  <a:pt x="582437" y="276999"/>
                </a:lnTo>
                <a:lnTo>
                  <a:pt x="586970" y="276319"/>
                </a:lnTo>
                <a:lnTo>
                  <a:pt x="591956" y="275638"/>
                </a:lnTo>
                <a:lnTo>
                  <a:pt x="596942" y="275411"/>
                </a:lnTo>
                <a:lnTo>
                  <a:pt x="601928" y="275411"/>
                </a:lnTo>
                <a:lnTo>
                  <a:pt x="612579" y="275638"/>
                </a:lnTo>
                <a:lnTo>
                  <a:pt x="623004" y="275865"/>
                </a:lnTo>
                <a:lnTo>
                  <a:pt x="627990" y="275865"/>
                </a:lnTo>
                <a:lnTo>
                  <a:pt x="632523" y="275638"/>
                </a:lnTo>
                <a:lnTo>
                  <a:pt x="636829" y="275184"/>
                </a:lnTo>
                <a:lnTo>
                  <a:pt x="640455" y="274504"/>
                </a:lnTo>
                <a:lnTo>
                  <a:pt x="642041" y="274050"/>
                </a:lnTo>
                <a:lnTo>
                  <a:pt x="643401" y="273143"/>
                </a:lnTo>
                <a:lnTo>
                  <a:pt x="644987" y="272462"/>
                </a:lnTo>
                <a:lnTo>
                  <a:pt x="645894" y="271781"/>
                </a:lnTo>
                <a:lnTo>
                  <a:pt x="646800" y="270647"/>
                </a:lnTo>
                <a:lnTo>
                  <a:pt x="647707" y="269513"/>
                </a:lnTo>
                <a:lnTo>
                  <a:pt x="648160" y="268378"/>
                </a:lnTo>
                <a:lnTo>
                  <a:pt x="648613" y="267017"/>
                </a:lnTo>
                <a:lnTo>
                  <a:pt x="650200" y="256808"/>
                </a:lnTo>
                <a:lnTo>
                  <a:pt x="650880" y="248188"/>
                </a:lnTo>
                <a:lnTo>
                  <a:pt x="651333" y="238659"/>
                </a:lnTo>
                <a:lnTo>
                  <a:pt x="651333" y="225955"/>
                </a:lnTo>
                <a:lnTo>
                  <a:pt x="651559" y="204176"/>
                </a:lnTo>
                <a:lnTo>
                  <a:pt x="652013" y="176726"/>
                </a:lnTo>
                <a:lnTo>
                  <a:pt x="652919" y="143150"/>
                </a:lnTo>
                <a:lnTo>
                  <a:pt x="652013" y="133395"/>
                </a:lnTo>
                <a:lnTo>
                  <a:pt x="651786" y="127270"/>
                </a:lnTo>
                <a:lnTo>
                  <a:pt x="651786" y="121145"/>
                </a:lnTo>
                <a:lnTo>
                  <a:pt x="651786" y="114566"/>
                </a:lnTo>
                <a:lnTo>
                  <a:pt x="652239" y="107533"/>
                </a:lnTo>
                <a:lnTo>
                  <a:pt x="653146" y="100273"/>
                </a:lnTo>
                <a:lnTo>
                  <a:pt x="654052" y="92787"/>
                </a:lnTo>
                <a:lnTo>
                  <a:pt x="655865" y="85527"/>
                </a:lnTo>
                <a:lnTo>
                  <a:pt x="658132" y="77814"/>
                </a:lnTo>
                <a:lnTo>
                  <a:pt x="659265" y="73957"/>
                </a:lnTo>
                <a:lnTo>
                  <a:pt x="660851" y="70327"/>
                </a:lnTo>
                <a:lnTo>
                  <a:pt x="662438" y="66471"/>
                </a:lnTo>
                <a:lnTo>
                  <a:pt x="664251" y="62841"/>
                </a:lnTo>
                <a:lnTo>
                  <a:pt x="666517" y="59211"/>
                </a:lnTo>
                <a:lnTo>
                  <a:pt x="668783" y="55355"/>
                </a:lnTo>
                <a:lnTo>
                  <a:pt x="670823" y="51952"/>
                </a:lnTo>
                <a:lnTo>
                  <a:pt x="673542" y="48549"/>
                </a:lnTo>
                <a:lnTo>
                  <a:pt x="676715" y="44919"/>
                </a:lnTo>
                <a:lnTo>
                  <a:pt x="679888" y="41516"/>
                </a:lnTo>
                <a:lnTo>
                  <a:pt x="683061" y="38340"/>
                </a:lnTo>
                <a:lnTo>
                  <a:pt x="686687" y="35164"/>
                </a:lnTo>
                <a:lnTo>
                  <a:pt x="694392" y="29039"/>
                </a:lnTo>
                <a:lnTo>
                  <a:pt x="702098" y="23594"/>
                </a:lnTo>
                <a:lnTo>
                  <a:pt x="710030" y="19057"/>
                </a:lnTo>
                <a:lnTo>
                  <a:pt x="717962" y="14746"/>
                </a:lnTo>
                <a:lnTo>
                  <a:pt x="726120" y="11116"/>
                </a:lnTo>
                <a:lnTo>
                  <a:pt x="734279" y="7713"/>
                </a:lnTo>
                <a:lnTo>
                  <a:pt x="742664" y="4991"/>
                </a:lnTo>
                <a:lnTo>
                  <a:pt x="751503" y="3176"/>
                </a:lnTo>
                <a:lnTo>
                  <a:pt x="760115" y="1588"/>
                </a:lnTo>
                <a:lnTo>
                  <a:pt x="768953" y="681"/>
                </a:lnTo>
                <a:lnTo>
                  <a:pt x="778019" y="0"/>
                </a:lnTo>
                <a:close/>
              </a:path>
            </a:pathLst>
          </a:custGeom>
          <a:solidFill>
            <a:schemeClr val="accent3"/>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a:p>
        </p:txBody>
      </p:sp>
      <p:sp>
        <p:nvSpPr>
          <p:cNvPr id="83" name="KSO_Shape"/>
          <p:cNvSpPr>
            <a:spLocks/>
          </p:cNvSpPr>
          <p:nvPr/>
        </p:nvSpPr>
        <p:spPr bwMode="auto">
          <a:xfrm>
            <a:off x="9641482" y="4266396"/>
            <a:ext cx="513062" cy="623262"/>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accent4"/>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a:p>
        </p:txBody>
      </p:sp>
      <p:sp>
        <p:nvSpPr>
          <p:cNvPr id="84" name="KSO_Shape"/>
          <p:cNvSpPr>
            <a:spLocks/>
          </p:cNvSpPr>
          <p:nvPr/>
        </p:nvSpPr>
        <p:spPr bwMode="auto">
          <a:xfrm>
            <a:off x="1767782" y="2116370"/>
            <a:ext cx="496968" cy="661275"/>
          </a:xfrm>
          <a:custGeom>
            <a:avLst/>
            <a:gdLst>
              <a:gd name="T0" fmla="*/ 646493 w 1717675"/>
              <a:gd name="T1" fmla="*/ 1877821 h 2282826"/>
              <a:gd name="T2" fmla="*/ 632296 w 1717675"/>
              <a:gd name="T3" fmla="*/ 1902668 h 2282826"/>
              <a:gd name="T4" fmla="*/ 561643 w 1717675"/>
              <a:gd name="T5" fmla="*/ 1890245 h 2282826"/>
              <a:gd name="T6" fmla="*/ 521694 w 1717675"/>
              <a:gd name="T7" fmla="*/ 1869426 h 2282826"/>
              <a:gd name="T8" fmla="*/ 494290 w 1717675"/>
              <a:gd name="T9" fmla="*/ 1846258 h 2282826"/>
              <a:gd name="T10" fmla="*/ 343424 w 1717675"/>
              <a:gd name="T11" fmla="*/ 1841558 h 2282826"/>
              <a:gd name="T12" fmla="*/ 316294 w 1717675"/>
              <a:gd name="T13" fmla="*/ 1870770 h 2282826"/>
              <a:gd name="T14" fmla="*/ 281223 w 1717675"/>
              <a:gd name="T15" fmla="*/ 1887558 h 2282826"/>
              <a:gd name="T16" fmla="*/ 211414 w 1717675"/>
              <a:gd name="T17" fmla="*/ 1903339 h 2282826"/>
              <a:gd name="T18" fmla="*/ 188916 w 1717675"/>
              <a:gd name="T19" fmla="*/ 1880842 h 2282826"/>
              <a:gd name="T20" fmla="*/ 910172 w 1717675"/>
              <a:gd name="T21" fmla="*/ 1591032 h 2282826"/>
              <a:gd name="T22" fmla="*/ 919436 w 1717675"/>
              <a:gd name="T23" fmla="*/ 1837004 h 2282826"/>
              <a:gd name="T24" fmla="*/ 824151 w 1717675"/>
              <a:gd name="T25" fmla="*/ 1660503 h 2282826"/>
              <a:gd name="T26" fmla="*/ 824482 w 1717675"/>
              <a:gd name="T27" fmla="*/ 1624272 h 2282826"/>
              <a:gd name="T28" fmla="*/ 876757 w 1717675"/>
              <a:gd name="T29" fmla="*/ 1594689 h 2282826"/>
              <a:gd name="T30" fmla="*/ 1310359 w 1717675"/>
              <a:gd name="T31" fmla="*/ 1868582 h 2282826"/>
              <a:gd name="T32" fmla="*/ 1270941 w 1717675"/>
              <a:gd name="T33" fmla="*/ 1904007 h 2282826"/>
              <a:gd name="T34" fmla="*/ 1006609 w 1717675"/>
              <a:gd name="T35" fmla="*/ 1889771 h 2282826"/>
              <a:gd name="T36" fmla="*/ 1152025 w 1717675"/>
              <a:gd name="T37" fmla="*/ 931304 h 2282826"/>
              <a:gd name="T38" fmla="*/ 726881 w 1717675"/>
              <a:gd name="T39" fmla="*/ 867716 h 2282826"/>
              <a:gd name="T40" fmla="*/ 541604 w 1717675"/>
              <a:gd name="T41" fmla="*/ 825323 h 2282826"/>
              <a:gd name="T42" fmla="*/ 705045 w 1717675"/>
              <a:gd name="T43" fmla="*/ 716362 h 2282826"/>
              <a:gd name="T44" fmla="*/ 714308 w 1717675"/>
              <a:gd name="T45" fmla="*/ 706427 h 2282826"/>
              <a:gd name="T46" fmla="*/ 682546 w 1717675"/>
              <a:gd name="T47" fmla="*/ 491816 h 2282826"/>
              <a:gd name="T48" fmla="*/ 798014 w 1717675"/>
              <a:gd name="T49" fmla="*/ 552755 h 2282826"/>
              <a:gd name="T50" fmla="*/ 848634 w 1717675"/>
              <a:gd name="T51" fmla="*/ 615349 h 2282826"/>
              <a:gd name="T52" fmla="*/ 843672 w 1717675"/>
              <a:gd name="T53" fmla="*/ 704439 h 2282826"/>
              <a:gd name="T54" fmla="*/ 678577 w 1717675"/>
              <a:gd name="T55" fmla="*/ 998536 h 2282826"/>
              <a:gd name="T56" fmla="*/ 639536 w 1717675"/>
              <a:gd name="T57" fmla="*/ 1263155 h 2282826"/>
              <a:gd name="T58" fmla="*/ 355335 w 1717675"/>
              <a:gd name="T59" fmla="*/ 1810611 h 2282826"/>
              <a:gd name="T60" fmla="*/ 169727 w 1717675"/>
              <a:gd name="T61" fmla="*/ 1155519 h 2282826"/>
              <a:gd name="T62" fmla="*/ 74773 w 1717675"/>
              <a:gd name="T63" fmla="*/ 1019069 h 2282826"/>
              <a:gd name="T64" fmla="*/ 5956 w 1717675"/>
              <a:gd name="T65" fmla="*/ 714707 h 2282826"/>
              <a:gd name="T66" fmla="*/ 3640 w 1717675"/>
              <a:gd name="T67" fmla="*/ 610713 h 2282826"/>
              <a:gd name="T68" fmla="*/ 60546 w 1717675"/>
              <a:gd name="T69" fmla="*/ 545468 h 2282826"/>
              <a:gd name="T70" fmla="*/ 178990 w 1717675"/>
              <a:gd name="T71" fmla="*/ 498771 h 2282826"/>
              <a:gd name="T72" fmla="*/ 406617 w 1717675"/>
              <a:gd name="T73" fmla="*/ 556398 h 2282826"/>
              <a:gd name="T74" fmla="*/ 560793 w 1717675"/>
              <a:gd name="T75" fmla="*/ 477575 h 2282826"/>
              <a:gd name="T76" fmla="*/ 528293 w 1717675"/>
              <a:gd name="T77" fmla="*/ 15908 h 2282826"/>
              <a:gd name="T78" fmla="*/ 610084 w 1717675"/>
              <a:gd name="T79" fmla="*/ 67278 h 2282826"/>
              <a:gd name="T80" fmla="*/ 575977 w 1717675"/>
              <a:gd name="T81" fmla="*/ 113675 h 2282826"/>
              <a:gd name="T82" fmla="*/ 510080 w 1717675"/>
              <a:gd name="T83" fmla="*/ 126932 h 2282826"/>
              <a:gd name="T84" fmla="*/ 527630 w 1717675"/>
              <a:gd name="T85" fmla="*/ 138864 h 2282826"/>
              <a:gd name="T86" fmla="*/ 587235 w 1717675"/>
              <a:gd name="T87" fmla="*/ 146155 h 2282826"/>
              <a:gd name="T88" fmla="*/ 600150 w 1717675"/>
              <a:gd name="T89" fmla="*/ 190233 h 2282826"/>
              <a:gd name="T90" fmla="*/ 616376 w 1717675"/>
              <a:gd name="T91" fmla="*/ 239282 h 2282826"/>
              <a:gd name="T92" fmla="*/ 603130 w 1717675"/>
              <a:gd name="T93" fmla="*/ 312857 h 2282826"/>
              <a:gd name="T94" fmla="*/ 587566 w 1717675"/>
              <a:gd name="T95" fmla="*/ 315177 h 2282826"/>
              <a:gd name="T96" fmla="*/ 545181 w 1717675"/>
              <a:gd name="T97" fmla="*/ 411619 h 2282826"/>
              <a:gd name="T98" fmla="*/ 478953 w 1717675"/>
              <a:gd name="T99" fmla="*/ 468954 h 2282826"/>
              <a:gd name="T100" fmla="*/ 413718 w 1717675"/>
              <a:gd name="T101" fmla="*/ 480223 h 2282826"/>
              <a:gd name="T102" fmla="*/ 348815 w 1717675"/>
              <a:gd name="T103" fmla="*/ 442110 h 2282826"/>
              <a:gd name="T104" fmla="*/ 287554 w 1717675"/>
              <a:gd name="T105" fmla="*/ 364558 h 2282826"/>
              <a:gd name="T106" fmla="*/ 255765 w 1717675"/>
              <a:gd name="T107" fmla="*/ 313852 h 2282826"/>
              <a:gd name="T108" fmla="*/ 239207 w 1717675"/>
              <a:gd name="T109" fmla="*/ 289327 h 2282826"/>
              <a:gd name="T110" fmla="*/ 247486 w 1717675"/>
              <a:gd name="T111" fmla="*/ 195867 h 2282826"/>
              <a:gd name="T112" fmla="*/ 255433 w 1717675"/>
              <a:gd name="T113" fmla="*/ 146817 h 2282826"/>
              <a:gd name="T114" fmla="*/ 272652 w 1717675"/>
              <a:gd name="T115" fmla="*/ 85174 h 2282826"/>
              <a:gd name="T116" fmla="*/ 273977 w 1717675"/>
              <a:gd name="T117" fmla="*/ 57003 h 2282826"/>
              <a:gd name="T118" fmla="*/ 370339 w 1717675"/>
              <a:gd name="T119" fmla="*/ 9942 h 228282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717675" h="2282826">
                <a:moveTo>
                  <a:pt x="592137" y="2193925"/>
                </a:moveTo>
                <a:lnTo>
                  <a:pt x="708970" y="2193925"/>
                </a:lnTo>
                <a:lnTo>
                  <a:pt x="714515" y="2197144"/>
                </a:lnTo>
                <a:lnTo>
                  <a:pt x="727980" y="2206399"/>
                </a:lnTo>
                <a:lnTo>
                  <a:pt x="736693" y="2212836"/>
                </a:lnTo>
                <a:lnTo>
                  <a:pt x="745406" y="2219677"/>
                </a:lnTo>
                <a:lnTo>
                  <a:pt x="754119" y="2226919"/>
                </a:lnTo>
                <a:lnTo>
                  <a:pt x="762436" y="2234966"/>
                </a:lnTo>
                <a:lnTo>
                  <a:pt x="769565" y="2242611"/>
                </a:lnTo>
                <a:lnTo>
                  <a:pt x="773129" y="2246635"/>
                </a:lnTo>
                <a:lnTo>
                  <a:pt x="775505" y="2250256"/>
                </a:lnTo>
                <a:lnTo>
                  <a:pt x="778278" y="2253877"/>
                </a:lnTo>
                <a:lnTo>
                  <a:pt x="779466" y="2257499"/>
                </a:lnTo>
                <a:lnTo>
                  <a:pt x="780654" y="2261120"/>
                </a:lnTo>
                <a:lnTo>
                  <a:pt x="781050" y="2264339"/>
                </a:lnTo>
                <a:lnTo>
                  <a:pt x="780654" y="2267558"/>
                </a:lnTo>
                <a:lnTo>
                  <a:pt x="779070" y="2269972"/>
                </a:lnTo>
                <a:lnTo>
                  <a:pt x="777089" y="2272386"/>
                </a:lnTo>
                <a:lnTo>
                  <a:pt x="773921" y="2275203"/>
                </a:lnTo>
                <a:lnTo>
                  <a:pt x="769565" y="2276812"/>
                </a:lnTo>
                <a:lnTo>
                  <a:pt x="764812" y="2278422"/>
                </a:lnTo>
                <a:lnTo>
                  <a:pt x="758475" y="2280031"/>
                </a:lnTo>
                <a:lnTo>
                  <a:pt x="750951" y="2280836"/>
                </a:lnTo>
                <a:lnTo>
                  <a:pt x="741446" y="2281238"/>
                </a:lnTo>
                <a:lnTo>
                  <a:pt x="732733" y="2281238"/>
                </a:lnTo>
                <a:lnTo>
                  <a:pt x="724020" y="2280434"/>
                </a:lnTo>
                <a:lnTo>
                  <a:pt x="715703" y="2279226"/>
                </a:lnTo>
                <a:lnTo>
                  <a:pt x="707782" y="2278019"/>
                </a:lnTo>
                <a:lnTo>
                  <a:pt x="700653" y="2276008"/>
                </a:lnTo>
                <a:lnTo>
                  <a:pt x="693524" y="2273996"/>
                </a:lnTo>
                <a:lnTo>
                  <a:pt x="686395" y="2271179"/>
                </a:lnTo>
                <a:lnTo>
                  <a:pt x="680059" y="2268363"/>
                </a:lnTo>
                <a:lnTo>
                  <a:pt x="673722" y="2265144"/>
                </a:lnTo>
                <a:lnTo>
                  <a:pt x="667385" y="2261925"/>
                </a:lnTo>
                <a:lnTo>
                  <a:pt x="661445" y="2258303"/>
                </a:lnTo>
                <a:lnTo>
                  <a:pt x="649959" y="2250659"/>
                </a:lnTo>
                <a:lnTo>
                  <a:pt x="638474" y="2242611"/>
                </a:lnTo>
                <a:lnTo>
                  <a:pt x="633722" y="2239392"/>
                </a:lnTo>
                <a:lnTo>
                  <a:pt x="630553" y="2237381"/>
                </a:lnTo>
                <a:lnTo>
                  <a:pt x="629365" y="2237381"/>
                </a:lnTo>
                <a:lnTo>
                  <a:pt x="627781" y="2237381"/>
                </a:lnTo>
                <a:lnTo>
                  <a:pt x="627385" y="2237783"/>
                </a:lnTo>
                <a:lnTo>
                  <a:pt x="626593" y="2238990"/>
                </a:lnTo>
                <a:lnTo>
                  <a:pt x="625801" y="2240197"/>
                </a:lnTo>
                <a:lnTo>
                  <a:pt x="625405" y="2241807"/>
                </a:lnTo>
                <a:lnTo>
                  <a:pt x="624613" y="2243014"/>
                </a:lnTo>
                <a:lnTo>
                  <a:pt x="623820" y="2243416"/>
                </a:lnTo>
                <a:lnTo>
                  <a:pt x="623028" y="2243416"/>
                </a:lnTo>
                <a:lnTo>
                  <a:pt x="609563" y="2243014"/>
                </a:lnTo>
                <a:lnTo>
                  <a:pt x="602434" y="2242209"/>
                </a:lnTo>
                <a:lnTo>
                  <a:pt x="599266" y="2241404"/>
                </a:lnTo>
                <a:lnTo>
                  <a:pt x="597682" y="2240599"/>
                </a:lnTo>
                <a:lnTo>
                  <a:pt x="595305" y="2229333"/>
                </a:lnTo>
                <a:lnTo>
                  <a:pt x="593721" y="2220079"/>
                </a:lnTo>
                <a:lnTo>
                  <a:pt x="592929" y="2212434"/>
                </a:lnTo>
                <a:lnTo>
                  <a:pt x="592929" y="2206801"/>
                </a:lnTo>
                <a:lnTo>
                  <a:pt x="592929" y="2202375"/>
                </a:lnTo>
                <a:lnTo>
                  <a:pt x="593325" y="2199558"/>
                </a:lnTo>
                <a:lnTo>
                  <a:pt x="593721" y="2197144"/>
                </a:lnTo>
                <a:lnTo>
                  <a:pt x="592137" y="2193925"/>
                </a:lnTo>
                <a:close/>
                <a:moveTo>
                  <a:pt x="295275" y="2193925"/>
                </a:moveTo>
                <a:lnTo>
                  <a:pt x="412750" y="2193925"/>
                </a:lnTo>
                <a:lnTo>
                  <a:pt x="411162" y="2197144"/>
                </a:lnTo>
                <a:lnTo>
                  <a:pt x="411559" y="2199558"/>
                </a:lnTo>
                <a:lnTo>
                  <a:pt x="411956" y="2202375"/>
                </a:lnTo>
                <a:lnTo>
                  <a:pt x="411956" y="2206801"/>
                </a:lnTo>
                <a:lnTo>
                  <a:pt x="411956" y="2212434"/>
                </a:lnTo>
                <a:lnTo>
                  <a:pt x="411162" y="2220079"/>
                </a:lnTo>
                <a:lnTo>
                  <a:pt x="409575" y="2229333"/>
                </a:lnTo>
                <a:lnTo>
                  <a:pt x="407194" y="2240599"/>
                </a:lnTo>
                <a:lnTo>
                  <a:pt x="405606" y="2241404"/>
                </a:lnTo>
                <a:lnTo>
                  <a:pt x="402431" y="2242209"/>
                </a:lnTo>
                <a:lnTo>
                  <a:pt x="395287" y="2243014"/>
                </a:lnTo>
                <a:lnTo>
                  <a:pt x="381794" y="2243416"/>
                </a:lnTo>
                <a:lnTo>
                  <a:pt x="381000" y="2243416"/>
                </a:lnTo>
                <a:lnTo>
                  <a:pt x="380603" y="2243014"/>
                </a:lnTo>
                <a:lnTo>
                  <a:pt x="379412" y="2241807"/>
                </a:lnTo>
                <a:lnTo>
                  <a:pt x="379015" y="2240197"/>
                </a:lnTo>
                <a:lnTo>
                  <a:pt x="378222" y="2238990"/>
                </a:lnTo>
                <a:lnTo>
                  <a:pt x="377825" y="2237783"/>
                </a:lnTo>
                <a:lnTo>
                  <a:pt x="377031" y="2237381"/>
                </a:lnTo>
                <a:lnTo>
                  <a:pt x="375840" y="2237381"/>
                </a:lnTo>
                <a:lnTo>
                  <a:pt x="374650" y="2237381"/>
                </a:lnTo>
                <a:lnTo>
                  <a:pt x="371475" y="2239392"/>
                </a:lnTo>
                <a:lnTo>
                  <a:pt x="366315" y="2242611"/>
                </a:lnTo>
                <a:lnTo>
                  <a:pt x="354806" y="2250659"/>
                </a:lnTo>
                <a:lnTo>
                  <a:pt x="343694" y="2258303"/>
                </a:lnTo>
                <a:lnTo>
                  <a:pt x="337343" y="2261925"/>
                </a:lnTo>
                <a:lnTo>
                  <a:pt x="331390" y="2265144"/>
                </a:lnTo>
                <a:lnTo>
                  <a:pt x="324643" y="2268363"/>
                </a:lnTo>
                <a:lnTo>
                  <a:pt x="318293" y="2271179"/>
                </a:lnTo>
                <a:lnTo>
                  <a:pt x="311150" y="2273996"/>
                </a:lnTo>
                <a:lnTo>
                  <a:pt x="304006" y="2276008"/>
                </a:lnTo>
                <a:lnTo>
                  <a:pt x="296862" y="2278019"/>
                </a:lnTo>
                <a:lnTo>
                  <a:pt x="288528" y="2279226"/>
                </a:lnTo>
                <a:lnTo>
                  <a:pt x="280590" y="2280434"/>
                </a:lnTo>
                <a:lnTo>
                  <a:pt x="272256" y="2281238"/>
                </a:lnTo>
                <a:lnTo>
                  <a:pt x="263128" y="2281238"/>
                </a:lnTo>
                <a:lnTo>
                  <a:pt x="253603" y="2280836"/>
                </a:lnTo>
                <a:lnTo>
                  <a:pt x="246062" y="2280031"/>
                </a:lnTo>
                <a:lnTo>
                  <a:pt x="239712" y="2278422"/>
                </a:lnTo>
                <a:lnTo>
                  <a:pt x="234949" y="2276812"/>
                </a:lnTo>
                <a:lnTo>
                  <a:pt x="230584" y="2275203"/>
                </a:lnTo>
                <a:lnTo>
                  <a:pt x="227409" y="2272386"/>
                </a:lnTo>
                <a:lnTo>
                  <a:pt x="225424" y="2269972"/>
                </a:lnTo>
                <a:lnTo>
                  <a:pt x="224234" y="2267558"/>
                </a:lnTo>
                <a:lnTo>
                  <a:pt x="223837" y="2264339"/>
                </a:lnTo>
                <a:lnTo>
                  <a:pt x="223837" y="2261120"/>
                </a:lnTo>
                <a:lnTo>
                  <a:pt x="225028" y="2257499"/>
                </a:lnTo>
                <a:lnTo>
                  <a:pt x="226615" y="2253877"/>
                </a:lnTo>
                <a:lnTo>
                  <a:pt x="228996" y="2250256"/>
                </a:lnTo>
                <a:lnTo>
                  <a:pt x="231378" y="2246635"/>
                </a:lnTo>
                <a:lnTo>
                  <a:pt x="234949" y="2242611"/>
                </a:lnTo>
                <a:lnTo>
                  <a:pt x="242093" y="2234966"/>
                </a:lnTo>
                <a:lnTo>
                  <a:pt x="250428" y="2226919"/>
                </a:lnTo>
                <a:lnTo>
                  <a:pt x="259159" y="2219677"/>
                </a:lnTo>
                <a:lnTo>
                  <a:pt x="268684" y="2212836"/>
                </a:lnTo>
                <a:lnTo>
                  <a:pt x="277018" y="2206399"/>
                </a:lnTo>
                <a:lnTo>
                  <a:pt x="290115" y="2197144"/>
                </a:lnTo>
                <a:lnTo>
                  <a:pt x="295275" y="2193925"/>
                </a:lnTo>
                <a:close/>
                <a:moveTo>
                  <a:pt x="1091803" y="1906588"/>
                </a:moveTo>
                <a:lnTo>
                  <a:pt x="1106091" y="1906588"/>
                </a:lnTo>
                <a:lnTo>
                  <a:pt x="1118394" y="1906588"/>
                </a:lnTo>
                <a:lnTo>
                  <a:pt x="1127919" y="1906987"/>
                </a:lnTo>
                <a:lnTo>
                  <a:pt x="1136650" y="1907385"/>
                </a:lnTo>
                <a:lnTo>
                  <a:pt x="1129506" y="2235201"/>
                </a:lnTo>
                <a:lnTo>
                  <a:pt x="1127919" y="2234006"/>
                </a:lnTo>
                <a:lnTo>
                  <a:pt x="1123950" y="2229625"/>
                </a:lnTo>
                <a:lnTo>
                  <a:pt x="1119981" y="2225243"/>
                </a:lnTo>
                <a:lnTo>
                  <a:pt x="1115219" y="2219667"/>
                </a:lnTo>
                <a:lnTo>
                  <a:pt x="1109663" y="2211302"/>
                </a:lnTo>
                <a:lnTo>
                  <a:pt x="1102916" y="2201344"/>
                </a:lnTo>
                <a:lnTo>
                  <a:pt x="1094185" y="2188598"/>
                </a:lnTo>
                <a:lnTo>
                  <a:pt x="1085056" y="2173064"/>
                </a:lnTo>
                <a:lnTo>
                  <a:pt x="1073547" y="2154343"/>
                </a:lnTo>
                <a:lnTo>
                  <a:pt x="1061641" y="2132435"/>
                </a:lnTo>
                <a:lnTo>
                  <a:pt x="1047353" y="2106943"/>
                </a:lnTo>
                <a:lnTo>
                  <a:pt x="1031478" y="2077467"/>
                </a:lnTo>
                <a:lnTo>
                  <a:pt x="1014413" y="2043610"/>
                </a:lnTo>
                <a:lnTo>
                  <a:pt x="994966" y="2005371"/>
                </a:lnTo>
                <a:lnTo>
                  <a:pt x="992188" y="1999795"/>
                </a:lnTo>
                <a:lnTo>
                  <a:pt x="990203" y="1995015"/>
                </a:lnTo>
                <a:lnTo>
                  <a:pt x="988616" y="1989837"/>
                </a:lnTo>
                <a:lnTo>
                  <a:pt x="987028" y="1985057"/>
                </a:lnTo>
                <a:lnTo>
                  <a:pt x="985838" y="1980277"/>
                </a:lnTo>
                <a:lnTo>
                  <a:pt x="985044" y="1976294"/>
                </a:lnTo>
                <a:lnTo>
                  <a:pt x="984647" y="1971514"/>
                </a:lnTo>
                <a:lnTo>
                  <a:pt x="984250" y="1967929"/>
                </a:lnTo>
                <a:lnTo>
                  <a:pt x="984250" y="1963946"/>
                </a:lnTo>
                <a:lnTo>
                  <a:pt x="984647" y="1959963"/>
                </a:lnTo>
                <a:lnTo>
                  <a:pt x="985441" y="1956378"/>
                </a:lnTo>
                <a:lnTo>
                  <a:pt x="986235" y="1952793"/>
                </a:lnTo>
                <a:lnTo>
                  <a:pt x="987822" y="1950005"/>
                </a:lnTo>
                <a:lnTo>
                  <a:pt x="989013" y="1946420"/>
                </a:lnTo>
                <a:lnTo>
                  <a:pt x="990600" y="1943632"/>
                </a:lnTo>
                <a:lnTo>
                  <a:pt x="992585" y="1941242"/>
                </a:lnTo>
                <a:lnTo>
                  <a:pt x="996950" y="1935666"/>
                </a:lnTo>
                <a:lnTo>
                  <a:pt x="1002110" y="1930886"/>
                </a:lnTo>
                <a:lnTo>
                  <a:pt x="1008063" y="1926903"/>
                </a:lnTo>
                <a:lnTo>
                  <a:pt x="1014413" y="1923318"/>
                </a:lnTo>
                <a:lnTo>
                  <a:pt x="1021160" y="1920131"/>
                </a:lnTo>
                <a:lnTo>
                  <a:pt x="1028700" y="1916945"/>
                </a:lnTo>
                <a:lnTo>
                  <a:pt x="1036241" y="1914953"/>
                </a:lnTo>
                <a:lnTo>
                  <a:pt x="1043781" y="1912563"/>
                </a:lnTo>
                <a:lnTo>
                  <a:pt x="1051719" y="1910970"/>
                </a:lnTo>
                <a:lnTo>
                  <a:pt x="1060053" y="1909376"/>
                </a:lnTo>
                <a:lnTo>
                  <a:pt x="1068388" y="1908580"/>
                </a:lnTo>
                <a:lnTo>
                  <a:pt x="1076325" y="1907783"/>
                </a:lnTo>
                <a:lnTo>
                  <a:pt x="1091803" y="1906588"/>
                </a:lnTo>
                <a:close/>
                <a:moveTo>
                  <a:pt x="1381919" y="1116013"/>
                </a:moveTo>
                <a:lnTo>
                  <a:pt x="1717675" y="1488552"/>
                </a:lnTo>
                <a:lnTo>
                  <a:pt x="1574631" y="1488552"/>
                </a:lnTo>
                <a:lnTo>
                  <a:pt x="1574631" y="2220141"/>
                </a:lnTo>
                <a:lnTo>
                  <a:pt x="1574234" y="2226886"/>
                </a:lnTo>
                <a:lnTo>
                  <a:pt x="1573439" y="2232837"/>
                </a:lnTo>
                <a:lnTo>
                  <a:pt x="1571850" y="2239185"/>
                </a:lnTo>
                <a:lnTo>
                  <a:pt x="1569863" y="2244342"/>
                </a:lnTo>
                <a:lnTo>
                  <a:pt x="1567081" y="2249897"/>
                </a:lnTo>
                <a:lnTo>
                  <a:pt x="1563903" y="2255451"/>
                </a:lnTo>
                <a:lnTo>
                  <a:pt x="1560327" y="2260212"/>
                </a:lnTo>
                <a:lnTo>
                  <a:pt x="1556353" y="2264576"/>
                </a:lnTo>
                <a:lnTo>
                  <a:pt x="1551982" y="2268544"/>
                </a:lnTo>
                <a:lnTo>
                  <a:pt x="1546817" y="2272114"/>
                </a:lnTo>
                <a:lnTo>
                  <a:pt x="1541651" y="2275288"/>
                </a:lnTo>
                <a:lnTo>
                  <a:pt x="1536486" y="2278065"/>
                </a:lnTo>
                <a:lnTo>
                  <a:pt x="1530526" y="2280446"/>
                </a:lnTo>
                <a:lnTo>
                  <a:pt x="1524565" y="2281636"/>
                </a:lnTo>
                <a:lnTo>
                  <a:pt x="1518208" y="2282826"/>
                </a:lnTo>
                <a:lnTo>
                  <a:pt x="1511850" y="2282826"/>
                </a:lnTo>
                <a:lnTo>
                  <a:pt x="1252384" y="2282826"/>
                </a:lnTo>
                <a:lnTo>
                  <a:pt x="1245629" y="2282826"/>
                </a:lnTo>
                <a:lnTo>
                  <a:pt x="1239669" y="2281636"/>
                </a:lnTo>
                <a:lnTo>
                  <a:pt x="1233312" y="2280446"/>
                </a:lnTo>
                <a:lnTo>
                  <a:pt x="1227749" y="2278065"/>
                </a:lnTo>
                <a:lnTo>
                  <a:pt x="1222186" y="2275288"/>
                </a:lnTo>
                <a:lnTo>
                  <a:pt x="1217020" y="2272114"/>
                </a:lnTo>
                <a:lnTo>
                  <a:pt x="1212252" y="2268544"/>
                </a:lnTo>
                <a:lnTo>
                  <a:pt x="1207484" y="2264576"/>
                </a:lnTo>
                <a:lnTo>
                  <a:pt x="1203908" y="2260212"/>
                </a:lnTo>
                <a:lnTo>
                  <a:pt x="1199935" y="2255451"/>
                </a:lnTo>
                <a:lnTo>
                  <a:pt x="1197153" y="2249897"/>
                </a:lnTo>
                <a:lnTo>
                  <a:pt x="1193974" y="2244342"/>
                </a:lnTo>
                <a:lnTo>
                  <a:pt x="1191988" y="2239185"/>
                </a:lnTo>
                <a:lnTo>
                  <a:pt x="1190796" y="2232837"/>
                </a:lnTo>
                <a:lnTo>
                  <a:pt x="1189604" y="2226886"/>
                </a:lnTo>
                <a:lnTo>
                  <a:pt x="1189604" y="2220141"/>
                </a:lnTo>
                <a:lnTo>
                  <a:pt x="1189604" y="1488552"/>
                </a:lnTo>
                <a:lnTo>
                  <a:pt x="1046162" y="1488552"/>
                </a:lnTo>
                <a:lnTo>
                  <a:pt x="1381919" y="1116013"/>
                </a:lnTo>
                <a:close/>
                <a:moveTo>
                  <a:pt x="871935" y="1039813"/>
                </a:moveTo>
                <a:lnTo>
                  <a:pt x="819150" y="1046560"/>
                </a:lnTo>
                <a:lnTo>
                  <a:pt x="529431" y="1083469"/>
                </a:lnTo>
                <a:lnTo>
                  <a:pt x="515144" y="1089422"/>
                </a:lnTo>
                <a:lnTo>
                  <a:pt x="486569" y="1100535"/>
                </a:lnTo>
                <a:lnTo>
                  <a:pt x="434975" y="1121966"/>
                </a:lnTo>
                <a:lnTo>
                  <a:pt x="483394" y="1115616"/>
                </a:lnTo>
                <a:lnTo>
                  <a:pt x="504825" y="1112441"/>
                </a:lnTo>
                <a:lnTo>
                  <a:pt x="892572" y="1062832"/>
                </a:lnTo>
                <a:lnTo>
                  <a:pt x="888207" y="1058466"/>
                </a:lnTo>
                <a:lnTo>
                  <a:pt x="871935" y="1039813"/>
                </a:lnTo>
                <a:close/>
                <a:moveTo>
                  <a:pt x="649685" y="989013"/>
                </a:moveTo>
                <a:lnTo>
                  <a:pt x="509588" y="995760"/>
                </a:lnTo>
                <a:lnTo>
                  <a:pt x="469900" y="997744"/>
                </a:lnTo>
                <a:lnTo>
                  <a:pt x="447675" y="998935"/>
                </a:lnTo>
                <a:lnTo>
                  <a:pt x="200025" y="1021954"/>
                </a:lnTo>
                <a:lnTo>
                  <a:pt x="187325" y="1029891"/>
                </a:lnTo>
                <a:lnTo>
                  <a:pt x="112712" y="1074341"/>
                </a:lnTo>
                <a:lnTo>
                  <a:pt x="506413" y="1011635"/>
                </a:lnTo>
                <a:lnTo>
                  <a:pt x="551260" y="1004491"/>
                </a:lnTo>
                <a:lnTo>
                  <a:pt x="560785" y="1002904"/>
                </a:lnTo>
                <a:lnTo>
                  <a:pt x="649685" y="989013"/>
                </a:lnTo>
                <a:close/>
                <a:moveTo>
                  <a:pt x="150813" y="851694"/>
                </a:moveTo>
                <a:lnTo>
                  <a:pt x="153988" y="857647"/>
                </a:lnTo>
                <a:lnTo>
                  <a:pt x="157163" y="865585"/>
                </a:lnTo>
                <a:lnTo>
                  <a:pt x="165497" y="887810"/>
                </a:lnTo>
                <a:lnTo>
                  <a:pt x="163909" y="862410"/>
                </a:lnTo>
                <a:lnTo>
                  <a:pt x="157956" y="858044"/>
                </a:lnTo>
                <a:lnTo>
                  <a:pt x="150813" y="851694"/>
                </a:lnTo>
                <a:close/>
                <a:moveTo>
                  <a:pt x="855663" y="846138"/>
                </a:moveTo>
                <a:lnTo>
                  <a:pt x="854869" y="846535"/>
                </a:lnTo>
                <a:lnTo>
                  <a:pt x="854075" y="847328"/>
                </a:lnTo>
                <a:lnTo>
                  <a:pt x="845741" y="858441"/>
                </a:lnTo>
                <a:lnTo>
                  <a:pt x="837803" y="869553"/>
                </a:lnTo>
                <a:lnTo>
                  <a:pt x="835819" y="872728"/>
                </a:lnTo>
                <a:lnTo>
                  <a:pt x="827881" y="991394"/>
                </a:lnTo>
                <a:lnTo>
                  <a:pt x="833835" y="962422"/>
                </a:lnTo>
                <a:lnTo>
                  <a:pt x="840185" y="934641"/>
                </a:lnTo>
                <a:lnTo>
                  <a:pt x="851297" y="885428"/>
                </a:lnTo>
                <a:lnTo>
                  <a:pt x="854869" y="866775"/>
                </a:lnTo>
                <a:lnTo>
                  <a:pt x="856060" y="859235"/>
                </a:lnTo>
                <a:lnTo>
                  <a:pt x="856853" y="853282"/>
                </a:lnTo>
                <a:lnTo>
                  <a:pt x="857647" y="848916"/>
                </a:lnTo>
                <a:lnTo>
                  <a:pt x="856853" y="846535"/>
                </a:lnTo>
                <a:lnTo>
                  <a:pt x="856457" y="846138"/>
                </a:lnTo>
                <a:lnTo>
                  <a:pt x="855663" y="846138"/>
                </a:lnTo>
                <a:close/>
                <a:moveTo>
                  <a:pt x="701278" y="569913"/>
                </a:moveTo>
                <a:lnTo>
                  <a:pt x="716360" y="569913"/>
                </a:lnTo>
                <a:lnTo>
                  <a:pt x="730647" y="570707"/>
                </a:lnTo>
                <a:lnTo>
                  <a:pt x="745331" y="572294"/>
                </a:lnTo>
                <a:lnTo>
                  <a:pt x="760016" y="574675"/>
                </a:lnTo>
                <a:lnTo>
                  <a:pt x="774700" y="577453"/>
                </a:lnTo>
                <a:lnTo>
                  <a:pt x="789781" y="581025"/>
                </a:lnTo>
                <a:lnTo>
                  <a:pt x="804466" y="584994"/>
                </a:lnTo>
                <a:lnTo>
                  <a:pt x="818753" y="589360"/>
                </a:lnTo>
                <a:lnTo>
                  <a:pt x="833041" y="594519"/>
                </a:lnTo>
                <a:lnTo>
                  <a:pt x="846932" y="599678"/>
                </a:lnTo>
                <a:lnTo>
                  <a:pt x="860822" y="605632"/>
                </a:lnTo>
                <a:lnTo>
                  <a:pt x="874316" y="611982"/>
                </a:lnTo>
                <a:lnTo>
                  <a:pt x="887810" y="618332"/>
                </a:lnTo>
                <a:lnTo>
                  <a:pt x="900510" y="625078"/>
                </a:lnTo>
                <a:lnTo>
                  <a:pt x="912813" y="632222"/>
                </a:lnTo>
                <a:lnTo>
                  <a:pt x="924719" y="639366"/>
                </a:lnTo>
                <a:lnTo>
                  <a:pt x="936228" y="646907"/>
                </a:lnTo>
                <a:lnTo>
                  <a:pt x="946944" y="654844"/>
                </a:lnTo>
                <a:lnTo>
                  <a:pt x="957263" y="662385"/>
                </a:lnTo>
                <a:lnTo>
                  <a:pt x="967185" y="669925"/>
                </a:lnTo>
                <a:lnTo>
                  <a:pt x="975916" y="677466"/>
                </a:lnTo>
                <a:lnTo>
                  <a:pt x="983853" y="685007"/>
                </a:lnTo>
                <a:lnTo>
                  <a:pt x="991394" y="692547"/>
                </a:lnTo>
                <a:lnTo>
                  <a:pt x="998141" y="700088"/>
                </a:lnTo>
                <a:lnTo>
                  <a:pt x="1003698" y="707232"/>
                </a:lnTo>
                <a:lnTo>
                  <a:pt x="1008857" y="714375"/>
                </a:lnTo>
                <a:lnTo>
                  <a:pt x="1012429" y="721122"/>
                </a:lnTo>
                <a:lnTo>
                  <a:pt x="1015604" y="727869"/>
                </a:lnTo>
                <a:lnTo>
                  <a:pt x="1017588" y="734219"/>
                </a:lnTo>
                <a:lnTo>
                  <a:pt x="1017985" y="737394"/>
                </a:lnTo>
                <a:lnTo>
                  <a:pt x="1018382" y="740172"/>
                </a:lnTo>
                <a:lnTo>
                  <a:pt x="1019176" y="749300"/>
                </a:lnTo>
                <a:lnTo>
                  <a:pt x="1020366" y="758032"/>
                </a:lnTo>
                <a:lnTo>
                  <a:pt x="1020763" y="767557"/>
                </a:lnTo>
                <a:lnTo>
                  <a:pt x="1020763" y="777478"/>
                </a:lnTo>
                <a:lnTo>
                  <a:pt x="1020366" y="787797"/>
                </a:lnTo>
                <a:lnTo>
                  <a:pt x="1019176" y="798513"/>
                </a:lnTo>
                <a:lnTo>
                  <a:pt x="1017985" y="809228"/>
                </a:lnTo>
                <a:lnTo>
                  <a:pt x="1016398" y="820341"/>
                </a:lnTo>
                <a:lnTo>
                  <a:pt x="1014810" y="832247"/>
                </a:lnTo>
                <a:lnTo>
                  <a:pt x="1012032" y="844153"/>
                </a:lnTo>
                <a:lnTo>
                  <a:pt x="1007269" y="867966"/>
                </a:lnTo>
                <a:lnTo>
                  <a:pt x="1000919" y="893366"/>
                </a:lnTo>
                <a:lnTo>
                  <a:pt x="993776" y="919163"/>
                </a:lnTo>
                <a:lnTo>
                  <a:pt x="985441" y="945754"/>
                </a:lnTo>
                <a:lnTo>
                  <a:pt x="977107" y="972741"/>
                </a:lnTo>
                <a:lnTo>
                  <a:pt x="967978" y="1000125"/>
                </a:lnTo>
                <a:lnTo>
                  <a:pt x="958057" y="1027510"/>
                </a:lnTo>
                <a:lnTo>
                  <a:pt x="937419" y="1083072"/>
                </a:lnTo>
                <a:lnTo>
                  <a:pt x="917178" y="1137444"/>
                </a:lnTo>
                <a:lnTo>
                  <a:pt x="892572" y="1213644"/>
                </a:lnTo>
                <a:lnTo>
                  <a:pt x="813991" y="1196579"/>
                </a:lnTo>
                <a:lnTo>
                  <a:pt x="809625" y="1257697"/>
                </a:lnTo>
                <a:lnTo>
                  <a:pt x="802481" y="1338263"/>
                </a:lnTo>
                <a:lnTo>
                  <a:pt x="796925" y="1400572"/>
                </a:lnTo>
                <a:lnTo>
                  <a:pt x="791369" y="1456929"/>
                </a:lnTo>
                <a:lnTo>
                  <a:pt x="790972" y="1462088"/>
                </a:lnTo>
                <a:lnTo>
                  <a:pt x="787797" y="1470819"/>
                </a:lnTo>
                <a:lnTo>
                  <a:pt x="784622" y="1479551"/>
                </a:lnTo>
                <a:lnTo>
                  <a:pt x="781050" y="1488282"/>
                </a:lnTo>
                <a:lnTo>
                  <a:pt x="777081" y="1497013"/>
                </a:lnTo>
                <a:lnTo>
                  <a:pt x="772319" y="1505347"/>
                </a:lnTo>
                <a:lnTo>
                  <a:pt x="767160" y="1513682"/>
                </a:lnTo>
                <a:lnTo>
                  <a:pt x="762000" y="1522413"/>
                </a:lnTo>
                <a:lnTo>
                  <a:pt x="756841" y="1530351"/>
                </a:lnTo>
                <a:lnTo>
                  <a:pt x="708819" y="2171701"/>
                </a:lnTo>
                <a:lnTo>
                  <a:pt x="579041" y="2171701"/>
                </a:lnTo>
                <a:lnTo>
                  <a:pt x="514350" y="1661716"/>
                </a:lnTo>
                <a:lnTo>
                  <a:pt x="506413" y="1662510"/>
                </a:lnTo>
                <a:lnTo>
                  <a:pt x="502047" y="1663304"/>
                </a:lnTo>
                <a:lnTo>
                  <a:pt x="497681" y="1663304"/>
                </a:lnTo>
                <a:lnTo>
                  <a:pt x="492522" y="1662510"/>
                </a:lnTo>
                <a:lnTo>
                  <a:pt x="486966" y="1662113"/>
                </a:lnTo>
                <a:lnTo>
                  <a:pt x="426244" y="2169717"/>
                </a:lnTo>
                <a:lnTo>
                  <a:pt x="291703" y="2171701"/>
                </a:lnTo>
                <a:lnTo>
                  <a:pt x="242888" y="1522016"/>
                </a:lnTo>
                <a:lnTo>
                  <a:pt x="232966" y="1507729"/>
                </a:lnTo>
                <a:lnTo>
                  <a:pt x="228997" y="1500188"/>
                </a:lnTo>
                <a:lnTo>
                  <a:pt x="224631" y="1492647"/>
                </a:lnTo>
                <a:lnTo>
                  <a:pt x="221059" y="1485504"/>
                </a:lnTo>
                <a:lnTo>
                  <a:pt x="217488" y="1477963"/>
                </a:lnTo>
                <a:lnTo>
                  <a:pt x="214313" y="1470422"/>
                </a:lnTo>
                <a:lnTo>
                  <a:pt x="211138" y="1462882"/>
                </a:lnTo>
                <a:lnTo>
                  <a:pt x="210741" y="1456929"/>
                </a:lnTo>
                <a:lnTo>
                  <a:pt x="203597" y="1384697"/>
                </a:lnTo>
                <a:lnTo>
                  <a:pt x="196453" y="1305719"/>
                </a:lnTo>
                <a:lnTo>
                  <a:pt x="188119" y="1205310"/>
                </a:lnTo>
                <a:lnTo>
                  <a:pt x="171450" y="1210072"/>
                </a:lnTo>
                <a:lnTo>
                  <a:pt x="154781" y="1214438"/>
                </a:lnTo>
                <a:lnTo>
                  <a:pt x="137319" y="1218010"/>
                </a:lnTo>
                <a:lnTo>
                  <a:pt x="128984" y="1219597"/>
                </a:lnTo>
                <a:lnTo>
                  <a:pt x="120650" y="1220391"/>
                </a:lnTo>
                <a:lnTo>
                  <a:pt x="112712" y="1221185"/>
                </a:lnTo>
                <a:lnTo>
                  <a:pt x="104378" y="1221582"/>
                </a:lnTo>
                <a:lnTo>
                  <a:pt x="96837" y="1221582"/>
                </a:lnTo>
                <a:lnTo>
                  <a:pt x="89694" y="1221185"/>
                </a:lnTo>
                <a:lnTo>
                  <a:pt x="82550" y="1220391"/>
                </a:lnTo>
                <a:lnTo>
                  <a:pt x="76200" y="1218804"/>
                </a:lnTo>
                <a:lnTo>
                  <a:pt x="69850" y="1216819"/>
                </a:lnTo>
                <a:lnTo>
                  <a:pt x="65087" y="1213644"/>
                </a:lnTo>
                <a:lnTo>
                  <a:pt x="55166" y="1162844"/>
                </a:lnTo>
                <a:lnTo>
                  <a:pt x="43656" y="1099741"/>
                </a:lnTo>
                <a:lnTo>
                  <a:pt x="32147" y="1029494"/>
                </a:lnTo>
                <a:lnTo>
                  <a:pt x="21034" y="957263"/>
                </a:lnTo>
                <a:lnTo>
                  <a:pt x="15875" y="922338"/>
                </a:lnTo>
                <a:lnTo>
                  <a:pt x="11509" y="888207"/>
                </a:lnTo>
                <a:lnTo>
                  <a:pt x="7144" y="856457"/>
                </a:lnTo>
                <a:lnTo>
                  <a:pt x="4366" y="827485"/>
                </a:lnTo>
                <a:lnTo>
                  <a:pt x="1587" y="801688"/>
                </a:lnTo>
                <a:lnTo>
                  <a:pt x="397" y="779860"/>
                </a:lnTo>
                <a:lnTo>
                  <a:pt x="0" y="770732"/>
                </a:lnTo>
                <a:lnTo>
                  <a:pt x="0" y="762794"/>
                </a:lnTo>
                <a:lnTo>
                  <a:pt x="397" y="756047"/>
                </a:lnTo>
                <a:lnTo>
                  <a:pt x="1191" y="750888"/>
                </a:lnTo>
                <a:lnTo>
                  <a:pt x="1587" y="745728"/>
                </a:lnTo>
                <a:lnTo>
                  <a:pt x="1984" y="740966"/>
                </a:lnTo>
                <a:lnTo>
                  <a:pt x="2778" y="736600"/>
                </a:lnTo>
                <a:lnTo>
                  <a:pt x="4366" y="731838"/>
                </a:lnTo>
                <a:lnTo>
                  <a:pt x="5556" y="727075"/>
                </a:lnTo>
                <a:lnTo>
                  <a:pt x="7144" y="722710"/>
                </a:lnTo>
                <a:lnTo>
                  <a:pt x="11509" y="713582"/>
                </a:lnTo>
                <a:lnTo>
                  <a:pt x="15875" y="705247"/>
                </a:lnTo>
                <a:lnTo>
                  <a:pt x="21828" y="697310"/>
                </a:lnTo>
                <a:lnTo>
                  <a:pt x="28575" y="689372"/>
                </a:lnTo>
                <a:lnTo>
                  <a:pt x="35719" y="681832"/>
                </a:lnTo>
                <a:lnTo>
                  <a:pt x="44053" y="673894"/>
                </a:lnTo>
                <a:lnTo>
                  <a:pt x="53181" y="666750"/>
                </a:lnTo>
                <a:lnTo>
                  <a:pt x="62309" y="660003"/>
                </a:lnTo>
                <a:lnTo>
                  <a:pt x="72628" y="653653"/>
                </a:lnTo>
                <a:lnTo>
                  <a:pt x="83344" y="647700"/>
                </a:lnTo>
                <a:lnTo>
                  <a:pt x="94853" y="641350"/>
                </a:lnTo>
                <a:lnTo>
                  <a:pt x="106759" y="635397"/>
                </a:lnTo>
                <a:lnTo>
                  <a:pt x="118666" y="629841"/>
                </a:lnTo>
                <a:lnTo>
                  <a:pt x="131366" y="624682"/>
                </a:lnTo>
                <a:lnTo>
                  <a:pt x="144463" y="619522"/>
                </a:lnTo>
                <a:lnTo>
                  <a:pt x="157956" y="614760"/>
                </a:lnTo>
                <a:lnTo>
                  <a:pt x="171847" y="609997"/>
                </a:lnTo>
                <a:lnTo>
                  <a:pt x="185738" y="605632"/>
                </a:lnTo>
                <a:lnTo>
                  <a:pt x="200025" y="601663"/>
                </a:lnTo>
                <a:lnTo>
                  <a:pt x="214709" y="597694"/>
                </a:lnTo>
                <a:lnTo>
                  <a:pt x="228997" y="594122"/>
                </a:lnTo>
                <a:lnTo>
                  <a:pt x="258366" y="587375"/>
                </a:lnTo>
                <a:lnTo>
                  <a:pt x="287734" y="581422"/>
                </a:lnTo>
                <a:lnTo>
                  <a:pt x="317500" y="576263"/>
                </a:lnTo>
                <a:lnTo>
                  <a:pt x="346075" y="571897"/>
                </a:lnTo>
                <a:lnTo>
                  <a:pt x="349647" y="571500"/>
                </a:lnTo>
                <a:lnTo>
                  <a:pt x="352822" y="571103"/>
                </a:lnTo>
                <a:lnTo>
                  <a:pt x="359569" y="571500"/>
                </a:lnTo>
                <a:lnTo>
                  <a:pt x="453628" y="918766"/>
                </a:lnTo>
                <a:lnTo>
                  <a:pt x="455216" y="904478"/>
                </a:lnTo>
                <a:lnTo>
                  <a:pt x="487760" y="666750"/>
                </a:lnTo>
                <a:lnTo>
                  <a:pt x="478631" y="643335"/>
                </a:lnTo>
                <a:lnTo>
                  <a:pt x="496491" y="612378"/>
                </a:lnTo>
                <a:lnTo>
                  <a:pt x="537766" y="611982"/>
                </a:lnTo>
                <a:lnTo>
                  <a:pt x="554831" y="643335"/>
                </a:lnTo>
                <a:lnTo>
                  <a:pt x="546894" y="671116"/>
                </a:lnTo>
                <a:lnTo>
                  <a:pt x="575866" y="922338"/>
                </a:lnTo>
                <a:lnTo>
                  <a:pt x="652463" y="582613"/>
                </a:lnTo>
                <a:lnTo>
                  <a:pt x="661591" y="578644"/>
                </a:lnTo>
                <a:lnTo>
                  <a:pt x="668338" y="575469"/>
                </a:lnTo>
                <a:lnTo>
                  <a:pt x="671910" y="572691"/>
                </a:lnTo>
                <a:lnTo>
                  <a:pt x="672703" y="572294"/>
                </a:lnTo>
                <a:lnTo>
                  <a:pt x="673100" y="571897"/>
                </a:lnTo>
                <a:lnTo>
                  <a:pt x="686991" y="570310"/>
                </a:lnTo>
                <a:lnTo>
                  <a:pt x="701278" y="569913"/>
                </a:lnTo>
                <a:close/>
                <a:moveTo>
                  <a:pt x="534014" y="0"/>
                </a:moveTo>
                <a:lnTo>
                  <a:pt x="549903" y="794"/>
                </a:lnTo>
                <a:lnTo>
                  <a:pt x="565395" y="1985"/>
                </a:lnTo>
                <a:lnTo>
                  <a:pt x="580886" y="3971"/>
                </a:lnTo>
                <a:lnTo>
                  <a:pt x="594789" y="7148"/>
                </a:lnTo>
                <a:lnTo>
                  <a:pt x="608692" y="10326"/>
                </a:lnTo>
                <a:lnTo>
                  <a:pt x="621800" y="14297"/>
                </a:lnTo>
                <a:lnTo>
                  <a:pt x="633717" y="19063"/>
                </a:lnTo>
                <a:lnTo>
                  <a:pt x="645236" y="23431"/>
                </a:lnTo>
                <a:lnTo>
                  <a:pt x="656756" y="28594"/>
                </a:lnTo>
                <a:lnTo>
                  <a:pt x="666686" y="33757"/>
                </a:lnTo>
                <a:lnTo>
                  <a:pt x="676617" y="38920"/>
                </a:lnTo>
                <a:lnTo>
                  <a:pt x="685356" y="44083"/>
                </a:lnTo>
                <a:lnTo>
                  <a:pt x="693300" y="49246"/>
                </a:lnTo>
                <a:lnTo>
                  <a:pt x="700847" y="54806"/>
                </a:lnTo>
                <a:lnTo>
                  <a:pt x="707600" y="59572"/>
                </a:lnTo>
                <a:lnTo>
                  <a:pt x="718722" y="68309"/>
                </a:lnTo>
                <a:lnTo>
                  <a:pt x="726667" y="75458"/>
                </a:lnTo>
                <a:lnTo>
                  <a:pt x="731830" y="80621"/>
                </a:lnTo>
                <a:lnTo>
                  <a:pt x="733419" y="82209"/>
                </a:lnTo>
                <a:lnTo>
                  <a:pt x="731433" y="86975"/>
                </a:lnTo>
                <a:lnTo>
                  <a:pt x="728255" y="92138"/>
                </a:lnTo>
                <a:lnTo>
                  <a:pt x="724681" y="98890"/>
                </a:lnTo>
                <a:lnTo>
                  <a:pt x="719119" y="107230"/>
                </a:lnTo>
                <a:lnTo>
                  <a:pt x="712764" y="115173"/>
                </a:lnTo>
                <a:lnTo>
                  <a:pt x="708792" y="119541"/>
                </a:lnTo>
                <a:lnTo>
                  <a:pt x="705217" y="123910"/>
                </a:lnTo>
                <a:lnTo>
                  <a:pt x="700450" y="128278"/>
                </a:lnTo>
                <a:lnTo>
                  <a:pt x="696081" y="131853"/>
                </a:lnTo>
                <a:lnTo>
                  <a:pt x="690917" y="136221"/>
                </a:lnTo>
                <a:lnTo>
                  <a:pt x="685356" y="139399"/>
                </a:lnTo>
                <a:lnTo>
                  <a:pt x="679794" y="142973"/>
                </a:lnTo>
                <a:lnTo>
                  <a:pt x="673439" y="146150"/>
                </a:lnTo>
                <a:lnTo>
                  <a:pt x="667083" y="148930"/>
                </a:lnTo>
                <a:lnTo>
                  <a:pt x="660331" y="150916"/>
                </a:lnTo>
                <a:lnTo>
                  <a:pt x="653181" y="152505"/>
                </a:lnTo>
                <a:lnTo>
                  <a:pt x="645633" y="154093"/>
                </a:lnTo>
                <a:lnTo>
                  <a:pt x="638086" y="154887"/>
                </a:lnTo>
                <a:lnTo>
                  <a:pt x="629745" y="154887"/>
                </a:lnTo>
                <a:lnTo>
                  <a:pt x="620608" y="154093"/>
                </a:lnTo>
                <a:lnTo>
                  <a:pt x="611870" y="152107"/>
                </a:lnTo>
                <a:lnTo>
                  <a:pt x="602734" y="150122"/>
                </a:lnTo>
                <a:lnTo>
                  <a:pt x="592406" y="146547"/>
                </a:lnTo>
                <a:lnTo>
                  <a:pt x="582475" y="142576"/>
                </a:lnTo>
                <a:lnTo>
                  <a:pt x="571750" y="137413"/>
                </a:lnTo>
                <a:lnTo>
                  <a:pt x="559436" y="131853"/>
                </a:lnTo>
                <a:lnTo>
                  <a:pt x="547123" y="126293"/>
                </a:lnTo>
                <a:lnTo>
                  <a:pt x="572545" y="138604"/>
                </a:lnTo>
                <a:lnTo>
                  <a:pt x="597570" y="150916"/>
                </a:lnTo>
                <a:lnTo>
                  <a:pt x="609884" y="156476"/>
                </a:lnTo>
                <a:lnTo>
                  <a:pt x="621800" y="162036"/>
                </a:lnTo>
                <a:lnTo>
                  <a:pt x="632922" y="166405"/>
                </a:lnTo>
                <a:lnTo>
                  <a:pt x="644045" y="170376"/>
                </a:lnTo>
                <a:lnTo>
                  <a:pt x="655167" y="173553"/>
                </a:lnTo>
                <a:lnTo>
                  <a:pt x="665097" y="176333"/>
                </a:lnTo>
                <a:lnTo>
                  <a:pt x="674631" y="177922"/>
                </a:lnTo>
                <a:lnTo>
                  <a:pt x="679397" y="178319"/>
                </a:lnTo>
                <a:lnTo>
                  <a:pt x="683767" y="178319"/>
                </a:lnTo>
                <a:lnTo>
                  <a:pt x="688136" y="178319"/>
                </a:lnTo>
                <a:lnTo>
                  <a:pt x="692506" y="177922"/>
                </a:lnTo>
                <a:lnTo>
                  <a:pt x="696875" y="177525"/>
                </a:lnTo>
                <a:lnTo>
                  <a:pt x="700450" y="176333"/>
                </a:lnTo>
                <a:lnTo>
                  <a:pt x="704422" y="175142"/>
                </a:lnTo>
                <a:lnTo>
                  <a:pt x="707997" y="173156"/>
                </a:lnTo>
                <a:lnTo>
                  <a:pt x="711572" y="171170"/>
                </a:lnTo>
                <a:lnTo>
                  <a:pt x="714353" y="168788"/>
                </a:lnTo>
                <a:lnTo>
                  <a:pt x="715544" y="177525"/>
                </a:lnTo>
                <a:lnTo>
                  <a:pt x="716736" y="185865"/>
                </a:lnTo>
                <a:lnTo>
                  <a:pt x="717133" y="202148"/>
                </a:lnTo>
                <a:lnTo>
                  <a:pt x="717133" y="217240"/>
                </a:lnTo>
                <a:lnTo>
                  <a:pt x="716339" y="231537"/>
                </a:lnTo>
                <a:lnTo>
                  <a:pt x="717531" y="230345"/>
                </a:lnTo>
                <a:lnTo>
                  <a:pt x="718722" y="229154"/>
                </a:lnTo>
                <a:lnTo>
                  <a:pt x="719914" y="227963"/>
                </a:lnTo>
                <a:lnTo>
                  <a:pt x="721503" y="227565"/>
                </a:lnTo>
                <a:lnTo>
                  <a:pt x="723489" y="227963"/>
                </a:lnTo>
                <a:lnTo>
                  <a:pt x="725078" y="229551"/>
                </a:lnTo>
                <a:lnTo>
                  <a:pt x="727064" y="231140"/>
                </a:lnTo>
                <a:lnTo>
                  <a:pt x="728255" y="233523"/>
                </a:lnTo>
                <a:lnTo>
                  <a:pt x="730242" y="236700"/>
                </a:lnTo>
                <a:lnTo>
                  <a:pt x="731830" y="240274"/>
                </a:lnTo>
                <a:lnTo>
                  <a:pt x="734214" y="249806"/>
                </a:lnTo>
                <a:lnTo>
                  <a:pt x="736597" y="260529"/>
                </a:lnTo>
                <a:lnTo>
                  <a:pt x="738186" y="272840"/>
                </a:lnTo>
                <a:lnTo>
                  <a:pt x="739378" y="286740"/>
                </a:lnTo>
                <a:lnTo>
                  <a:pt x="739775" y="301435"/>
                </a:lnTo>
                <a:lnTo>
                  <a:pt x="739378" y="316924"/>
                </a:lnTo>
                <a:lnTo>
                  <a:pt x="738186" y="330427"/>
                </a:lnTo>
                <a:lnTo>
                  <a:pt x="736597" y="342738"/>
                </a:lnTo>
                <a:lnTo>
                  <a:pt x="734214" y="353858"/>
                </a:lnTo>
                <a:lnTo>
                  <a:pt x="731830" y="362596"/>
                </a:lnTo>
                <a:lnTo>
                  <a:pt x="730242" y="366567"/>
                </a:lnTo>
                <a:lnTo>
                  <a:pt x="728255" y="369744"/>
                </a:lnTo>
                <a:lnTo>
                  <a:pt x="727064" y="372524"/>
                </a:lnTo>
                <a:lnTo>
                  <a:pt x="725078" y="374113"/>
                </a:lnTo>
                <a:lnTo>
                  <a:pt x="723489" y="374907"/>
                </a:lnTo>
                <a:lnTo>
                  <a:pt x="721503" y="375304"/>
                </a:lnTo>
                <a:lnTo>
                  <a:pt x="719517" y="374907"/>
                </a:lnTo>
                <a:lnTo>
                  <a:pt x="717928" y="373716"/>
                </a:lnTo>
                <a:lnTo>
                  <a:pt x="716339" y="372127"/>
                </a:lnTo>
                <a:lnTo>
                  <a:pt x="714353" y="368950"/>
                </a:lnTo>
                <a:lnTo>
                  <a:pt x="712764" y="365773"/>
                </a:lnTo>
                <a:lnTo>
                  <a:pt x="711175" y="361801"/>
                </a:lnTo>
                <a:lnTo>
                  <a:pt x="709983" y="357433"/>
                </a:lnTo>
                <a:lnTo>
                  <a:pt x="708394" y="352270"/>
                </a:lnTo>
                <a:lnTo>
                  <a:pt x="706806" y="364979"/>
                </a:lnTo>
                <a:lnTo>
                  <a:pt x="704819" y="377687"/>
                </a:lnTo>
                <a:lnTo>
                  <a:pt x="701642" y="389602"/>
                </a:lnTo>
                <a:lnTo>
                  <a:pt x="698861" y="401516"/>
                </a:lnTo>
                <a:lnTo>
                  <a:pt x="695683" y="413431"/>
                </a:lnTo>
                <a:lnTo>
                  <a:pt x="691314" y="424551"/>
                </a:lnTo>
                <a:lnTo>
                  <a:pt x="686944" y="435274"/>
                </a:lnTo>
                <a:lnTo>
                  <a:pt x="682575" y="445997"/>
                </a:lnTo>
                <a:lnTo>
                  <a:pt x="677411" y="456323"/>
                </a:lnTo>
                <a:lnTo>
                  <a:pt x="671850" y="466251"/>
                </a:lnTo>
                <a:lnTo>
                  <a:pt x="666289" y="475386"/>
                </a:lnTo>
                <a:lnTo>
                  <a:pt x="659933" y="484520"/>
                </a:lnTo>
                <a:lnTo>
                  <a:pt x="653975" y="493257"/>
                </a:lnTo>
                <a:lnTo>
                  <a:pt x="647222" y="501597"/>
                </a:lnTo>
                <a:lnTo>
                  <a:pt x="640867" y="509540"/>
                </a:lnTo>
                <a:lnTo>
                  <a:pt x="633717" y="517086"/>
                </a:lnTo>
                <a:lnTo>
                  <a:pt x="626964" y="524235"/>
                </a:lnTo>
                <a:lnTo>
                  <a:pt x="619417" y="530589"/>
                </a:lnTo>
                <a:lnTo>
                  <a:pt x="612267" y="536944"/>
                </a:lnTo>
                <a:lnTo>
                  <a:pt x="604720" y="542901"/>
                </a:lnTo>
                <a:lnTo>
                  <a:pt x="597570" y="548461"/>
                </a:lnTo>
                <a:lnTo>
                  <a:pt x="590022" y="553227"/>
                </a:lnTo>
                <a:lnTo>
                  <a:pt x="582078" y="557992"/>
                </a:lnTo>
                <a:lnTo>
                  <a:pt x="574531" y="561964"/>
                </a:lnTo>
                <a:lnTo>
                  <a:pt x="566984" y="565538"/>
                </a:lnTo>
                <a:lnTo>
                  <a:pt x="559039" y="568715"/>
                </a:lnTo>
                <a:lnTo>
                  <a:pt x="551492" y="571495"/>
                </a:lnTo>
                <a:lnTo>
                  <a:pt x="543945" y="573481"/>
                </a:lnTo>
                <a:lnTo>
                  <a:pt x="536398" y="575467"/>
                </a:lnTo>
                <a:lnTo>
                  <a:pt x="528850" y="576658"/>
                </a:lnTo>
                <a:lnTo>
                  <a:pt x="521700" y="577453"/>
                </a:lnTo>
                <a:lnTo>
                  <a:pt x="514550" y="577850"/>
                </a:lnTo>
                <a:lnTo>
                  <a:pt x="508989" y="577453"/>
                </a:lnTo>
                <a:lnTo>
                  <a:pt x="502634" y="576658"/>
                </a:lnTo>
                <a:lnTo>
                  <a:pt x="496278" y="575467"/>
                </a:lnTo>
                <a:lnTo>
                  <a:pt x="489923" y="573481"/>
                </a:lnTo>
                <a:lnTo>
                  <a:pt x="483170" y="571098"/>
                </a:lnTo>
                <a:lnTo>
                  <a:pt x="476417" y="568318"/>
                </a:lnTo>
                <a:lnTo>
                  <a:pt x="469267" y="565141"/>
                </a:lnTo>
                <a:lnTo>
                  <a:pt x="462514" y="561567"/>
                </a:lnTo>
                <a:lnTo>
                  <a:pt x="454967" y="557198"/>
                </a:lnTo>
                <a:lnTo>
                  <a:pt x="447817" y="552432"/>
                </a:lnTo>
                <a:lnTo>
                  <a:pt x="440667" y="547667"/>
                </a:lnTo>
                <a:lnTo>
                  <a:pt x="433120" y="542106"/>
                </a:lnTo>
                <a:lnTo>
                  <a:pt x="425970" y="536149"/>
                </a:lnTo>
                <a:lnTo>
                  <a:pt x="418423" y="529795"/>
                </a:lnTo>
                <a:lnTo>
                  <a:pt x="411273" y="523043"/>
                </a:lnTo>
                <a:lnTo>
                  <a:pt x="403726" y="515895"/>
                </a:lnTo>
                <a:lnTo>
                  <a:pt x="396576" y="508349"/>
                </a:lnTo>
                <a:lnTo>
                  <a:pt x="389426" y="500803"/>
                </a:lnTo>
                <a:lnTo>
                  <a:pt x="382276" y="492860"/>
                </a:lnTo>
                <a:lnTo>
                  <a:pt x="375523" y="483726"/>
                </a:lnTo>
                <a:lnTo>
                  <a:pt x="368770" y="475386"/>
                </a:lnTo>
                <a:lnTo>
                  <a:pt x="362415" y="466251"/>
                </a:lnTo>
                <a:lnTo>
                  <a:pt x="356059" y="456720"/>
                </a:lnTo>
                <a:lnTo>
                  <a:pt x="350498" y="447188"/>
                </a:lnTo>
                <a:lnTo>
                  <a:pt x="344937" y="436862"/>
                </a:lnTo>
                <a:lnTo>
                  <a:pt x="339376" y="426934"/>
                </a:lnTo>
                <a:lnTo>
                  <a:pt x="334212" y="416211"/>
                </a:lnTo>
                <a:lnTo>
                  <a:pt x="329048" y="405885"/>
                </a:lnTo>
                <a:lnTo>
                  <a:pt x="325076" y="394765"/>
                </a:lnTo>
                <a:lnTo>
                  <a:pt x="320706" y="383247"/>
                </a:lnTo>
                <a:lnTo>
                  <a:pt x="317529" y="372127"/>
                </a:lnTo>
                <a:lnTo>
                  <a:pt x="313954" y="360610"/>
                </a:lnTo>
                <a:lnTo>
                  <a:pt x="311570" y="368156"/>
                </a:lnTo>
                <a:lnTo>
                  <a:pt x="310379" y="371730"/>
                </a:lnTo>
                <a:lnTo>
                  <a:pt x="308392" y="374113"/>
                </a:lnTo>
                <a:lnTo>
                  <a:pt x="306804" y="376099"/>
                </a:lnTo>
                <a:lnTo>
                  <a:pt x="305612" y="378084"/>
                </a:lnTo>
                <a:lnTo>
                  <a:pt x="304023" y="378879"/>
                </a:lnTo>
                <a:lnTo>
                  <a:pt x="302037" y="379276"/>
                </a:lnTo>
                <a:lnTo>
                  <a:pt x="300051" y="378879"/>
                </a:lnTo>
                <a:lnTo>
                  <a:pt x="298462" y="377687"/>
                </a:lnTo>
                <a:lnTo>
                  <a:pt x="296873" y="375702"/>
                </a:lnTo>
                <a:lnTo>
                  <a:pt x="294887" y="373319"/>
                </a:lnTo>
                <a:lnTo>
                  <a:pt x="293298" y="370141"/>
                </a:lnTo>
                <a:lnTo>
                  <a:pt x="292106" y="366567"/>
                </a:lnTo>
                <a:lnTo>
                  <a:pt x="289326" y="357433"/>
                </a:lnTo>
                <a:lnTo>
                  <a:pt x="286942" y="346710"/>
                </a:lnTo>
                <a:lnTo>
                  <a:pt x="285354" y="334001"/>
                </a:lnTo>
                <a:lnTo>
                  <a:pt x="284559" y="320101"/>
                </a:lnTo>
                <a:lnTo>
                  <a:pt x="284162" y="305406"/>
                </a:lnTo>
                <a:lnTo>
                  <a:pt x="284559" y="290315"/>
                </a:lnTo>
                <a:lnTo>
                  <a:pt x="285354" y="276812"/>
                </a:lnTo>
                <a:lnTo>
                  <a:pt x="286942" y="264103"/>
                </a:lnTo>
                <a:lnTo>
                  <a:pt x="289326" y="252983"/>
                </a:lnTo>
                <a:lnTo>
                  <a:pt x="292106" y="244246"/>
                </a:lnTo>
                <a:lnTo>
                  <a:pt x="293298" y="240274"/>
                </a:lnTo>
                <a:lnTo>
                  <a:pt x="294887" y="237097"/>
                </a:lnTo>
                <a:lnTo>
                  <a:pt x="296873" y="234714"/>
                </a:lnTo>
                <a:lnTo>
                  <a:pt x="298462" y="232728"/>
                </a:lnTo>
                <a:lnTo>
                  <a:pt x="300051" y="231934"/>
                </a:lnTo>
                <a:lnTo>
                  <a:pt x="302037" y="231537"/>
                </a:lnTo>
                <a:lnTo>
                  <a:pt x="303229" y="231537"/>
                </a:lnTo>
                <a:lnTo>
                  <a:pt x="304420" y="232331"/>
                </a:lnTo>
                <a:lnTo>
                  <a:pt x="304817" y="222403"/>
                </a:lnTo>
                <a:lnTo>
                  <a:pt x="305215" y="212871"/>
                </a:lnTo>
                <a:lnTo>
                  <a:pt x="306406" y="204134"/>
                </a:lnTo>
                <a:lnTo>
                  <a:pt x="307598" y="196191"/>
                </a:lnTo>
                <a:lnTo>
                  <a:pt x="306804" y="185468"/>
                </a:lnTo>
                <a:lnTo>
                  <a:pt x="306406" y="175936"/>
                </a:lnTo>
                <a:lnTo>
                  <a:pt x="306406" y="166405"/>
                </a:lnTo>
                <a:lnTo>
                  <a:pt x="306804" y="158065"/>
                </a:lnTo>
                <a:lnTo>
                  <a:pt x="307598" y="150122"/>
                </a:lnTo>
                <a:lnTo>
                  <a:pt x="308790" y="142179"/>
                </a:lnTo>
                <a:lnTo>
                  <a:pt x="310379" y="135427"/>
                </a:lnTo>
                <a:lnTo>
                  <a:pt x="312365" y="128676"/>
                </a:lnTo>
                <a:lnTo>
                  <a:pt x="314748" y="122321"/>
                </a:lnTo>
                <a:lnTo>
                  <a:pt x="317529" y="116761"/>
                </a:lnTo>
                <a:lnTo>
                  <a:pt x="320309" y="111201"/>
                </a:lnTo>
                <a:lnTo>
                  <a:pt x="323884" y="106833"/>
                </a:lnTo>
                <a:lnTo>
                  <a:pt x="327062" y="102067"/>
                </a:lnTo>
                <a:lnTo>
                  <a:pt x="331431" y="98095"/>
                </a:lnTo>
                <a:lnTo>
                  <a:pt x="335404" y="94918"/>
                </a:lnTo>
                <a:lnTo>
                  <a:pt x="339773" y="91344"/>
                </a:lnTo>
                <a:lnTo>
                  <a:pt x="319912" y="91741"/>
                </a:lnTo>
                <a:lnTo>
                  <a:pt x="304420" y="92138"/>
                </a:lnTo>
                <a:lnTo>
                  <a:pt x="290915" y="93329"/>
                </a:lnTo>
                <a:lnTo>
                  <a:pt x="295284" y="90549"/>
                </a:lnTo>
                <a:lnTo>
                  <a:pt x="300051" y="88167"/>
                </a:lnTo>
                <a:lnTo>
                  <a:pt x="309981" y="82209"/>
                </a:lnTo>
                <a:lnTo>
                  <a:pt x="319117" y="75458"/>
                </a:lnTo>
                <a:lnTo>
                  <a:pt x="328651" y="68309"/>
                </a:lnTo>
                <a:lnTo>
                  <a:pt x="346923" y="54409"/>
                </a:lnTo>
                <a:lnTo>
                  <a:pt x="355265" y="48452"/>
                </a:lnTo>
                <a:lnTo>
                  <a:pt x="363606" y="43686"/>
                </a:lnTo>
                <a:lnTo>
                  <a:pt x="373934" y="38920"/>
                </a:lnTo>
                <a:lnTo>
                  <a:pt x="384659" y="33757"/>
                </a:lnTo>
                <a:lnTo>
                  <a:pt x="394589" y="28992"/>
                </a:lnTo>
                <a:lnTo>
                  <a:pt x="405314" y="24623"/>
                </a:lnTo>
                <a:lnTo>
                  <a:pt x="414848" y="21049"/>
                </a:lnTo>
                <a:lnTo>
                  <a:pt x="425176" y="17474"/>
                </a:lnTo>
                <a:lnTo>
                  <a:pt x="434709" y="14694"/>
                </a:lnTo>
                <a:lnTo>
                  <a:pt x="444242" y="11914"/>
                </a:lnTo>
                <a:lnTo>
                  <a:pt x="454173" y="9134"/>
                </a:lnTo>
                <a:lnTo>
                  <a:pt x="463309" y="7148"/>
                </a:lnTo>
                <a:lnTo>
                  <a:pt x="472842" y="5560"/>
                </a:lnTo>
                <a:lnTo>
                  <a:pt x="481978" y="3574"/>
                </a:lnTo>
                <a:lnTo>
                  <a:pt x="491114" y="2383"/>
                </a:lnTo>
                <a:lnTo>
                  <a:pt x="500250" y="1588"/>
                </a:lnTo>
                <a:lnTo>
                  <a:pt x="517331" y="397"/>
                </a:lnTo>
                <a:lnTo>
                  <a:pt x="534014" y="0"/>
                </a:lnTo>
                <a:close/>
              </a:path>
            </a:pathLst>
          </a:custGeom>
          <a:solidFill>
            <a:schemeClr val="accent1"/>
          </a:solidFill>
          <a:ln>
            <a:noFill/>
          </a:ln>
          <a:extLst/>
        </p:spPr>
        <p:style>
          <a:lnRef idx="2">
            <a:schemeClr val="accent1">
              <a:shade val="50000"/>
            </a:schemeClr>
          </a:lnRef>
          <a:fillRef idx="1">
            <a:schemeClr val="accent1"/>
          </a:fillRef>
          <a:effectRef idx="0">
            <a:schemeClr val="accent1"/>
          </a:effectRef>
          <a:fontRef idx="minor">
            <a:schemeClr val="lt1"/>
          </a:fontRef>
        </p:style>
        <p:txBody>
          <a:bodyPr lIns="91400" tIns="45701" rIns="91400" bIns="45701" rtlCol="0" anchor="ctr"/>
          <a:lstStyle/>
          <a:p>
            <a:pPr algn="ctr"/>
            <a:endParaRPr lang="zh-CN" altLang="en-US" sz="2399"/>
          </a:p>
        </p:txBody>
      </p:sp>
      <p:sp>
        <p:nvSpPr>
          <p:cNvPr id="85" name="文本框 49"/>
          <p:cNvSpPr txBox="1"/>
          <p:nvPr/>
        </p:nvSpPr>
        <p:spPr>
          <a:xfrm>
            <a:off x="3072203" y="4379270"/>
            <a:ext cx="1655889" cy="379435"/>
          </a:xfrm>
          <a:prstGeom prst="rect">
            <a:avLst/>
          </a:prstGeom>
          <a:noFill/>
        </p:spPr>
        <p:txBody>
          <a:bodyPr wrap="square" lIns="91412" tIns="45706" rIns="91412" bIns="45706" rtlCol="0">
            <a:spAutoFit/>
          </a:bodyPr>
          <a:lstStyle/>
          <a:p>
            <a:pPr algn="ctr"/>
            <a:r>
              <a:rPr lang="zh-CN" altLang="en-US" sz="1866" b="1" dirty="0">
                <a:solidFill>
                  <a:schemeClr val="tx1">
                    <a:lumMod val="75000"/>
                    <a:lumOff val="25000"/>
                  </a:schemeClr>
                </a:solidFill>
                <a:latin typeface="微软雅黑" pitchFamily="34" charset="-122"/>
                <a:ea typeface="微软雅黑" pitchFamily="34" charset="-122"/>
                <a:cs typeface="Arial" panose="020B0604020202020204" pitchFamily="34" charset="0"/>
              </a:rPr>
              <a:t>添加标题</a:t>
            </a:r>
          </a:p>
        </p:txBody>
      </p:sp>
      <p:sp>
        <p:nvSpPr>
          <p:cNvPr id="86" name="矩形 85"/>
          <p:cNvSpPr/>
          <p:nvPr/>
        </p:nvSpPr>
        <p:spPr>
          <a:xfrm>
            <a:off x="1862826" y="4968633"/>
            <a:ext cx="2831263" cy="892332"/>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3" dirty="0">
                <a:solidFill>
                  <a:schemeClr val="tx1">
                    <a:lumMod val="50000"/>
                    <a:lumOff val="50000"/>
                  </a:schemeClr>
                </a:solidFill>
                <a:latin typeface="微软雅黑"/>
                <a:ea typeface="微软雅黑"/>
              </a:rPr>
              <a:t>您的内容打在这里，或者通过复制您的文本后，在此框中选择粘贴，并选择只保留文字。</a:t>
            </a:r>
          </a:p>
        </p:txBody>
      </p:sp>
      <p:sp>
        <p:nvSpPr>
          <p:cNvPr id="87" name="文本框 49"/>
          <p:cNvSpPr txBox="1"/>
          <p:nvPr/>
        </p:nvSpPr>
        <p:spPr>
          <a:xfrm>
            <a:off x="8039868" y="4374045"/>
            <a:ext cx="1655889" cy="379435"/>
          </a:xfrm>
          <a:prstGeom prst="rect">
            <a:avLst/>
          </a:prstGeom>
          <a:noFill/>
        </p:spPr>
        <p:txBody>
          <a:bodyPr wrap="square" lIns="91412" tIns="45706" rIns="91412" bIns="45706" rtlCol="0">
            <a:spAutoFit/>
          </a:bodyPr>
          <a:lstStyle/>
          <a:p>
            <a:pPr algn="ctr"/>
            <a:r>
              <a:rPr lang="zh-CN" altLang="en-US" sz="1866" b="1" dirty="0">
                <a:solidFill>
                  <a:schemeClr val="tx1">
                    <a:lumMod val="75000"/>
                    <a:lumOff val="25000"/>
                  </a:schemeClr>
                </a:solidFill>
                <a:latin typeface="微软雅黑" pitchFamily="34" charset="-122"/>
                <a:ea typeface="微软雅黑" pitchFamily="34" charset="-122"/>
                <a:cs typeface="Arial" panose="020B0604020202020204" pitchFamily="34" charset="0"/>
              </a:rPr>
              <a:t>添加标题</a:t>
            </a:r>
          </a:p>
        </p:txBody>
      </p:sp>
      <p:sp>
        <p:nvSpPr>
          <p:cNvPr id="88" name="矩形 87"/>
          <p:cNvSpPr/>
          <p:nvPr/>
        </p:nvSpPr>
        <p:spPr>
          <a:xfrm>
            <a:off x="7510234" y="4968633"/>
            <a:ext cx="2932207" cy="892332"/>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3" dirty="0">
                <a:solidFill>
                  <a:schemeClr val="tx1">
                    <a:lumMod val="50000"/>
                    <a:lumOff val="50000"/>
                  </a:schemeClr>
                </a:solidFill>
                <a:latin typeface="微软雅黑"/>
                <a:ea typeface="微软雅黑"/>
              </a:rPr>
              <a:t>您的内容打在这里，或者通过复制您的文本后，在此框中选择粘贴，并选择只保留文字。</a:t>
            </a:r>
          </a:p>
        </p:txBody>
      </p:sp>
      <p:sp>
        <p:nvSpPr>
          <p:cNvPr id="89" name="文本框 49"/>
          <p:cNvSpPr txBox="1"/>
          <p:nvPr/>
        </p:nvSpPr>
        <p:spPr>
          <a:xfrm>
            <a:off x="3072203" y="2292144"/>
            <a:ext cx="1655889" cy="379435"/>
          </a:xfrm>
          <a:prstGeom prst="rect">
            <a:avLst/>
          </a:prstGeom>
          <a:noFill/>
        </p:spPr>
        <p:txBody>
          <a:bodyPr wrap="square" lIns="91412" tIns="45706" rIns="91412" bIns="45706" rtlCol="0">
            <a:spAutoFit/>
          </a:bodyPr>
          <a:lstStyle/>
          <a:p>
            <a:pPr algn="ctr"/>
            <a:r>
              <a:rPr lang="zh-CN" altLang="en-US" sz="1866" b="1" dirty="0">
                <a:solidFill>
                  <a:schemeClr val="tx1">
                    <a:lumMod val="75000"/>
                    <a:lumOff val="25000"/>
                  </a:schemeClr>
                </a:solidFill>
                <a:latin typeface="微软雅黑" pitchFamily="34" charset="-122"/>
                <a:ea typeface="微软雅黑" pitchFamily="34" charset="-122"/>
                <a:cs typeface="Arial" panose="020B0604020202020204" pitchFamily="34" charset="0"/>
              </a:rPr>
              <a:t>添加标题</a:t>
            </a:r>
          </a:p>
        </p:txBody>
      </p:sp>
      <p:sp>
        <p:nvSpPr>
          <p:cNvPr id="90" name="矩形 89"/>
          <p:cNvSpPr/>
          <p:nvPr/>
        </p:nvSpPr>
        <p:spPr>
          <a:xfrm>
            <a:off x="1885744" y="2736385"/>
            <a:ext cx="2808345" cy="892332"/>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3" dirty="0">
                <a:solidFill>
                  <a:schemeClr val="tx1">
                    <a:lumMod val="50000"/>
                    <a:lumOff val="50000"/>
                  </a:schemeClr>
                </a:solidFill>
                <a:latin typeface="微软雅黑"/>
                <a:ea typeface="微软雅黑"/>
              </a:rPr>
              <a:t>您的内容打在这里，或者通过复制您的文本后，在此框中选择粘贴，并选择只保留文字。</a:t>
            </a:r>
          </a:p>
        </p:txBody>
      </p:sp>
      <p:sp>
        <p:nvSpPr>
          <p:cNvPr id="91" name="文本框 49"/>
          <p:cNvSpPr txBox="1"/>
          <p:nvPr/>
        </p:nvSpPr>
        <p:spPr>
          <a:xfrm>
            <a:off x="7967873" y="2250913"/>
            <a:ext cx="1655889" cy="379435"/>
          </a:xfrm>
          <a:prstGeom prst="rect">
            <a:avLst/>
          </a:prstGeom>
          <a:noFill/>
        </p:spPr>
        <p:txBody>
          <a:bodyPr wrap="square" lIns="91412" tIns="45706" rIns="91412" bIns="45706" rtlCol="0">
            <a:spAutoFit/>
          </a:bodyPr>
          <a:lstStyle/>
          <a:p>
            <a:pPr algn="ctr"/>
            <a:r>
              <a:rPr lang="zh-CN" altLang="en-US" sz="1866" b="1" dirty="0">
                <a:solidFill>
                  <a:schemeClr val="tx1">
                    <a:lumMod val="75000"/>
                    <a:lumOff val="25000"/>
                  </a:schemeClr>
                </a:solidFill>
                <a:latin typeface="微软雅黑" pitchFamily="34" charset="-122"/>
                <a:ea typeface="微软雅黑" pitchFamily="34" charset="-122"/>
                <a:cs typeface="Arial" panose="020B0604020202020204" pitchFamily="34" charset="0"/>
              </a:rPr>
              <a:t>添加标题</a:t>
            </a:r>
          </a:p>
        </p:txBody>
      </p:sp>
      <p:sp>
        <p:nvSpPr>
          <p:cNvPr id="92" name="矩形 91"/>
          <p:cNvSpPr/>
          <p:nvPr/>
        </p:nvSpPr>
        <p:spPr>
          <a:xfrm>
            <a:off x="7510233" y="2695156"/>
            <a:ext cx="2874555" cy="892332"/>
          </a:xfrm>
          <a:prstGeom prst="rect">
            <a:avLst/>
          </a:prstGeom>
        </p:spPr>
        <p:txBody>
          <a:bodyPr wrap="square" lIns="91412" tIns="45706" rIns="91412" bIns="45706">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nSpc>
                <a:spcPct val="130000"/>
              </a:lnSpc>
            </a:pPr>
            <a:r>
              <a:rPr lang="zh-CN" altLang="en-US" sz="1333" dirty="0">
                <a:solidFill>
                  <a:schemeClr val="tx1">
                    <a:lumMod val="50000"/>
                    <a:lumOff val="50000"/>
                  </a:schemeClr>
                </a:solidFill>
                <a:latin typeface="微软雅黑"/>
                <a:ea typeface="微软雅黑"/>
              </a:rPr>
              <a:t>您的内容打在这里，或者通过复制您的文本后，在此框中选择粘贴，并选择只保留文字。</a:t>
            </a:r>
          </a:p>
        </p:txBody>
      </p:sp>
    </p:spTree>
    <p:extLst>
      <p:ext uri="{BB962C8B-B14F-4D97-AF65-F5344CB8AC3E}">
        <p14:creationId xmlns:p14="http://schemas.microsoft.com/office/powerpoint/2010/main" val="239682270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4"/>
                                        </p:tgtEl>
                                        <p:attrNameLst>
                                          <p:attrName>style.visibility</p:attrName>
                                        </p:attrNameLst>
                                      </p:cBhvr>
                                      <p:to>
                                        <p:strVal val="visible"/>
                                      </p:to>
                                    </p:set>
                                    <p:anim calcmode="lin" valueType="num">
                                      <p:cBhvr additive="base">
                                        <p:cTn id="7" dur="500" fill="hold"/>
                                        <p:tgtEl>
                                          <p:spTgt spid="64"/>
                                        </p:tgtEl>
                                        <p:attrNameLst>
                                          <p:attrName>ppt_x</p:attrName>
                                        </p:attrNameLst>
                                      </p:cBhvr>
                                      <p:tavLst>
                                        <p:tav tm="0">
                                          <p:val>
                                            <p:strVal val="#ppt_x"/>
                                          </p:val>
                                        </p:tav>
                                        <p:tav tm="100000">
                                          <p:val>
                                            <p:strVal val="#ppt_x"/>
                                          </p:val>
                                        </p:tav>
                                      </p:tavLst>
                                    </p:anim>
                                    <p:anim calcmode="lin" valueType="num">
                                      <p:cBhvr additive="base">
                                        <p:cTn id="8" dur="500" fill="hold"/>
                                        <p:tgtEl>
                                          <p:spTgt spid="6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66"/>
                                        </p:tgtEl>
                                        <p:attrNameLst>
                                          <p:attrName>style.visibility</p:attrName>
                                        </p:attrNameLst>
                                      </p:cBhvr>
                                      <p:to>
                                        <p:strVal val="visible"/>
                                      </p:to>
                                    </p:set>
                                    <p:anim calcmode="lin" valueType="num">
                                      <p:cBhvr additive="base">
                                        <p:cTn id="11" dur="500" fill="hold"/>
                                        <p:tgtEl>
                                          <p:spTgt spid="66"/>
                                        </p:tgtEl>
                                        <p:attrNameLst>
                                          <p:attrName>ppt_x</p:attrName>
                                        </p:attrNameLst>
                                      </p:cBhvr>
                                      <p:tavLst>
                                        <p:tav tm="0">
                                          <p:val>
                                            <p:strVal val="#ppt_x"/>
                                          </p:val>
                                        </p:tav>
                                        <p:tav tm="100000">
                                          <p:val>
                                            <p:strVal val="#ppt_x"/>
                                          </p:val>
                                        </p:tav>
                                      </p:tavLst>
                                    </p:anim>
                                    <p:anim calcmode="lin" valueType="num">
                                      <p:cBhvr additive="base">
                                        <p:cTn id="12" dur="500" fill="hold"/>
                                        <p:tgtEl>
                                          <p:spTgt spid="6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2"/>
                                        </p:tgtEl>
                                        <p:attrNameLst>
                                          <p:attrName>style.visibility</p:attrName>
                                        </p:attrNameLst>
                                      </p:cBhvr>
                                      <p:to>
                                        <p:strVal val="visible"/>
                                      </p:to>
                                    </p:set>
                                    <p:anim calcmode="lin" valueType="num">
                                      <p:cBhvr additive="base">
                                        <p:cTn id="15" dur="500" fill="hold"/>
                                        <p:tgtEl>
                                          <p:spTgt spid="72"/>
                                        </p:tgtEl>
                                        <p:attrNameLst>
                                          <p:attrName>ppt_x</p:attrName>
                                        </p:attrNameLst>
                                      </p:cBhvr>
                                      <p:tavLst>
                                        <p:tav tm="0">
                                          <p:val>
                                            <p:strVal val="#ppt_x"/>
                                          </p:val>
                                        </p:tav>
                                        <p:tav tm="100000">
                                          <p:val>
                                            <p:strVal val="#ppt_x"/>
                                          </p:val>
                                        </p:tav>
                                      </p:tavLst>
                                    </p:anim>
                                    <p:anim calcmode="lin" valueType="num">
                                      <p:cBhvr additive="base">
                                        <p:cTn id="16" dur="500" fill="hold"/>
                                        <p:tgtEl>
                                          <p:spTgt spid="7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additive="base">
                                        <p:cTn id="23" dur="500" fill="hold"/>
                                        <p:tgtEl>
                                          <p:spTgt spid="71"/>
                                        </p:tgtEl>
                                        <p:attrNameLst>
                                          <p:attrName>ppt_x</p:attrName>
                                        </p:attrNameLst>
                                      </p:cBhvr>
                                      <p:tavLst>
                                        <p:tav tm="0">
                                          <p:val>
                                            <p:strVal val="#ppt_x"/>
                                          </p:val>
                                        </p:tav>
                                        <p:tav tm="100000">
                                          <p:val>
                                            <p:strVal val="#ppt_x"/>
                                          </p:val>
                                        </p:tav>
                                      </p:tavLst>
                                    </p:anim>
                                    <p:anim calcmode="lin" valueType="num">
                                      <p:cBhvr additive="base">
                                        <p:cTn id="24" dur="500" fill="hold"/>
                                        <p:tgtEl>
                                          <p:spTgt spid="71"/>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0"/>
                                        </p:tgtEl>
                                        <p:attrNameLst>
                                          <p:attrName>style.visibility</p:attrName>
                                        </p:attrNameLst>
                                      </p:cBhvr>
                                      <p:to>
                                        <p:strVal val="visible"/>
                                      </p:to>
                                    </p:set>
                                    <p:anim calcmode="lin" valueType="num">
                                      <p:cBhvr additive="base">
                                        <p:cTn id="27" dur="500" fill="hold"/>
                                        <p:tgtEl>
                                          <p:spTgt spid="70"/>
                                        </p:tgtEl>
                                        <p:attrNameLst>
                                          <p:attrName>ppt_x</p:attrName>
                                        </p:attrNameLst>
                                      </p:cBhvr>
                                      <p:tavLst>
                                        <p:tav tm="0">
                                          <p:val>
                                            <p:strVal val="#ppt_x"/>
                                          </p:val>
                                        </p:tav>
                                        <p:tav tm="100000">
                                          <p:val>
                                            <p:strVal val="#ppt_x"/>
                                          </p:val>
                                        </p:tav>
                                      </p:tavLst>
                                    </p:anim>
                                    <p:anim calcmode="lin" valueType="num">
                                      <p:cBhvr additive="base">
                                        <p:cTn id="28" dur="500" fill="hold"/>
                                        <p:tgtEl>
                                          <p:spTgt spid="70"/>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68"/>
                                        </p:tgtEl>
                                        <p:attrNameLst>
                                          <p:attrName>style.visibility</p:attrName>
                                        </p:attrNameLst>
                                      </p:cBhvr>
                                      <p:to>
                                        <p:strVal val="visible"/>
                                      </p:to>
                                    </p:set>
                                    <p:anim calcmode="lin" valueType="num">
                                      <p:cBhvr additive="base">
                                        <p:cTn id="31" dur="500" fill="hold"/>
                                        <p:tgtEl>
                                          <p:spTgt spid="68"/>
                                        </p:tgtEl>
                                        <p:attrNameLst>
                                          <p:attrName>ppt_x</p:attrName>
                                        </p:attrNameLst>
                                      </p:cBhvr>
                                      <p:tavLst>
                                        <p:tav tm="0">
                                          <p:val>
                                            <p:strVal val="#ppt_x"/>
                                          </p:val>
                                        </p:tav>
                                        <p:tav tm="100000">
                                          <p:val>
                                            <p:strVal val="#ppt_x"/>
                                          </p:val>
                                        </p:tav>
                                      </p:tavLst>
                                    </p:anim>
                                    <p:anim calcmode="lin" valueType="num">
                                      <p:cBhvr additive="base">
                                        <p:cTn id="32" dur="500" fill="hold"/>
                                        <p:tgtEl>
                                          <p:spTgt spid="68"/>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 calcmode="lin" valueType="num">
                                      <p:cBhvr additive="base">
                                        <p:cTn id="35" dur="500" fill="hold"/>
                                        <p:tgtEl>
                                          <p:spTgt spid="69"/>
                                        </p:tgtEl>
                                        <p:attrNameLst>
                                          <p:attrName>ppt_x</p:attrName>
                                        </p:attrNameLst>
                                      </p:cBhvr>
                                      <p:tavLst>
                                        <p:tav tm="0">
                                          <p:val>
                                            <p:strVal val="#ppt_x"/>
                                          </p:val>
                                        </p:tav>
                                        <p:tav tm="100000">
                                          <p:val>
                                            <p:strVal val="#ppt_x"/>
                                          </p:val>
                                        </p:tav>
                                      </p:tavLst>
                                    </p:anim>
                                    <p:anim calcmode="lin" valueType="num">
                                      <p:cBhvr additive="base">
                                        <p:cTn id="36" dur="500" fill="hold"/>
                                        <p:tgtEl>
                                          <p:spTgt spid="69"/>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75"/>
                                        </p:tgtEl>
                                        <p:attrNameLst>
                                          <p:attrName>style.visibility</p:attrName>
                                        </p:attrNameLst>
                                      </p:cBhvr>
                                      <p:to>
                                        <p:strVal val="visible"/>
                                      </p:to>
                                    </p:set>
                                    <p:anim calcmode="lin" valueType="num">
                                      <p:cBhvr additive="base">
                                        <p:cTn id="39" dur="500" fill="hold"/>
                                        <p:tgtEl>
                                          <p:spTgt spid="75"/>
                                        </p:tgtEl>
                                        <p:attrNameLst>
                                          <p:attrName>ppt_x</p:attrName>
                                        </p:attrNameLst>
                                      </p:cBhvr>
                                      <p:tavLst>
                                        <p:tav tm="0">
                                          <p:val>
                                            <p:strVal val="#ppt_x"/>
                                          </p:val>
                                        </p:tav>
                                        <p:tav tm="100000">
                                          <p:val>
                                            <p:strVal val="#ppt_x"/>
                                          </p:val>
                                        </p:tav>
                                      </p:tavLst>
                                    </p:anim>
                                    <p:anim calcmode="lin" valueType="num">
                                      <p:cBhvr additive="base">
                                        <p:cTn id="40" dur="500" fill="hold"/>
                                        <p:tgtEl>
                                          <p:spTgt spid="75"/>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74"/>
                                        </p:tgtEl>
                                        <p:attrNameLst>
                                          <p:attrName>style.visibility</p:attrName>
                                        </p:attrNameLst>
                                      </p:cBhvr>
                                      <p:to>
                                        <p:strVal val="visible"/>
                                      </p:to>
                                    </p:set>
                                    <p:anim calcmode="lin" valueType="num">
                                      <p:cBhvr additive="base">
                                        <p:cTn id="43" dur="500" fill="hold"/>
                                        <p:tgtEl>
                                          <p:spTgt spid="74"/>
                                        </p:tgtEl>
                                        <p:attrNameLst>
                                          <p:attrName>ppt_x</p:attrName>
                                        </p:attrNameLst>
                                      </p:cBhvr>
                                      <p:tavLst>
                                        <p:tav tm="0">
                                          <p:val>
                                            <p:strVal val="#ppt_x"/>
                                          </p:val>
                                        </p:tav>
                                        <p:tav tm="100000">
                                          <p:val>
                                            <p:strVal val="#ppt_x"/>
                                          </p:val>
                                        </p:tav>
                                      </p:tavLst>
                                    </p:anim>
                                    <p:anim calcmode="lin" valueType="num">
                                      <p:cBhvr additive="base">
                                        <p:cTn id="44" dur="500" fill="hold"/>
                                        <p:tgtEl>
                                          <p:spTgt spid="74"/>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65"/>
                                        </p:tgtEl>
                                        <p:attrNameLst>
                                          <p:attrName>style.visibility</p:attrName>
                                        </p:attrNameLst>
                                      </p:cBhvr>
                                      <p:to>
                                        <p:strVal val="visible"/>
                                      </p:to>
                                    </p:set>
                                    <p:anim calcmode="lin" valueType="num">
                                      <p:cBhvr additive="base">
                                        <p:cTn id="47" dur="500" fill="hold"/>
                                        <p:tgtEl>
                                          <p:spTgt spid="65"/>
                                        </p:tgtEl>
                                        <p:attrNameLst>
                                          <p:attrName>ppt_x</p:attrName>
                                        </p:attrNameLst>
                                      </p:cBhvr>
                                      <p:tavLst>
                                        <p:tav tm="0">
                                          <p:val>
                                            <p:strVal val="#ppt_x"/>
                                          </p:val>
                                        </p:tav>
                                        <p:tav tm="100000">
                                          <p:val>
                                            <p:strVal val="#ppt_x"/>
                                          </p:val>
                                        </p:tav>
                                      </p:tavLst>
                                    </p:anim>
                                    <p:anim calcmode="lin" valueType="num">
                                      <p:cBhvr additive="base">
                                        <p:cTn id="48" dur="500" fill="hold"/>
                                        <p:tgtEl>
                                          <p:spTgt spid="65"/>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67"/>
                                        </p:tgtEl>
                                        <p:attrNameLst>
                                          <p:attrName>style.visibility</p:attrName>
                                        </p:attrNameLst>
                                      </p:cBhvr>
                                      <p:to>
                                        <p:strVal val="visible"/>
                                      </p:to>
                                    </p:set>
                                    <p:anim calcmode="lin" valueType="num">
                                      <p:cBhvr additive="base">
                                        <p:cTn id="51" dur="500" fill="hold"/>
                                        <p:tgtEl>
                                          <p:spTgt spid="67"/>
                                        </p:tgtEl>
                                        <p:attrNameLst>
                                          <p:attrName>ppt_x</p:attrName>
                                        </p:attrNameLst>
                                      </p:cBhvr>
                                      <p:tavLst>
                                        <p:tav tm="0">
                                          <p:val>
                                            <p:strVal val="#ppt_x"/>
                                          </p:val>
                                        </p:tav>
                                        <p:tav tm="100000">
                                          <p:val>
                                            <p:strVal val="#ppt_x"/>
                                          </p:val>
                                        </p:tav>
                                      </p:tavLst>
                                    </p:anim>
                                    <p:anim calcmode="lin" valueType="num">
                                      <p:cBhvr additive="base">
                                        <p:cTn id="52" dur="500" fill="hold"/>
                                        <p:tgtEl>
                                          <p:spTgt spid="67"/>
                                        </p:tgtEl>
                                        <p:attrNameLst>
                                          <p:attrName>ppt_y</p:attrName>
                                        </p:attrNameLst>
                                      </p:cBhvr>
                                      <p:tavLst>
                                        <p:tav tm="0">
                                          <p:val>
                                            <p:strVal val="1+#ppt_h/2"/>
                                          </p:val>
                                        </p:tav>
                                        <p:tav tm="100000">
                                          <p:val>
                                            <p:strVal val="#ppt_y"/>
                                          </p:val>
                                        </p:tav>
                                      </p:tavLst>
                                    </p:anim>
                                  </p:childTnLst>
                                </p:cTn>
                              </p:par>
                            </p:childTnLst>
                          </p:cTn>
                        </p:par>
                        <p:par>
                          <p:cTn id="53" fill="hold">
                            <p:stCondLst>
                              <p:cond delay="500"/>
                            </p:stCondLst>
                            <p:childTnLst>
                              <p:par>
                                <p:cTn id="54" presetID="41" presetClass="entr" presetSubtype="0" fill="hold" grpId="0" nodeType="afterEffect">
                                  <p:stCondLst>
                                    <p:cond delay="0"/>
                                  </p:stCondLst>
                                  <p:iterate type="lt">
                                    <p:tmPct val="10000"/>
                                  </p:iterate>
                                  <p:childTnLst>
                                    <p:set>
                                      <p:cBhvr>
                                        <p:cTn id="55" dur="1" fill="hold">
                                          <p:stCondLst>
                                            <p:cond delay="0"/>
                                          </p:stCondLst>
                                        </p:cTn>
                                        <p:tgtEl>
                                          <p:spTgt spid="80"/>
                                        </p:tgtEl>
                                        <p:attrNameLst>
                                          <p:attrName>style.visibility</p:attrName>
                                        </p:attrNameLst>
                                      </p:cBhvr>
                                      <p:to>
                                        <p:strVal val="visible"/>
                                      </p:to>
                                    </p:set>
                                    <p:anim calcmode="lin" valueType="num">
                                      <p:cBhvr>
                                        <p:cTn id="56" dur="500" fill="hold"/>
                                        <p:tgtEl>
                                          <p:spTgt spid="80"/>
                                        </p:tgtEl>
                                        <p:attrNameLst>
                                          <p:attrName>ppt_x</p:attrName>
                                        </p:attrNameLst>
                                      </p:cBhvr>
                                      <p:tavLst>
                                        <p:tav tm="0">
                                          <p:val>
                                            <p:strVal val="#ppt_x"/>
                                          </p:val>
                                        </p:tav>
                                        <p:tav tm="50000">
                                          <p:val>
                                            <p:strVal val="#ppt_x+.1"/>
                                          </p:val>
                                        </p:tav>
                                        <p:tav tm="100000">
                                          <p:val>
                                            <p:strVal val="#ppt_x"/>
                                          </p:val>
                                        </p:tav>
                                      </p:tavLst>
                                    </p:anim>
                                    <p:anim calcmode="lin" valueType="num">
                                      <p:cBhvr>
                                        <p:cTn id="57" dur="500" fill="hold"/>
                                        <p:tgtEl>
                                          <p:spTgt spid="80"/>
                                        </p:tgtEl>
                                        <p:attrNameLst>
                                          <p:attrName>ppt_y</p:attrName>
                                        </p:attrNameLst>
                                      </p:cBhvr>
                                      <p:tavLst>
                                        <p:tav tm="0">
                                          <p:val>
                                            <p:strVal val="#ppt_y"/>
                                          </p:val>
                                        </p:tav>
                                        <p:tav tm="100000">
                                          <p:val>
                                            <p:strVal val="#ppt_y"/>
                                          </p:val>
                                        </p:tav>
                                      </p:tavLst>
                                    </p:anim>
                                    <p:anim calcmode="lin" valueType="num">
                                      <p:cBhvr>
                                        <p:cTn id="58" dur="500" fill="hold"/>
                                        <p:tgtEl>
                                          <p:spTgt spid="80"/>
                                        </p:tgtEl>
                                        <p:attrNameLst>
                                          <p:attrName>ppt_h</p:attrName>
                                        </p:attrNameLst>
                                      </p:cBhvr>
                                      <p:tavLst>
                                        <p:tav tm="0">
                                          <p:val>
                                            <p:strVal val="#ppt_h/10"/>
                                          </p:val>
                                        </p:tav>
                                        <p:tav tm="50000">
                                          <p:val>
                                            <p:strVal val="#ppt_h+.01"/>
                                          </p:val>
                                        </p:tav>
                                        <p:tav tm="100000">
                                          <p:val>
                                            <p:strVal val="#ppt_h"/>
                                          </p:val>
                                        </p:tav>
                                      </p:tavLst>
                                    </p:anim>
                                    <p:anim calcmode="lin" valueType="num">
                                      <p:cBhvr>
                                        <p:cTn id="59" dur="500" fill="hold"/>
                                        <p:tgtEl>
                                          <p:spTgt spid="80"/>
                                        </p:tgtEl>
                                        <p:attrNameLst>
                                          <p:attrName>ppt_w</p:attrName>
                                        </p:attrNameLst>
                                      </p:cBhvr>
                                      <p:tavLst>
                                        <p:tav tm="0">
                                          <p:val>
                                            <p:strVal val="#ppt_w/10"/>
                                          </p:val>
                                        </p:tav>
                                        <p:tav tm="50000">
                                          <p:val>
                                            <p:strVal val="#ppt_w+.01"/>
                                          </p:val>
                                        </p:tav>
                                        <p:tav tm="100000">
                                          <p:val>
                                            <p:strVal val="#ppt_w"/>
                                          </p:val>
                                        </p:tav>
                                      </p:tavLst>
                                    </p:anim>
                                    <p:animEffect transition="in" filter="fade">
                                      <p:cBhvr>
                                        <p:cTn id="60" dur="500" tmFilter="0,0; .5, 1; 1, 1"/>
                                        <p:tgtEl>
                                          <p:spTgt spid="80"/>
                                        </p:tgtEl>
                                      </p:cBhvr>
                                    </p:animEffect>
                                  </p:childTnLst>
                                </p:cTn>
                              </p:par>
                            </p:childTnLst>
                          </p:cTn>
                        </p:par>
                        <p:par>
                          <p:cTn id="61" fill="hold">
                            <p:stCondLst>
                              <p:cond delay="1150"/>
                            </p:stCondLst>
                            <p:childTnLst>
                              <p:par>
                                <p:cTn id="62" presetID="16" presetClass="entr" presetSubtype="21" fill="hold" grpId="0" nodeType="afterEffect">
                                  <p:stCondLst>
                                    <p:cond delay="0"/>
                                  </p:stCondLst>
                                  <p:childTnLst>
                                    <p:set>
                                      <p:cBhvr>
                                        <p:cTn id="63" dur="1" fill="hold">
                                          <p:stCondLst>
                                            <p:cond delay="0"/>
                                          </p:stCondLst>
                                        </p:cTn>
                                        <p:tgtEl>
                                          <p:spTgt spid="76"/>
                                        </p:tgtEl>
                                        <p:attrNameLst>
                                          <p:attrName>style.visibility</p:attrName>
                                        </p:attrNameLst>
                                      </p:cBhvr>
                                      <p:to>
                                        <p:strVal val="visible"/>
                                      </p:to>
                                    </p:set>
                                    <p:animEffect transition="in" filter="barn(inVertical)">
                                      <p:cBhvr>
                                        <p:cTn id="64" dur="500"/>
                                        <p:tgtEl>
                                          <p:spTgt spid="76"/>
                                        </p:tgtEl>
                                      </p:cBhvr>
                                    </p:animEffect>
                                  </p:childTnLst>
                                </p:cTn>
                              </p:par>
                            </p:childTnLst>
                          </p:cTn>
                        </p:par>
                        <p:par>
                          <p:cTn id="65" fill="hold">
                            <p:stCondLst>
                              <p:cond delay="1650"/>
                            </p:stCondLst>
                            <p:childTnLst>
                              <p:par>
                                <p:cTn id="66" presetID="14" presetClass="entr" presetSubtype="10" fill="hold" grpId="0" nodeType="afterEffect">
                                  <p:stCondLst>
                                    <p:cond delay="0"/>
                                  </p:stCondLst>
                                  <p:childTnLst>
                                    <p:set>
                                      <p:cBhvr>
                                        <p:cTn id="67" dur="1" fill="hold">
                                          <p:stCondLst>
                                            <p:cond delay="0"/>
                                          </p:stCondLst>
                                        </p:cTn>
                                        <p:tgtEl>
                                          <p:spTgt spid="84"/>
                                        </p:tgtEl>
                                        <p:attrNameLst>
                                          <p:attrName>style.visibility</p:attrName>
                                        </p:attrNameLst>
                                      </p:cBhvr>
                                      <p:to>
                                        <p:strVal val="visible"/>
                                      </p:to>
                                    </p:set>
                                    <p:animEffect transition="in" filter="randombar(horizontal)">
                                      <p:cBhvr>
                                        <p:cTn id="68" dur="500"/>
                                        <p:tgtEl>
                                          <p:spTgt spid="84"/>
                                        </p:tgtEl>
                                      </p:cBhvr>
                                    </p:animEffect>
                                  </p:childTnLst>
                                </p:cTn>
                              </p:par>
                              <p:par>
                                <p:cTn id="69" presetID="16" presetClass="entr" presetSubtype="21" fill="hold" grpId="0" nodeType="withEffect">
                                  <p:stCondLst>
                                    <p:cond delay="0"/>
                                  </p:stCondLst>
                                  <p:childTnLst>
                                    <p:set>
                                      <p:cBhvr>
                                        <p:cTn id="70" dur="1" fill="hold">
                                          <p:stCondLst>
                                            <p:cond delay="0"/>
                                          </p:stCondLst>
                                        </p:cTn>
                                        <p:tgtEl>
                                          <p:spTgt spid="89"/>
                                        </p:tgtEl>
                                        <p:attrNameLst>
                                          <p:attrName>style.visibility</p:attrName>
                                        </p:attrNameLst>
                                      </p:cBhvr>
                                      <p:to>
                                        <p:strVal val="visible"/>
                                      </p:to>
                                    </p:set>
                                    <p:animEffect transition="in" filter="barn(inVertical)">
                                      <p:cBhvr>
                                        <p:cTn id="71" dur="500"/>
                                        <p:tgtEl>
                                          <p:spTgt spid="89"/>
                                        </p:tgtEl>
                                      </p:cBhvr>
                                    </p:animEffect>
                                  </p:childTnLst>
                                </p:cTn>
                              </p:par>
                              <p:par>
                                <p:cTn id="72" presetID="16" presetClass="entr" presetSubtype="21" fill="hold" grpId="0" nodeType="withEffect">
                                  <p:stCondLst>
                                    <p:cond delay="0"/>
                                  </p:stCondLst>
                                  <p:childTnLst>
                                    <p:set>
                                      <p:cBhvr>
                                        <p:cTn id="73" dur="1" fill="hold">
                                          <p:stCondLst>
                                            <p:cond delay="0"/>
                                          </p:stCondLst>
                                        </p:cTn>
                                        <p:tgtEl>
                                          <p:spTgt spid="90"/>
                                        </p:tgtEl>
                                        <p:attrNameLst>
                                          <p:attrName>style.visibility</p:attrName>
                                        </p:attrNameLst>
                                      </p:cBhvr>
                                      <p:to>
                                        <p:strVal val="visible"/>
                                      </p:to>
                                    </p:set>
                                    <p:animEffect transition="in" filter="barn(inVertical)">
                                      <p:cBhvr>
                                        <p:cTn id="74" dur="500"/>
                                        <p:tgtEl>
                                          <p:spTgt spid="90"/>
                                        </p:tgtEl>
                                      </p:cBhvr>
                                    </p:animEffect>
                                  </p:childTnLst>
                                </p:cTn>
                              </p:par>
                            </p:childTnLst>
                          </p:cTn>
                        </p:par>
                        <p:par>
                          <p:cTn id="75" fill="hold">
                            <p:stCondLst>
                              <p:cond delay="2150"/>
                            </p:stCondLst>
                            <p:childTnLst>
                              <p:par>
                                <p:cTn id="76" presetID="16" presetClass="entr" presetSubtype="21" fill="hold" grpId="0" nodeType="afterEffect">
                                  <p:stCondLst>
                                    <p:cond delay="0"/>
                                  </p:stCondLst>
                                  <p:childTnLst>
                                    <p:set>
                                      <p:cBhvr>
                                        <p:cTn id="77" dur="1" fill="hold">
                                          <p:stCondLst>
                                            <p:cond delay="0"/>
                                          </p:stCondLst>
                                        </p:cTn>
                                        <p:tgtEl>
                                          <p:spTgt spid="77"/>
                                        </p:tgtEl>
                                        <p:attrNameLst>
                                          <p:attrName>style.visibility</p:attrName>
                                        </p:attrNameLst>
                                      </p:cBhvr>
                                      <p:to>
                                        <p:strVal val="visible"/>
                                      </p:to>
                                    </p:set>
                                    <p:animEffect transition="in" filter="barn(inVertical)">
                                      <p:cBhvr>
                                        <p:cTn id="78" dur="500"/>
                                        <p:tgtEl>
                                          <p:spTgt spid="77"/>
                                        </p:tgtEl>
                                      </p:cBhvr>
                                    </p:animEffect>
                                  </p:childTnLst>
                                </p:cTn>
                              </p:par>
                              <p:par>
                                <p:cTn id="79" presetID="14" presetClass="entr" presetSubtype="10" fill="hold" grpId="0" nodeType="withEffect">
                                  <p:stCondLst>
                                    <p:cond delay="0"/>
                                  </p:stCondLst>
                                  <p:childTnLst>
                                    <p:set>
                                      <p:cBhvr>
                                        <p:cTn id="80" dur="1" fill="hold">
                                          <p:stCondLst>
                                            <p:cond delay="0"/>
                                          </p:stCondLst>
                                        </p:cTn>
                                        <p:tgtEl>
                                          <p:spTgt spid="81"/>
                                        </p:tgtEl>
                                        <p:attrNameLst>
                                          <p:attrName>style.visibility</p:attrName>
                                        </p:attrNameLst>
                                      </p:cBhvr>
                                      <p:to>
                                        <p:strVal val="visible"/>
                                      </p:to>
                                    </p:set>
                                    <p:animEffect transition="in" filter="randombar(horizontal)">
                                      <p:cBhvr>
                                        <p:cTn id="81" dur="500"/>
                                        <p:tgtEl>
                                          <p:spTgt spid="81"/>
                                        </p:tgtEl>
                                      </p:cBhvr>
                                    </p:animEffect>
                                  </p:childTnLst>
                                </p:cTn>
                              </p:par>
                              <p:par>
                                <p:cTn id="82" presetID="16" presetClass="entr" presetSubtype="21" fill="hold" grpId="0" nodeType="withEffect">
                                  <p:stCondLst>
                                    <p:cond delay="0"/>
                                  </p:stCondLst>
                                  <p:childTnLst>
                                    <p:set>
                                      <p:cBhvr>
                                        <p:cTn id="83" dur="1" fill="hold">
                                          <p:stCondLst>
                                            <p:cond delay="0"/>
                                          </p:stCondLst>
                                        </p:cTn>
                                        <p:tgtEl>
                                          <p:spTgt spid="92"/>
                                        </p:tgtEl>
                                        <p:attrNameLst>
                                          <p:attrName>style.visibility</p:attrName>
                                        </p:attrNameLst>
                                      </p:cBhvr>
                                      <p:to>
                                        <p:strVal val="visible"/>
                                      </p:to>
                                    </p:set>
                                    <p:animEffect transition="in" filter="barn(inVertical)">
                                      <p:cBhvr>
                                        <p:cTn id="84" dur="500"/>
                                        <p:tgtEl>
                                          <p:spTgt spid="92"/>
                                        </p:tgtEl>
                                      </p:cBhvr>
                                    </p:animEffect>
                                  </p:childTnLst>
                                </p:cTn>
                              </p:par>
                              <p:par>
                                <p:cTn id="85" presetID="16" presetClass="entr" presetSubtype="21" fill="hold" grpId="0" nodeType="withEffect">
                                  <p:stCondLst>
                                    <p:cond delay="0"/>
                                  </p:stCondLst>
                                  <p:childTnLst>
                                    <p:set>
                                      <p:cBhvr>
                                        <p:cTn id="86" dur="1" fill="hold">
                                          <p:stCondLst>
                                            <p:cond delay="0"/>
                                          </p:stCondLst>
                                        </p:cTn>
                                        <p:tgtEl>
                                          <p:spTgt spid="91"/>
                                        </p:tgtEl>
                                        <p:attrNameLst>
                                          <p:attrName>style.visibility</p:attrName>
                                        </p:attrNameLst>
                                      </p:cBhvr>
                                      <p:to>
                                        <p:strVal val="visible"/>
                                      </p:to>
                                    </p:set>
                                    <p:animEffect transition="in" filter="barn(inVertical)">
                                      <p:cBhvr>
                                        <p:cTn id="87" dur="500"/>
                                        <p:tgtEl>
                                          <p:spTgt spid="91"/>
                                        </p:tgtEl>
                                      </p:cBhvr>
                                    </p:animEffect>
                                  </p:childTnLst>
                                </p:cTn>
                              </p:par>
                            </p:childTnLst>
                          </p:cTn>
                        </p:par>
                        <p:par>
                          <p:cTn id="88" fill="hold">
                            <p:stCondLst>
                              <p:cond delay="2650"/>
                            </p:stCondLst>
                            <p:childTnLst>
                              <p:par>
                                <p:cTn id="89" presetID="16" presetClass="entr" presetSubtype="21" fill="hold" grpId="0" nodeType="afterEffect">
                                  <p:stCondLst>
                                    <p:cond delay="0"/>
                                  </p:stCondLst>
                                  <p:childTnLst>
                                    <p:set>
                                      <p:cBhvr>
                                        <p:cTn id="90" dur="1" fill="hold">
                                          <p:stCondLst>
                                            <p:cond delay="0"/>
                                          </p:stCondLst>
                                        </p:cTn>
                                        <p:tgtEl>
                                          <p:spTgt spid="85"/>
                                        </p:tgtEl>
                                        <p:attrNameLst>
                                          <p:attrName>style.visibility</p:attrName>
                                        </p:attrNameLst>
                                      </p:cBhvr>
                                      <p:to>
                                        <p:strVal val="visible"/>
                                      </p:to>
                                    </p:set>
                                    <p:animEffect transition="in" filter="barn(inVertical)">
                                      <p:cBhvr>
                                        <p:cTn id="91" dur="500"/>
                                        <p:tgtEl>
                                          <p:spTgt spid="85"/>
                                        </p:tgtEl>
                                      </p:cBhvr>
                                    </p:animEffect>
                                  </p:childTnLst>
                                </p:cTn>
                              </p:par>
                              <p:par>
                                <p:cTn id="92" presetID="14" presetClass="entr" presetSubtype="10" fill="hold" grpId="0" nodeType="withEffect">
                                  <p:stCondLst>
                                    <p:cond delay="0"/>
                                  </p:stCondLst>
                                  <p:childTnLst>
                                    <p:set>
                                      <p:cBhvr>
                                        <p:cTn id="93" dur="1" fill="hold">
                                          <p:stCondLst>
                                            <p:cond delay="0"/>
                                          </p:stCondLst>
                                        </p:cTn>
                                        <p:tgtEl>
                                          <p:spTgt spid="82"/>
                                        </p:tgtEl>
                                        <p:attrNameLst>
                                          <p:attrName>style.visibility</p:attrName>
                                        </p:attrNameLst>
                                      </p:cBhvr>
                                      <p:to>
                                        <p:strVal val="visible"/>
                                      </p:to>
                                    </p:set>
                                    <p:animEffect transition="in" filter="randombar(horizontal)">
                                      <p:cBhvr>
                                        <p:cTn id="94" dur="500"/>
                                        <p:tgtEl>
                                          <p:spTgt spid="82"/>
                                        </p:tgtEl>
                                      </p:cBhvr>
                                    </p:animEffect>
                                  </p:childTnLst>
                                </p:cTn>
                              </p:par>
                              <p:par>
                                <p:cTn id="95" presetID="16" presetClass="entr" presetSubtype="21" fill="hold" grpId="0" nodeType="with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barn(inVertical)">
                                      <p:cBhvr>
                                        <p:cTn id="97" dur="500"/>
                                        <p:tgtEl>
                                          <p:spTgt spid="86"/>
                                        </p:tgtEl>
                                      </p:cBhvr>
                                    </p:animEffect>
                                  </p:childTnLst>
                                </p:cTn>
                              </p:par>
                              <p:par>
                                <p:cTn id="98" presetID="16" presetClass="entr" presetSubtype="21" fill="hold" grpId="0" nodeType="withEffect">
                                  <p:stCondLst>
                                    <p:cond delay="0"/>
                                  </p:stCondLst>
                                  <p:childTnLst>
                                    <p:set>
                                      <p:cBhvr>
                                        <p:cTn id="99" dur="1" fill="hold">
                                          <p:stCondLst>
                                            <p:cond delay="0"/>
                                          </p:stCondLst>
                                        </p:cTn>
                                        <p:tgtEl>
                                          <p:spTgt spid="79"/>
                                        </p:tgtEl>
                                        <p:attrNameLst>
                                          <p:attrName>style.visibility</p:attrName>
                                        </p:attrNameLst>
                                      </p:cBhvr>
                                      <p:to>
                                        <p:strVal val="visible"/>
                                      </p:to>
                                    </p:set>
                                    <p:animEffect transition="in" filter="barn(inVertical)">
                                      <p:cBhvr>
                                        <p:cTn id="100" dur="500"/>
                                        <p:tgtEl>
                                          <p:spTgt spid="79"/>
                                        </p:tgtEl>
                                      </p:cBhvr>
                                    </p:animEffect>
                                  </p:childTnLst>
                                </p:cTn>
                              </p:par>
                            </p:childTnLst>
                          </p:cTn>
                        </p:par>
                        <p:par>
                          <p:cTn id="101" fill="hold">
                            <p:stCondLst>
                              <p:cond delay="3150"/>
                            </p:stCondLst>
                            <p:childTnLst>
                              <p:par>
                                <p:cTn id="102" presetID="16" presetClass="entr" presetSubtype="21" fill="hold" grpId="0" nodeType="afterEffect">
                                  <p:stCondLst>
                                    <p:cond delay="0"/>
                                  </p:stCondLst>
                                  <p:childTnLst>
                                    <p:set>
                                      <p:cBhvr>
                                        <p:cTn id="103" dur="1" fill="hold">
                                          <p:stCondLst>
                                            <p:cond delay="0"/>
                                          </p:stCondLst>
                                        </p:cTn>
                                        <p:tgtEl>
                                          <p:spTgt spid="88"/>
                                        </p:tgtEl>
                                        <p:attrNameLst>
                                          <p:attrName>style.visibility</p:attrName>
                                        </p:attrNameLst>
                                      </p:cBhvr>
                                      <p:to>
                                        <p:strVal val="visible"/>
                                      </p:to>
                                    </p:set>
                                    <p:animEffect transition="in" filter="barn(inVertical)">
                                      <p:cBhvr>
                                        <p:cTn id="104" dur="500"/>
                                        <p:tgtEl>
                                          <p:spTgt spid="88"/>
                                        </p:tgtEl>
                                      </p:cBhvr>
                                    </p:animEffect>
                                  </p:childTnLst>
                                </p:cTn>
                              </p:par>
                              <p:par>
                                <p:cTn id="105" presetID="14" presetClass="entr" presetSubtype="10" fill="hold" grpId="0" nodeType="withEffect">
                                  <p:stCondLst>
                                    <p:cond delay="0"/>
                                  </p:stCondLst>
                                  <p:childTnLst>
                                    <p:set>
                                      <p:cBhvr>
                                        <p:cTn id="106" dur="1" fill="hold">
                                          <p:stCondLst>
                                            <p:cond delay="0"/>
                                          </p:stCondLst>
                                        </p:cTn>
                                        <p:tgtEl>
                                          <p:spTgt spid="83"/>
                                        </p:tgtEl>
                                        <p:attrNameLst>
                                          <p:attrName>style.visibility</p:attrName>
                                        </p:attrNameLst>
                                      </p:cBhvr>
                                      <p:to>
                                        <p:strVal val="visible"/>
                                      </p:to>
                                    </p:set>
                                    <p:animEffect transition="in" filter="randombar(horizontal)">
                                      <p:cBhvr>
                                        <p:cTn id="107" dur="500"/>
                                        <p:tgtEl>
                                          <p:spTgt spid="83"/>
                                        </p:tgtEl>
                                      </p:cBhvr>
                                    </p:animEffect>
                                  </p:childTnLst>
                                </p:cTn>
                              </p:par>
                              <p:par>
                                <p:cTn id="108" presetID="16" presetClass="entr" presetSubtype="21" fill="hold" grpId="0" nodeType="withEffect">
                                  <p:stCondLst>
                                    <p:cond delay="0"/>
                                  </p:stCondLst>
                                  <p:childTnLst>
                                    <p:set>
                                      <p:cBhvr>
                                        <p:cTn id="109" dur="1" fill="hold">
                                          <p:stCondLst>
                                            <p:cond delay="0"/>
                                          </p:stCondLst>
                                        </p:cTn>
                                        <p:tgtEl>
                                          <p:spTgt spid="87"/>
                                        </p:tgtEl>
                                        <p:attrNameLst>
                                          <p:attrName>style.visibility</p:attrName>
                                        </p:attrNameLst>
                                      </p:cBhvr>
                                      <p:to>
                                        <p:strVal val="visible"/>
                                      </p:to>
                                    </p:set>
                                    <p:animEffect transition="in" filter="barn(inVertical)">
                                      <p:cBhvr>
                                        <p:cTn id="110" dur="500"/>
                                        <p:tgtEl>
                                          <p:spTgt spid="87"/>
                                        </p:tgtEl>
                                      </p:cBhvr>
                                    </p:animEffect>
                                  </p:childTnLst>
                                </p:cTn>
                              </p:par>
                              <p:par>
                                <p:cTn id="111" presetID="16" presetClass="entr" presetSubtype="21" fill="hold" grpId="0" nodeType="withEffect">
                                  <p:stCondLst>
                                    <p:cond delay="0"/>
                                  </p:stCondLst>
                                  <p:childTnLst>
                                    <p:set>
                                      <p:cBhvr>
                                        <p:cTn id="112" dur="1" fill="hold">
                                          <p:stCondLst>
                                            <p:cond delay="0"/>
                                          </p:stCondLst>
                                        </p:cTn>
                                        <p:tgtEl>
                                          <p:spTgt spid="78"/>
                                        </p:tgtEl>
                                        <p:attrNameLst>
                                          <p:attrName>style.visibility</p:attrName>
                                        </p:attrNameLst>
                                      </p:cBhvr>
                                      <p:to>
                                        <p:strVal val="visible"/>
                                      </p:to>
                                    </p:set>
                                    <p:animEffect transition="in" filter="barn(inVertical)">
                                      <p:cBhvr>
                                        <p:cTn id="113" dur="500"/>
                                        <p:tgtEl>
                                          <p:spTgt spid="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5" grpId="0" animBg="1"/>
      <p:bldP spid="66" grpId="0" animBg="1"/>
      <p:bldP spid="67" grpId="0" animBg="1"/>
      <p:bldP spid="68" grpId="0" animBg="1"/>
      <p:bldP spid="69" grpId="0" animBg="1"/>
      <p:bldP spid="70" grpId="0" animBg="1"/>
      <p:bldP spid="71" grpId="0" animBg="1"/>
      <p:bldP spid="76" grpId="0"/>
      <p:bldP spid="77" grpId="0"/>
      <p:bldP spid="78" grpId="0"/>
      <p:bldP spid="79" grpId="0"/>
      <p:bldP spid="80" grpId="0"/>
      <p:bldP spid="81" grpId="0" animBg="1"/>
      <p:bldP spid="82" grpId="0" animBg="1"/>
      <p:bldP spid="83" grpId="0" animBg="1"/>
      <p:bldP spid="84" grpId="0" animBg="1"/>
      <p:bldP spid="85" grpId="0"/>
      <p:bldP spid="86" grpId="0"/>
      <p:bldP spid="87" grpId="0"/>
      <p:bldP spid="88" grpId="0"/>
      <p:bldP spid="89" grpId="0"/>
      <p:bldP spid="90" grpId="0"/>
      <p:bldP spid="91" grpId="0"/>
      <p:bldP spid="9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直接连接符 1"/>
          <p:cNvCxnSpPr/>
          <p:nvPr/>
        </p:nvCxnSpPr>
        <p:spPr>
          <a:xfrm>
            <a:off x="634425" y="3272530"/>
            <a:ext cx="232695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cxnSp>
        <p:nvCxnSpPr>
          <p:cNvPr id="3" name="直接连接符 2"/>
          <p:cNvCxnSpPr/>
          <p:nvPr/>
        </p:nvCxnSpPr>
        <p:spPr>
          <a:xfrm>
            <a:off x="634425" y="4777754"/>
            <a:ext cx="2326950" cy="0"/>
          </a:xfrm>
          <a:prstGeom prst="line">
            <a:avLst/>
          </a:prstGeom>
          <a:ln w="12700">
            <a:solidFill>
              <a:srgbClr val="414455"/>
            </a:solidFill>
          </a:ln>
        </p:spPr>
        <p:style>
          <a:lnRef idx="1">
            <a:schemeClr val="accent1"/>
          </a:lnRef>
          <a:fillRef idx="0">
            <a:schemeClr val="accent1"/>
          </a:fillRef>
          <a:effectRef idx="0">
            <a:schemeClr val="accent1"/>
          </a:effectRef>
          <a:fontRef idx="minor">
            <a:schemeClr val="tx1"/>
          </a:fontRef>
        </p:style>
      </p:cxnSp>
      <p:grpSp>
        <p:nvGrpSpPr>
          <p:cNvPr id="4" name="组合 5"/>
          <p:cNvGrpSpPr/>
          <p:nvPr/>
        </p:nvGrpSpPr>
        <p:grpSpPr>
          <a:xfrm>
            <a:off x="512432" y="1841942"/>
            <a:ext cx="2631781" cy="1241726"/>
            <a:chOff x="8835092" y="1945063"/>
            <a:chExt cx="2483676" cy="1168909"/>
          </a:xfrm>
        </p:grpSpPr>
        <p:sp>
          <p:nvSpPr>
            <p:cNvPr id="5" name="文本框 11"/>
            <p:cNvSpPr txBox="1"/>
            <p:nvPr/>
          </p:nvSpPr>
          <p:spPr>
            <a:xfrm>
              <a:off x="8835092" y="1945063"/>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6" name="文本框 12"/>
            <p:cNvSpPr txBox="1"/>
            <p:nvPr/>
          </p:nvSpPr>
          <p:spPr>
            <a:xfrm>
              <a:off x="8872836" y="2273941"/>
              <a:ext cx="2445932" cy="840031"/>
            </a:xfrm>
            <a:prstGeom prst="rect">
              <a:avLst/>
            </a:prstGeom>
            <a:noFill/>
          </p:spPr>
          <p:txBody>
            <a:bodyPr wrap="square"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7" name="组合 8"/>
          <p:cNvGrpSpPr/>
          <p:nvPr/>
        </p:nvGrpSpPr>
        <p:grpSpPr>
          <a:xfrm>
            <a:off x="502149" y="3348184"/>
            <a:ext cx="2631781" cy="1268570"/>
            <a:chOff x="8835092" y="2033592"/>
            <a:chExt cx="2483676" cy="1194167"/>
          </a:xfrm>
        </p:grpSpPr>
        <p:sp>
          <p:nvSpPr>
            <p:cNvPr id="8" name="文本框 14"/>
            <p:cNvSpPr txBox="1"/>
            <p:nvPr/>
          </p:nvSpPr>
          <p:spPr>
            <a:xfrm>
              <a:off x="8835092" y="2033592"/>
              <a:ext cx="1248229" cy="344410"/>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9" name="文本框 15"/>
            <p:cNvSpPr txBox="1"/>
            <p:nvPr/>
          </p:nvSpPr>
          <p:spPr>
            <a:xfrm>
              <a:off x="8872836" y="2387737"/>
              <a:ext cx="2445932" cy="840022"/>
            </a:xfrm>
            <a:prstGeom prst="rect">
              <a:avLst/>
            </a:prstGeom>
            <a:noFill/>
          </p:spPr>
          <p:txBody>
            <a:bodyPr wrap="square"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0" name="组合 11"/>
          <p:cNvGrpSpPr/>
          <p:nvPr/>
        </p:nvGrpSpPr>
        <p:grpSpPr>
          <a:xfrm>
            <a:off x="512428" y="4840948"/>
            <a:ext cx="2645112" cy="1255167"/>
            <a:chOff x="8835092" y="2046239"/>
            <a:chExt cx="2496257" cy="1181561"/>
          </a:xfrm>
        </p:grpSpPr>
        <p:sp>
          <p:nvSpPr>
            <p:cNvPr id="11" name="文本框 17"/>
            <p:cNvSpPr txBox="1"/>
            <p:nvPr/>
          </p:nvSpPr>
          <p:spPr>
            <a:xfrm>
              <a:off x="8835092" y="2046239"/>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2" name="文本框 18"/>
            <p:cNvSpPr txBox="1"/>
            <p:nvPr/>
          </p:nvSpPr>
          <p:spPr>
            <a:xfrm>
              <a:off x="8885416" y="2387770"/>
              <a:ext cx="2445933" cy="840030"/>
            </a:xfrm>
            <a:prstGeom prst="rect">
              <a:avLst/>
            </a:prstGeom>
            <a:noFill/>
          </p:spPr>
          <p:txBody>
            <a:bodyPr wrap="square"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您的内容打在这里，或者通过复制您的文本后。您的内容打在这里，或者通过复制您的文</a:t>
              </a:r>
            </a:p>
          </p:txBody>
        </p:sp>
      </p:grpSp>
      <p:grpSp>
        <p:nvGrpSpPr>
          <p:cNvPr id="13" name="组合 14"/>
          <p:cNvGrpSpPr/>
          <p:nvPr/>
        </p:nvGrpSpPr>
        <p:grpSpPr>
          <a:xfrm>
            <a:off x="3465172" y="4120545"/>
            <a:ext cx="2470763" cy="1861779"/>
            <a:chOff x="3474720" y="4038600"/>
            <a:chExt cx="2331720" cy="1752600"/>
          </a:xfrm>
        </p:grpSpPr>
        <p:sp>
          <p:nvSpPr>
            <p:cNvPr id="14" name="文本框 19"/>
            <p:cNvSpPr txBox="1"/>
            <p:nvPr/>
          </p:nvSpPr>
          <p:spPr>
            <a:xfrm>
              <a:off x="3987799" y="475822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5" name="文本框 20"/>
            <p:cNvSpPr txBox="1"/>
            <p:nvPr/>
          </p:nvSpPr>
          <p:spPr>
            <a:xfrm>
              <a:off x="3987799" y="529908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6" name="文本框 21"/>
            <p:cNvSpPr txBox="1"/>
            <p:nvPr/>
          </p:nvSpPr>
          <p:spPr>
            <a:xfrm>
              <a:off x="3987799" y="421736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b="1" dirty="0">
                <a:ln w="12700">
                  <a:solidFill>
                    <a:schemeClr val="tx2">
                      <a:satMod val="155000"/>
                    </a:schemeClr>
                  </a:solidFill>
                  <a:prstDash val="solid"/>
                </a:ln>
                <a:effectLst>
                  <a:outerShdw blurRad="41275" dist="20320" dir="1800000" algn="tl" rotWithShape="0">
                    <a:srgbClr val="000000">
                      <a:alpha val="40000"/>
                    </a:srgbClr>
                  </a:outerShdw>
                </a:effectLst>
                <a:latin typeface="微软雅黑" panose="020B0503020204020204" pitchFamily="34" charset="-122"/>
                <a:ea typeface="微软雅黑" panose="020B0503020204020204" pitchFamily="34" charset="-122"/>
              </a:endParaRPr>
            </a:p>
          </p:txBody>
        </p:sp>
        <p:cxnSp>
          <p:nvCxnSpPr>
            <p:cNvPr id="18" name="直接连接符 17"/>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0" name="组合 21"/>
          <p:cNvGrpSpPr/>
          <p:nvPr/>
        </p:nvGrpSpPr>
        <p:grpSpPr>
          <a:xfrm>
            <a:off x="6291208" y="4120545"/>
            <a:ext cx="2470763" cy="1861779"/>
            <a:chOff x="3474720" y="4038600"/>
            <a:chExt cx="2331720" cy="1752600"/>
          </a:xfrm>
        </p:grpSpPr>
        <p:sp>
          <p:nvSpPr>
            <p:cNvPr id="21" name="文本框 30"/>
            <p:cNvSpPr txBox="1"/>
            <p:nvPr/>
          </p:nvSpPr>
          <p:spPr>
            <a:xfrm>
              <a:off x="3987799" y="475822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2" name="文本框 31"/>
            <p:cNvSpPr txBox="1"/>
            <p:nvPr/>
          </p:nvSpPr>
          <p:spPr>
            <a:xfrm>
              <a:off x="3987799" y="529908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3" name="文本框 32"/>
            <p:cNvSpPr txBox="1"/>
            <p:nvPr/>
          </p:nvSpPr>
          <p:spPr>
            <a:xfrm>
              <a:off x="3987799" y="421736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4" name="矩形 23"/>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dirty="0">
                <a:latin typeface="微软雅黑" panose="020B0503020204020204" pitchFamily="34" charset="-122"/>
                <a:ea typeface="微软雅黑" panose="020B0503020204020204" pitchFamily="34" charset="-122"/>
              </a:endParaRPr>
            </a:p>
          </p:txBody>
        </p:sp>
        <p:cxnSp>
          <p:nvCxnSpPr>
            <p:cNvPr id="25" name="直接连接符 24"/>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27" name="组合 28"/>
          <p:cNvGrpSpPr/>
          <p:nvPr/>
        </p:nvGrpSpPr>
        <p:grpSpPr>
          <a:xfrm>
            <a:off x="9137432" y="4120545"/>
            <a:ext cx="2470763" cy="1861779"/>
            <a:chOff x="3474720" y="4038600"/>
            <a:chExt cx="2331720" cy="1752600"/>
          </a:xfrm>
        </p:grpSpPr>
        <p:sp>
          <p:nvSpPr>
            <p:cNvPr id="28" name="文本框 37"/>
            <p:cNvSpPr txBox="1"/>
            <p:nvPr/>
          </p:nvSpPr>
          <p:spPr>
            <a:xfrm>
              <a:off x="3987799" y="475822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9" name="文本框 38"/>
            <p:cNvSpPr txBox="1"/>
            <p:nvPr/>
          </p:nvSpPr>
          <p:spPr>
            <a:xfrm>
              <a:off x="3987799" y="529908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0" name="文本框 39"/>
            <p:cNvSpPr txBox="1"/>
            <p:nvPr/>
          </p:nvSpPr>
          <p:spPr>
            <a:xfrm>
              <a:off x="3987799" y="4217364"/>
              <a:ext cx="1248229" cy="344414"/>
            </a:xfrm>
            <a:prstGeom prst="rect">
              <a:avLst/>
            </a:prstGeom>
            <a:noFill/>
          </p:spPr>
          <p:txBody>
            <a:bodyPr wrap="square" rtlCol="0">
              <a:spAutoFit/>
            </a:bodyPr>
            <a:lstStyle/>
            <a:p>
              <a:pPr algn="ctr"/>
              <a:r>
                <a:rPr lang="zh-CN" altLang="en-US" sz="2666" baseline="-3000"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31" name="矩形 30"/>
            <p:cNvSpPr/>
            <p:nvPr/>
          </p:nvSpPr>
          <p:spPr>
            <a:xfrm>
              <a:off x="3474720" y="4038600"/>
              <a:ext cx="2331720" cy="1752600"/>
            </a:xfrm>
            <a:prstGeom prst="rect">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3199" dirty="0">
                <a:latin typeface="微软雅黑" panose="020B0503020204020204" pitchFamily="34" charset="-122"/>
                <a:ea typeface="微软雅黑" panose="020B0503020204020204" pitchFamily="34" charset="-122"/>
              </a:endParaRPr>
            </a:p>
          </p:txBody>
        </p:sp>
        <p:cxnSp>
          <p:nvCxnSpPr>
            <p:cNvPr id="32" name="直接连接符 31"/>
            <p:cNvCxnSpPr/>
            <p:nvPr/>
          </p:nvCxnSpPr>
          <p:spPr>
            <a:xfrm>
              <a:off x="3596580" y="464348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3596580" y="5189592"/>
              <a:ext cx="2088000" cy="0"/>
            </a:xfrm>
            <a:prstGeom prst="line">
              <a:avLst/>
            </a:prstGeom>
            <a:ln w="1270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5"/>
          <p:cNvGrpSpPr/>
          <p:nvPr/>
        </p:nvGrpSpPr>
        <p:grpSpPr>
          <a:xfrm>
            <a:off x="3465172" y="2080682"/>
            <a:ext cx="2470763" cy="2039862"/>
            <a:chOff x="3569970" y="1908810"/>
            <a:chExt cx="2331720" cy="1920240"/>
          </a:xfrm>
        </p:grpSpPr>
        <p:sp>
          <p:nvSpPr>
            <p:cNvPr id="35" name="矩形 34"/>
            <p:cNvSpPr/>
            <p:nvPr/>
          </p:nvSpPr>
          <p:spPr>
            <a:xfrm>
              <a:off x="3569970" y="1908810"/>
              <a:ext cx="2331720" cy="192024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36" name="Freeform 151"/>
            <p:cNvSpPr>
              <a:spLocks noEditPoints="1"/>
            </p:cNvSpPr>
            <p:nvPr/>
          </p:nvSpPr>
          <p:spPr bwMode="auto">
            <a:xfrm>
              <a:off x="4271368" y="2245834"/>
              <a:ext cx="928925" cy="973616"/>
            </a:xfrm>
            <a:custGeom>
              <a:avLst/>
              <a:gdLst>
                <a:gd name="T0" fmla="*/ 93 w 123"/>
                <a:gd name="T1" fmla="*/ 129 h 129"/>
                <a:gd name="T2" fmla="*/ 62 w 123"/>
                <a:gd name="T3" fmla="*/ 111 h 129"/>
                <a:gd name="T4" fmla="*/ 89 w 123"/>
                <a:gd name="T5" fmla="*/ 84 h 129"/>
                <a:gd name="T6" fmla="*/ 91 w 123"/>
                <a:gd name="T7" fmla="*/ 98 h 129"/>
                <a:gd name="T8" fmla="*/ 111 w 123"/>
                <a:gd name="T9" fmla="*/ 70 h 129"/>
                <a:gd name="T10" fmla="*/ 109 w 123"/>
                <a:gd name="T11" fmla="*/ 62 h 129"/>
                <a:gd name="T12" fmla="*/ 114 w 123"/>
                <a:gd name="T13" fmla="*/ 59 h 129"/>
                <a:gd name="T14" fmla="*/ 122 w 123"/>
                <a:gd name="T15" fmla="*/ 79 h 129"/>
                <a:gd name="T16" fmla="*/ 92 w 123"/>
                <a:gd name="T17" fmla="*/ 118 h 129"/>
                <a:gd name="T18" fmla="*/ 93 w 123"/>
                <a:gd name="T19" fmla="*/ 129 h 129"/>
                <a:gd name="T20" fmla="*/ 0 w 123"/>
                <a:gd name="T21" fmla="*/ 58 h 129"/>
                <a:gd name="T22" fmla="*/ 30 w 123"/>
                <a:gd name="T23" fmla="*/ 38 h 129"/>
                <a:gd name="T24" fmla="*/ 42 w 123"/>
                <a:gd name="T25" fmla="*/ 74 h 129"/>
                <a:gd name="T26" fmla="*/ 29 w 123"/>
                <a:gd name="T27" fmla="*/ 69 h 129"/>
                <a:gd name="T28" fmla="*/ 45 w 123"/>
                <a:gd name="T29" fmla="*/ 99 h 129"/>
                <a:gd name="T30" fmla="*/ 53 w 123"/>
                <a:gd name="T31" fmla="*/ 101 h 129"/>
                <a:gd name="T32" fmla="*/ 53 w 123"/>
                <a:gd name="T33" fmla="*/ 107 h 129"/>
                <a:gd name="T34" fmla="*/ 33 w 123"/>
                <a:gd name="T35" fmla="*/ 105 h 129"/>
                <a:gd name="T36" fmla="*/ 11 w 123"/>
                <a:gd name="T37" fmla="*/ 62 h 129"/>
                <a:gd name="T38" fmla="*/ 0 w 123"/>
                <a:gd name="T39" fmla="*/ 58 h 129"/>
                <a:gd name="T40" fmla="*/ 111 w 123"/>
                <a:gd name="T41" fmla="*/ 9 h 129"/>
                <a:gd name="T42" fmla="*/ 102 w 123"/>
                <a:gd name="T43" fmla="*/ 16 h 129"/>
                <a:gd name="T44" fmla="*/ 54 w 123"/>
                <a:gd name="T45" fmla="*/ 12 h 129"/>
                <a:gd name="T46" fmla="*/ 41 w 123"/>
                <a:gd name="T47" fmla="*/ 28 h 129"/>
                <a:gd name="T48" fmla="*/ 46 w 123"/>
                <a:gd name="T49" fmla="*/ 32 h 129"/>
                <a:gd name="T50" fmla="*/ 52 w 123"/>
                <a:gd name="T51" fmla="*/ 26 h 129"/>
                <a:gd name="T52" fmla="*/ 86 w 123"/>
                <a:gd name="T53" fmla="*/ 28 h 129"/>
                <a:gd name="T54" fmla="*/ 75 w 123"/>
                <a:gd name="T55" fmla="*/ 37 h 129"/>
                <a:gd name="T56" fmla="*/ 112 w 123"/>
                <a:gd name="T57" fmla="*/ 46 h 129"/>
                <a:gd name="T58" fmla="*/ 111 w 123"/>
                <a:gd name="T59" fmla="*/ 9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3" h="129">
                  <a:moveTo>
                    <a:pt x="93" y="129"/>
                  </a:moveTo>
                  <a:cubicBezTo>
                    <a:pt x="62" y="111"/>
                    <a:pt x="62" y="111"/>
                    <a:pt x="62" y="111"/>
                  </a:cubicBezTo>
                  <a:cubicBezTo>
                    <a:pt x="89" y="84"/>
                    <a:pt x="89" y="84"/>
                    <a:pt x="89" y="84"/>
                  </a:cubicBezTo>
                  <a:cubicBezTo>
                    <a:pt x="91" y="98"/>
                    <a:pt x="91" y="98"/>
                    <a:pt x="91" y="98"/>
                  </a:cubicBezTo>
                  <a:cubicBezTo>
                    <a:pt x="103" y="95"/>
                    <a:pt x="112" y="83"/>
                    <a:pt x="111" y="70"/>
                  </a:cubicBezTo>
                  <a:cubicBezTo>
                    <a:pt x="110" y="67"/>
                    <a:pt x="110" y="64"/>
                    <a:pt x="109" y="62"/>
                  </a:cubicBezTo>
                  <a:cubicBezTo>
                    <a:pt x="114" y="59"/>
                    <a:pt x="114" y="59"/>
                    <a:pt x="114" y="59"/>
                  </a:cubicBezTo>
                  <a:cubicBezTo>
                    <a:pt x="118" y="65"/>
                    <a:pt x="121" y="71"/>
                    <a:pt x="122" y="79"/>
                  </a:cubicBezTo>
                  <a:cubicBezTo>
                    <a:pt x="123" y="98"/>
                    <a:pt x="111" y="114"/>
                    <a:pt x="92" y="118"/>
                  </a:cubicBezTo>
                  <a:cubicBezTo>
                    <a:pt x="93" y="129"/>
                    <a:pt x="93" y="129"/>
                    <a:pt x="93" y="129"/>
                  </a:cubicBezTo>
                  <a:close/>
                  <a:moveTo>
                    <a:pt x="0" y="58"/>
                  </a:moveTo>
                  <a:cubicBezTo>
                    <a:pt x="30" y="38"/>
                    <a:pt x="30" y="38"/>
                    <a:pt x="30" y="38"/>
                  </a:cubicBezTo>
                  <a:cubicBezTo>
                    <a:pt x="42" y="74"/>
                    <a:pt x="42" y="74"/>
                    <a:pt x="42" y="74"/>
                  </a:cubicBezTo>
                  <a:cubicBezTo>
                    <a:pt x="29" y="69"/>
                    <a:pt x="29" y="69"/>
                    <a:pt x="29" y="69"/>
                  </a:cubicBezTo>
                  <a:cubicBezTo>
                    <a:pt x="26" y="82"/>
                    <a:pt x="33" y="95"/>
                    <a:pt x="45" y="99"/>
                  </a:cubicBezTo>
                  <a:cubicBezTo>
                    <a:pt x="48" y="100"/>
                    <a:pt x="51" y="101"/>
                    <a:pt x="53" y="101"/>
                  </a:cubicBezTo>
                  <a:cubicBezTo>
                    <a:pt x="53" y="107"/>
                    <a:pt x="53" y="107"/>
                    <a:pt x="53" y="107"/>
                  </a:cubicBezTo>
                  <a:cubicBezTo>
                    <a:pt x="47" y="108"/>
                    <a:pt x="39" y="108"/>
                    <a:pt x="33" y="105"/>
                  </a:cubicBezTo>
                  <a:cubicBezTo>
                    <a:pt x="15" y="99"/>
                    <a:pt x="6" y="80"/>
                    <a:pt x="11" y="62"/>
                  </a:cubicBezTo>
                  <a:cubicBezTo>
                    <a:pt x="0" y="58"/>
                    <a:pt x="0" y="58"/>
                    <a:pt x="0" y="58"/>
                  </a:cubicBezTo>
                  <a:close/>
                  <a:moveTo>
                    <a:pt x="111" y="9"/>
                  </a:moveTo>
                  <a:cubicBezTo>
                    <a:pt x="102" y="16"/>
                    <a:pt x="102" y="16"/>
                    <a:pt x="102" y="16"/>
                  </a:cubicBezTo>
                  <a:cubicBezTo>
                    <a:pt x="90" y="3"/>
                    <a:pt x="69" y="0"/>
                    <a:pt x="54" y="12"/>
                  </a:cubicBezTo>
                  <a:cubicBezTo>
                    <a:pt x="48" y="16"/>
                    <a:pt x="44" y="22"/>
                    <a:pt x="41" y="28"/>
                  </a:cubicBezTo>
                  <a:cubicBezTo>
                    <a:pt x="46" y="32"/>
                    <a:pt x="46" y="32"/>
                    <a:pt x="46" y="32"/>
                  </a:cubicBezTo>
                  <a:cubicBezTo>
                    <a:pt x="48" y="29"/>
                    <a:pt x="49" y="27"/>
                    <a:pt x="52" y="26"/>
                  </a:cubicBezTo>
                  <a:cubicBezTo>
                    <a:pt x="62" y="18"/>
                    <a:pt x="77" y="19"/>
                    <a:pt x="86" y="28"/>
                  </a:cubicBezTo>
                  <a:cubicBezTo>
                    <a:pt x="75" y="37"/>
                    <a:pt x="75" y="37"/>
                    <a:pt x="75" y="37"/>
                  </a:cubicBezTo>
                  <a:cubicBezTo>
                    <a:pt x="112" y="46"/>
                    <a:pt x="112" y="46"/>
                    <a:pt x="112" y="46"/>
                  </a:cubicBezTo>
                  <a:lnTo>
                    <a:pt x="111" y="9"/>
                  </a:lnTo>
                  <a:close/>
                </a:path>
              </a:pathLst>
            </a:custGeom>
            <a:solidFill>
              <a:schemeClr val="accent1"/>
            </a:solidFill>
            <a:ln>
              <a:noFill/>
            </a:ln>
          </p:spPr>
          <p:txBody>
            <a:bodyPr vert="horz" wrap="square" lIns="121882" tIns="60941" rIns="121882" bIns="60941" numCol="1" anchor="t" anchorCtr="0" compatLnSpc="1"/>
            <a:lstStyle/>
            <a:p>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37" name="文本框 47"/>
            <p:cNvSpPr txBox="1"/>
            <p:nvPr/>
          </p:nvSpPr>
          <p:spPr>
            <a:xfrm>
              <a:off x="4111716" y="3381327"/>
              <a:ext cx="1248229" cy="344414"/>
            </a:xfrm>
            <a:prstGeom prst="rect">
              <a:avLst/>
            </a:prstGeom>
            <a:noFill/>
          </p:spPr>
          <p:txBody>
            <a:bodyPr wrap="square" rtlCol="0">
              <a:spAutoFit/>
            </a:bodyPr>
            <a:lstStyle/>
            <a:p>
              <a:pPr algn="ctr"/>
              <a:r>
                <a:rPr lang="zh-CN" altLang="en-US" sz="2666" baseline="-3000" dirty="0">
                  <a:solidFill>
                    <a:schemeClr val="bg1"/>
                  </a:solidFill>
                  <a:latin typeface="微软雅黑" panose="020B0503020204020204" pitchFamily="34" charset="-122"/>
                  <a:ea typeface="微软雅黑" panose="020B0503020204020204" pitchFamily="34" charset="-122"/>
                </a:rPr>
                <a:t>添加标题</a:t>
              </a:r>
            </a:p>
          </p:txBody>
        </p:sp>
      </p:grpSp>
      <p:grpSp>
        <p:nvGrpSpPr>
          <p:cNvPr id="38" name="组合 39"/>
          <p:cNvGrpSpPr/>
          <p:nvPr/>
        </p:nvGrpSpPr>
        <p:grpSpPr>
          <a:xfrm>
            <a:off x="6307356" y="2080681"/>
            <a:ext cx="2470763" cy="2039863"/>
            <a:chOff x="6252210" y="1908810"/>
            <a:chExt cx="2331720" cy="1920240"/>
          </a:xfrm>
        </p:grpSpPr>
        <p:sp>
          <p:nvSpPr>
            <p:cNvPr id="39" name="矩形 38"/>
            <p:cNvSpPr/>
            <p:nvPr/>
          </p:nvSpPr>
          <p:spPr>
            <a:xfrm>
              <a:off x="6252210" y="1908810"/>
              <a:ext cx="2331720" cy="192024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40" name="Freeform 153"/>
            <p:cNvSpPr>
              <a:spLocks noEditPoints="1"/>
            </p:cNvSpPr>
            <p:nvPr/>
          </p:nvSpPr>
          <p:spPr bwMode="auto">
            <a:xfrm>
              <a:off x="6936705" y="2349128"/>
              <a:ext cx="962731" cy="767029"/>
            </a:xfrm>
            <a:custGeom>
              <a:avLst/>
              <a:gdLst>
                <a:gd name="T0" fmla="*/ 35 w 129"/>
                <a:gd name="T1" fmla="*/ 22 h 103"/>
                <a:gd name="T2" fmla="*/ 120 w 129"/>
                <a:gd name="T3" fmla="*/ 22 h 103"/>
                <a:gd name="T4" fmla="*/ 123 w 129"/>
                <a:gd name="T5" fmla="*/ 22 h 103"/>
                <a:gd name="T6" fmla="*/ 78 w 129"/>
                <a:gd name="T7" fmla="*/ 58 h 103"/>
                <a:gd name="T8" fmla="*/ 31 w 129"/>
                <a:gd name="T9" fmla="*/ 23 h 103"/>
                <a:gd name="T10" fmla="*/ 35 w 129"/>
                <a:gd name="T11" fmla="*/ 22 h 103"/>
                <a:gd name="T12" fmla="*/ 19 w 129"/>
                <a:gd name="T13" fmla="*/ 50 h 103"/>
                <a:gd name="T14" fmla="*/ 22 w 129"/>
                <a:gd name="T15" fmla="*/ 58 h 103"/>
                <a:gd name="T16" fmla="*/ 26 w 129"/>
                <a:gd name="T17" fmla="*/ 58 h 103"/>
                <a:gd name="T18" fmla="*/ 26 w 129"/>
                <a:gd name="T19" fmla="*/ 70 h 103"/>
                <a:gd name="T20" fmla="*/ 0 w 129"/>
                <a:gd name="T21" fmla="*/ 70 h 103"/>
                <a:gd name="T22" fmla="*/ 3 w 129"/>
                <a:gd name="T23" fmla="*/ 78 h 103"/>
                <a:gd name="T24" fmla="*/ 26 w 129"/>
                <a:gd name="T25" fmla="*/ 78 h 103"/>
                <a:gd name="T26" fmla="*/ 27 w 129"/>
                <a:gd name="T27" fmla="*/ 81 h 103"/>
                <a:gd name="T28" fmla="*/ 61 w 129"/>
                <a:gd name="T29" fmla="*/ 56 h 103"/>
                <a:gd name="T30" fmla="*/ 26 w 129"/>
                <a:gd name="T31" fmla="*/ 30 h 103"/>
                <a:gd name="T32" fmla="*/ 26 w 129"/>
                <a:gd name="T33" fmla="*/ 30 h 103"/>
                <a:gd name="T34" fmla="*/ 26 w 129"/>
                <a:gd name="T35" fmla="*/ 50 h 103"/>
                <a:gd name="T36" fmla="*/ 19 w 129"/>
                <a:gd name="T37" fmla="*/ 50 h 103"/>
                <a:gd name="T38" fmla="*/ 17 w 129"/>
                <a:gd name="T39" fmla="*/ 95 h 103"/>
                <a:gd name="T40" fmla="*/ 75 w 129"/>
                <a:gd name="T41" fmla="*/ 95 h 103"/>
                <a:gd name="T42" fmla="*/ 77 w 129"/>
                <a:gd name="T43" fmla="*/ 103 h 103"/>
                <a:gd name="T44" fmla="*/ 19 w 129"/>
                <a:gd name="T45" fmla="*/ 103 h 103"/>
                <a:gd name="T46" fmla="*/ 17 w 129"/>
                <a:gd name="T47" fmla="*/ 95 h 103"/>
                <a:gd name="T48" fmla="*/ 42 w 129"/>
                <a:gd name="T49" fmla="*/ 0 h 103"/>
                <a:gd name="T50" fmla="*/ 99 w 129"/>
                <a:gd name="T51" fmla="*/ 0 h 103"/>
                <a:gd name="T52" fmla="*/ 101 w 129"/>
                <a:gd name="T53" fmla="*/ 8 h 103"/>
                <a:gd name="T54" fmla="*/ 75 w 129"/>
                <a:gd name="T55" fmla="*/ 8 h 103"/>
                <a:gd name="T56" fmla="*/ 77 w 129"/>
                <a:gd name="T57" fmla="*/ 16 h 103"/>
                <a:gd name="T58" fmla="*/ 11 w 129"/>
                <a:gd name="T59" fmla="*/ 16 h 103"/>
                <a:gd name="T60" fmla="*/ 9 w 129"/>
                <a:gd name="T61" fmla="*/ 6 h 103"/>
                <a:gd name="T62" fmla="*/ 43 w 129"/>
                <a:gd name="T63" fmla="*/ 6 h 103"/>
                <a:gd name="T64" fmla="*/ 42 w 129"/>
                <a:gd name="T65" fmla="*/ 0 h 103"/>
                <a:gd name="T66" fmla="*/ 129 w 129"/>
                <a:gd name="T67" fmla="*/ 29 h 103"/>
                <a:gd name="T68" fmla="*/ 94 w 129"/>
                <a:gd name="T69" fmla="*/ 55 h 103"/>
                <a:gd name="T70" fmla="*/ 128 w 129"/>
                <a:gd name="T71" fmla="*/ 81 h 103"/>
                <a:gd name="T72" fmla="*/ 129 w 129"/>
                <a:gd name="T73" fmla="*/ 78 h 103"/>
                <a:gd name="T74" fmla="*/ 129 w 129"/>
                <a:gd name="T75" fmla="*/ 30 h 103"/>
                <a:gd name="T76" fmla="*/ 129 w 129"/>
                <a:gd name="T77" fmla="*/ 29 h 103"/>
                <a:gd name="T78" fmla="*/ 123 w 129"/>
                <a:gd name="T79" fmla="*/ 86 h 103"/>
                <a:gd name="T80" fmla="*/ 120 w 129"/>
                <a:gd name="T81" fmla="*/ 87 h 103"/>
                <a:gd name="T82" fmla="*/ 35 w 129"/>
                <a:gd name="T83" fmla="*/ 87 h 103"/>
                <a:gd name="T84" fmla="*/ 33 w 129"/>
                <a:gd name="T85" fmla="*/ 87 h 103"/>
                <a:gd name="T86" fmla="*/ 68 w 129"/>
                <a:gd name="T87" fmla="*/ 61 h 103"/>
                <a:gd name="T88" fmla="*/ 75 w 129"/>
                <a:gd name="T89" fmla="*/ 66 h 103"/>
                <a:gd name="T90" fmla="*/ 78 w 129"/>
                <a:gd name="T91" fmla="*/ 68 h 103"/>
                <a:gd name="T92" fmla="*/ 80 w 129"/>
                <a:gd name="T93" fmla="*/ 66 h 103"/>
                <a:gd name="T94" fmla="*/ 87 w 129"/>
                <a:gd name="T95" fmla="*/ 61 h 103"/>
                <a:gd name="T96" fmla="*/ 123 w 129"/>
                <a:gd name="T97" fmla="*/ 8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9" h="103">
                  <a:moveTo>
                    <a:pt x="35" y="22"/>
                  </a:moveTo>
                  <a:cubicBezTo>
                    <a:pt x="120" y="22"/>
                    <a:pt x="120" y="22"/>
                    <a:pt x="120" y="22"/>
                  </a:cubicBezTo>
                  <a:cubicBezTo>
                    <a:pt x="121" y="22"/>
                    <a:pt x="122" y="22"/>
                    <a:pt x="123" y="22"/>
                  </a:cubicBezTo>
                  <a:cubicBezTo>
                    <a:pt x="78" y="58"/>
                    <a:pt x="78" y="58"/>
                    <a:pt x="78" y="58"/>
                  </a:cubicBezTo>
                  <a:cubicBezTo>
                    <a:pt x="31" y="23"/>
                    <a:pt x="31" y="23"/>
                    <a:pt x="31" y="23"/>
                  </a:cubicBezTo>
                  <a:cubicBezTo>
                    <a:pt x="32" y="22"/>
                    <a:pt x="33" y="22"/>
                    <a:pt x="35" y="22"/>
                  </a:cubicBezTo>
                  <a:close/>
                  <a:moveTo>
                    <a:pt x="19" y="50"/>
                  </a:moveTo>
                  <a:cubicBezTo>
                    <a:pt x="22" y="58"/>
                    <a:pt x="22" y="58"/>
                    <a:pt x="22" y="58"/>
                  </a:cubicBezTo>
                  <a:cubicBezTo>
                    <a:pt x="26" y="58"/>
                    <a:pt x="26" y="58"/>
                    <a:pt x="26" y="58"/>
                  </a:cubicBezTo>
                  <a:cubicBezTo>
                    <a:pt x="26" y="70"/>
                    <a:pt x="26" y="70"/>
                    <a:pt x="26" y="70"/>
                  </a:cubicBezTo>
                  <a:cubicBezTo>
                    <a:pt x="0" y="70"/>
                    <a:pt x="0" y="70"/>
                    <a:pt x="0" y="70"/>
                  </a:cubicBezTo>
                  <a:cubicBezTo>
                    <a:pt x="3" y="78"/>
                    <a:pt x="3" y="78"/>
                    <a:pt x="3" y="78"/>
                  </a:cubicBezTo>
                  <a:cubicBezTo>
                    <a:pt x="26" y="78"/>
                    <a:pt x="26" y="78"/>
                    <a:pt x="26" y="78"/>
                  </a:cubicBezTo>
                  <a:cubicBezTo>
                    <a:pt x="26" y="79"/>
                    <a:pt x="27" y="80"/>
                    <a:pt x="27" y="81"/>
                  </a:cubicBezTo>
                  <a:cubicBezTo>
                    <a:pt x="61" y="56"/>
                    <a:pt x="61" y="56"/>
                    <a:pt x="61" y="56"/>
                  </a:cubicBezTo>
                  <a:cubicBezTo>
                    <a:pt x="26" y="30"/>
                    <a:pt x="26" y="30"/>
                    <a:pt x="26" y="30"/>
                  </a:cubicBezTo>
                  <a:cubicBezTo>
                    <a:pt x="26" y="30"/>
                    <a:pt x="26" y="30"/>
                    <a:pt x="26" y="30"/>
                  </a:cubicBezTo>
                  <a:cubicBezTo>
                    <a:pt x="26" y="50"/>
                    <a:pt x="26" y="50"/>
                    <a:pt x="26" y="50"/>
                  </a:cubicBezTo>
                  <a:cubicBezTo>
                    <a:pt x="19" y="50"/>
                    <a:pt x="19" y="50"/>
                    <a:pt x="19" y="50"/>
                  </a:cubicBezTo>
                  <a:close/>
                  <a:moveTo>
                    <a:pt x="17" y="95"/>
                  </a:moveTo>
                  <a:cubicBezTo>
                    <a:pt x="75" y="95"/>
                    <a:pt x="75" y="95"/>
                    <a:pt x="75" y="95"/>
                  </a:cubicBezTo>
                  <a:cubicBezTo>
                    <a:pt x="77" y="103"/>
                    <a:pt x="77" y="103"/>
                    <a:pt x="77" y="103"/>
                  </a:cubicBezTo>
                  <a:cubicBezTo>
                    <a:pt x="19" y="103"/>
                    <a:pt x="19" y="103"/>
                    <a:pt x="19" y="103"/>
                  </a:cubicBezTo>
                  <a:cubicBezTo>
                    <a:pt x="17" y="95"/>
                    <a:pt x="17" y="95"/>
                    <a:pt x="17" y="95"/>
                  </a:cubicBezTo>
                  <a:close/>
                  <a:moveTo>
                    <a:pt x="42" y="0"/>
                  </a:moveTo>
                  <a:cubicBezTo>
                    <a:pt x="99" y="0"/>
                    <a:pt x="99" y="0"/>
                    <a:pt x="99" y="0"/>
                  </a:cubicBezTo>
                  <a:cubicBezTo>
                    <a:pt x="101" y="8"/>
                    <a:pt x="101" y="8"/>
                    <a:pt x="101" y="8"/>
                  </a:cubicBezTo>
                  <a:cubicBezTo>
                    <a:pt x="75" y="8"/>
                    <a:pt x="75" y="8"/>
                    <a:pt x="75" y="8"/>
                  </a:cubicBezTo>
                  <a:cubicBezTo>
                    <a:pt x="77" y="16"/>
                    <a:pt x="77" y="16"/>
                    <a:pt x="77" y="16"/>
                  </a:cubicBezTo>
                  <a:cubicBezTo>
                    <a:pt x="11" y="16"/>
                    <a:pt x="11" y="16"/>
                    <a:pt x="11" y="16"/>
                  </a:cubicBezTo>
                  <a:cubicBezTo>
                    <a:pt x="9" y="6"/>
                    <a:pt x="9" y="6"/>
                    <a:pt x="9" y="6"/>
                  </a:cubicBezTo>
                  <a:cubicBezTo>
                    <a:pt x="43" y="6"/>
                    <a:pt x="43" y="6"/>
                    <a:pt x="43" y="6"/>
                  </a:cubicBezTo>
                  <a:cubicBezTo>
                    <a:pt x="42" y="0"/>
                    <a:pt x="42" y="0"/>
                    <a:pt x="42" y="0"/>
                  </a:cubicBezTo>
                  <a:close/>
                  <a:moveTo>
                    <a:pt x="129" y="29"/>
                  </a:moveTo>
                  <a:cubicBezTo>
                    <a:pt x="94" y="55"/>
                    <a:pt x="94" y="55"/>
                    <a:pt x="94" y="55"/>
                  </a:cubicBezTo>
                  <a:cubicBezTo>
                    <a:pt x="128" y="81"/>
                    <a:pt x="128" y="81"/>
                    <a:pt x="128" y="81"/>
                  </a:cubicBezTo>
                  <a:cubicBezTo>
                    <a:pt x="129" y="80"/>
                    <a:pt x="129" y="79"/>
                    <a:pt x="129" y="78"/>
                  </a:cubicBezTo>
                  <a:cubicBezTo>
                    <a:pt x="129" y="30"/>
                    <a:pt x="129" y="30"/>
                    <a:pt x="129" y="30"/>
                  </a:cubicBezTo>
                  <a:cubicBezTo>
                    <a:pt x="129" y="30"/>
                    <a:pt x="129" y="29"/>
                    <a:pt x="129" y="29"/>
                  </a:cubicBezTo>
                  <a:close/>
                  <a:moveTo>
                    <a:pt x="123" y="86"/>
                  </a:moveTo>
                  <a:cubicBezTo>
                    <a:pt x="122" y="87"/>
                    <a:pt x="121" y="87"/>
                    <a:pt x="120" y="87"/>
                  </a:cubicBezTo>
                  <a:cubicBezTo>
                    <a:pt x="35" y="87"/>
                    <a:pt x="35" y="87"/>
                    <a:pt x="35" y="87"/>
                  </a:cubicBezTo>
                  <a:cubicBezTo>
                    <a:pt x="34" y="87"/>
                    <a:pt x="34" y="87"/>
                    <a:pt x="33" y="87"/>
                  </a:cubicBezTo>
                  <a:cubicBezTo>
                    <a:pt x="68" y="61"/>
                    <a:pt x="68" y="61"/>
                    <a:pt x="68" y="61"/>
                  </a:cubicBezTo>
                  <a:cubicBezTo>
                    <a:pt x="75" y="66"/>
                    <a:pt x="75" y="66"/>
                    <a:pt x="75" y="66"/>
                  </a:cubicBezTo>
                  <a:cubicBezTo>
                    <a:pt x="78" y="68"/>
                    <a:pt x="78" y="68"/>
                    <a:pt x="78" y="68"/>
                  </a:cubicBezTo>
                  <a:cubicBezTo>
                    <a:pt x="80" y="66"/>
                    <a:pt x="80" y="66"/>
                    <a:pt x="80" y="66"/>
                  </a:cubicBezTo>
                  <a:cubicBezTo>
                    <a:pt x="87" y="61"/>
                    <a:pt x="87" y="61"/>
                    <a:pt x="87" y="61"/>
                  </a:cubicBezTo>
                  <a:lnTo>
                    <a:pt x="123" y="86"/>
                  </a:lnTo>
                  <a:close/>
                </a:path>
              </a:pathLst>
            </a:custGeom>
            <a:solidFill>
              <a:srgbClr val="E7E7E7"/>
            </a:solidFill>
            <a:ln>
              <a:noFill/>
            </a:ln>
          </p:spPr>
          <p:txBody>
            <a:bodyPr vert="horz" wrap="square" lIns="121882" tIns="60941" rIns="121882" bIns="60941" numCol="1" anchor="t" anchorCtr="0" compatLnSpc="1"/>
            <a:lstStyle/>
            <a:p>
              <a:endParaRPr lang="zh-CN" altLang="en-US" sz="2133" dirty="0">
                <a:solidFill>
                  <a:schemeClr val="bg1"/>
                </a:solidFill>
                <a:latin typeface="微软雅黑" panose="020B0503020204020204" pitchFamily="34" charset="-122"/>
                <a:ea typeface="微软雅黑" panose="020B0503020204020204" pitchFamily="34" charset="-122"/>
              </a:endParaRPr>
            </a:p>
          </p:txBody>
        </p:sp>
        <p:sp>
          <p:nvSpPr>
            <p:cNvPr id="41" name="文本框 48"/>
            <p:cNvSpPr txBox="1"/>
            <p:nvPr/>
          </p:nvSpPr>
          <p:spPr>
            <a:xfrm>
              <a:off x="6793956" y="3381327"/>
              <a:ext cx="1248229" cy="357210"/>
            </a:xfrm>
            <a:prstGeom prst="rect">
              <a:avLst/>
            </a:prstGeom>
            <a:noFill/>
          </p:spPr>
          <p:txBody>
            <a:bodyPr wrap="square" rtlCol="0">
              <a:spAutoFit/>
            </a:bodyPr>
            <a:lstStyle>
              <a:defPPr>
                <a:defRPr lang="zh-CN"/>
              </a:defPPr>
              <a:lvl1pPr algn="ctr">
                <a:defRPr sz="1600">
                  <a:solidFill>
                    <a:srgbClr val="E7E7E7"/>
                  </a:solidFill>
                  <a:latin typeface="TeXGyreAdventor" panose="00000500000000000000" pitchFamily="50" charset="0"/>
                </a:defRPr>
              </a:lvl1pPr>
            </a:lstStyle>
            <a:p>
              <a:r>
                <a:rPr lang="zh-CN" altLang="en-US" sz="1866" dirty="0">
                  <a:solidFill>
                    <a:schemeClr val="bg1"/>
                  </a:solidFill>
                  <a:latin typeface="微软雅黑" panose="020B0503020204020204" pitchFamily="34" charset="-122"/>
                  <a:ea typeface="微软雅黑" panose="020B0503020204020204" pitchFamily="34" charset="-122"/>
                </a:rPr>
                <a:t>添加标题</a:t>
              </a:r>
            </a:p>
          </p:txBody>
        </p:sp>
      </p:grpSp>
      <p:grpSp>
        <p:nvGrpSpPr>
          <p:cNvPr id="42" name="组合 43"/>
          <p:cNvGrpSpPr/>
          <p:nvPr/>
        </p:nvGrpSpPr>
        <p:grpSpPr>
          <a:xfrm>
            <a:off x="9145504" y="2080681"/>
            <a:ext cx="2470763" cy="2039863"/>
            <a:chOff x="9025890" y="1908810"/>
            <a:chExt cx="2331720" cy="1920240"/>
          </a:xfrm>
        </p:grpSpPr>
        <p:sp>
          <p:nvSpPr>
            <p:cNvPr id="43" name="矩形 42"/>
            <p:cNvSpPr/>
            <p:nvPr/>
          </p:nvSpPr>
          <p:spPr>
            <a:xfrm>
              <a:off x="9025890" y="1908810"/>
              <a:ext cx="2331720" cy="1920240"/>
            </a:xfrm>
            <a:prstGeom prst="rect">
              <a:avLst/>
            </a:prstGeom>
            <a:gradFill flip="none" rotWithShape="1">
              <a:gsLst>
                <a:gs pos="50000">
                  <a:srgbClr val="E7E7E7">
                    <a:alpha val="90000"/>
                  </a:srgbClr>
                </a:gs>
                <a:gs pos="50000">
                  <a:srgbClr val="E7E7E7"/>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33" dirty="0">
                <a:solidFill>
                  <a:schemeClr val="tx1"/>
                </a:solidFill>
                <a:latin typeface="微软雅黑" panose="020B0503020204020204" pitchFamily="34" charset="-122"/>
                <a:ea typeface="微软雅黑" panose="020B0503020204020204" pitchFamily="34" charset="-122"/>
              </a:endParaRPr>
            </a:p>
          </p:txBody>
        </p:sp>
        <p:sp>
          <p:nvSpPr>
            <p:cNvPr id="44" name="Freeform 145"/>
            <p:cNvSpPr>
              <a:spLocks noChangeAspect="1" noEditPoints="1"/>
            </p:cNvSpPr>
            <p:nvPr/>
          </p:nvSpPr>
          <p:spPr bwMode="auto">
            <a:xfrm>
              <a:off x="9740033" y="2282642"/>
              <a:ext cx="903435" cy="900000"/>
            </a:xfrm>
            <a:custGeom>
              <a:avLst/>
              <a:gdLst>
                <a:gd name="T0" fmla="*/ 95 w 111"/>
                <a:gd name="T1" fmla="*/ 16 h 111"/>
                <a:gd name="T2" fmla="*/ 95 w 111"/>
                <a:gd name="T3" fmla="*/ 94 h 111"/>
                <a:gd name="T4" fmla="*/ 16 w 111"/>
                <a:gd name="T5" fmla="*/ 94 h 111"/>
                <a:gd name="T6" fmla="*/ 16 w 111"/>
                <a:gd name="T7" fmla="*/ 16 h 111"/>
                <a:gd name="T8" fmla="*/ 51 w 111"/>
                <a:gd name="T9" fmla="*/ 100 h 111"/>
                <a:gd name="T10" fmla="*/ 38 w 111"/>
                <a:gd name="T11" fmla="*/ 85 h 111"/>
                <a:gd name="T12" fmla="*/ 51 w 111"/>
                <a:gd name="T13" fmla="*/ 100 h 111"/>
                <a:gd name="T14" fmla="*/ 51 w 111"/>
                <a:gd name="T15" fmla="*/ 60 h 111"/>
                <a:gd name="T16" fmla="*/ 35 w 111"/>
                <a:gd name="T17" fmla="*/ 75 h 111"/>
                <a:gd name="T18" fmla="*/ 51 w 111"/>
                <a:gd name="T19" fmla="*/ 50 h 111"/>
                <a:gd name="T20" fmla="*/ 35 w 111"/>
                <a:gd name="T21" fmla="*/ 36 h 111"/>
                <a:gd name="T22" fmla="*/ 51 w 111"/>
                <a:gd name="T23" fmla="*/ 50 h 111"/>
                <a:gd name="T24" fmla="*/ 51 w 111"/>
                <a:gd name="T25" fmla="*/ 10 h 111"/>
                <a:gd name="T26" fmla="*/ 38 w 111"/>
                <a:gd name="T27" fmla="*/ 25 h 111"/>
                <a:gd name="T28" fmla="*/ 61 w 111"/>
                <a:gd name="T29" fmla="*/ 10 h 111"/>
                <a:gd name="T30" fmla="*/ 73 w 111"/>
                <a:gd name="T31" fmla="*/ 25 h 111"/>
                <a:gd name="T32" fmla="*/ 61 w 111"/>
                <a:gd name="T33" fmla="*/ 10 h 111"/>
                <a:gd name="T34" fmla="*/ 61 w 111"/>
                <a:gd name="T35" fmla="*/ 50 h 111"/>
                <a:gd name="T36" fmla="*/ 77 w 111"/>
                <a:gd name="T37" fmla="*/ 36 h 111"/>
                <a:gd name="T38" fmla="*/ 61 w 111"/>
                <a:gd name="T39" fmla="*/ 60 h 111"/>
                <a:gd name="T40" fmla="*/ 77 w 111"/>
                <a:gd name="T41" fmla="*/ 75 h 111"/>
                <a:gd name="T42" fmla="*/ 61 w 111"/>
                <a:gd name="T43" fmla="*/ 60 h 111"/>
                <a:gd name="T44" fmla="*/ 61 w 111"/>
                <a:gd name="T45" fmla="*/ 100 h 111"/>
                <a:gd name="T46" fmla="*/ 73 w 111"/>
                <a:gd name="T47" fmla="*/ 85 h 111"/>
                <a:gd name="T48" fmla="*/ 11 w 111"/>
                <a:gd name="T49" fmla="*/ 50 h 111"/>
                <a:gd name="T50" fmla="*/ 24 w 111"/>
                <a:gd name="T51" fmla="*/ 39 h 111"/>
                <a:gd name="T52" fmla="*/ 11 w 111"/>
                <a:gd name="T53" fmla="*/ 50 h 111"/>
                <a:gd name="T54" fmla="*/ 100 w 111"/>
                <a:gd name="T55" fmla="*/ 50 h 111"/>
                <a:gd name="T56" fmla="*/ 87 w 111"/>
                <a:gd name="T57" fmla="*/ 39 h 111"/>
                <a:gd name="T58" fmla="*/ 100 w 111"/>
                <a:gd name="T59" fmla="*/ 60 h 111"/>
                <a:gd name="T60" fmla="*/ 87 w 111"/>
                <a:gd name="T61" fmla="*/ 71 h 111"/>
                <a:gd name="T62" fmla="*/ 100 w 111"/>
                <a:gd name="T63" fmla="*/ 60 h 111"/>
                <a:gd name="T64" fmla="*/ 11 w 111"/>
                <a:gd name="T65" fmla="*/ 60 h 111"/>
                <a:gd name="T66" fmla="*/ 24 w 111"/>
                <a:gd name="T67" fmla="*/ 71 h 111"/>
                <a:gd name="T68" fmla="*/ 96 w 111"/>
                <a:gd name="T69" fmla="*/ 77 h 111"/>
                <a:gd name="T70" fmla="*/ 84 w 111"/>
                <a:gd name="T71" fmla="*/ 82 h 111"/>
                <a:gd name="T72" fmla="*/ 79 w 111"/>
                <a:gd name="T73" fmla="*/ 95 h 111"/>
                <a:gd name="T74" fmla="*/ 96 w 111"/>
                <a:gd name="T75" fmla="*/ 77 h 111"/>
                <a:gd name="T76" fmla="*/ 18 w 111"/>
                <a:gd name="T77" fmla="*/ 78 h 111"/>
                <a:gd name="T78" fmla="*/ 23 w 111"/>
                <a:gd name="T79" fmla="*/ 88 h 111"/>
                <a:gd name="T80" fmla="*/ 32 w 111"/>
                <a:gd name="T81" fmla="*/ 93 h 111"/>
                <a:gd name="T82" fmla="*/ 15 w 111"/>
                <a:gd name="T83" fmla="*/ 33 h 111"/>
                <a:gd name="T84" fmla="*/ 27 w 111"/>
                <a:gd name="T85" fmla="*/ 28 h 111"/>
                <a:gd name="T86" fmla="*/ 33 w 111"/>
                <a:gd name="T87" fmla="*/ 16 h 111"/>
                <a:gd name="T88" fmla="*/ 15 w 111"/>
                <a:gd name="T89" fmla="*/ 33 h 111"/>
                <a:gd name="T90" fmla="*/ 94 w 111"/>
                <a:gd name="T91" fmla="*/ 32 h 111"/>
                <a:gd name="T92" fmla="*/ 88 w 111"/>
                <a:gd name="T93" fmla="*/ 23 h 111"/>
                <a:gd name="T94" fmla="*/ 80 w 111"/>
                <a:gd name="T95" fmla="*/ 17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11" h="111">
                  <a:moveTo>
                    <a:pt x="56" y="0"/>
                  </a:moveTo>
                  <a:cubicBezTo>
                    <a:pt x="71" y="0"/>
                    <a:pt x="85" y="6"/>
                    <a:pt x="95" y="16"/>
                  </a:cubicBezTo>
                  <a:cubicBezTo>
                    <a:pt x="105" y="26"/>
                    <a:pt x="111" y="40"/>
                    <a:pt x="111" y="55"/>
                  </a:cubicBezTo>
                  <a:cubicBezTo>
                    <a:pt x="111" y="71"/>
                    <a:pt x="105" y="84"/>
                    <a:pt x="95" y="94"/>
                  </a:cubicBezTo>
                  <a:cubicBezTo>
                    <a:pt x="85" y="104"/>
                    <a:pt x="71" y="111"/>
                    <a:pt x="56" y="111"/>
                  </a:cubicBezTo>
                  <a:cubicBezTo>
                    <a:pt x="40" y="111"/>
                    <a:pt x="27" y="104"/>
                    <a:pt x="16" y="94"/>
                  </a:cubicBezTo>
                  <a:cubicBezTo>
                    <a:pt x="6" y="84"/>
                    <a:pt x="0" y="71"/>
                    <a:pt x="0" y="55"/>
                  </a:cubicBezTo>
                  <a:cubicBezTo>
                    <a:pt x="0" y="40"/>
                    <a:pt x="6" y="26"/>
                    <a:pt x="16" y="16"/>
                  </a:cubicBezTo>
                  <a:cubicBezTo>
                    <a:pt x="27" y="6"/>
                    <a:pt x="40" y="0"/>
                    <a:pt x="56" y="0"/>
                  </a:cubicBezTo>
                  <a:close/>
                  <a:moveTo>
                    <a:pt x="51" y="100"/>
                  </a:moveTo>
                  <a:cubicBezTo>
                    <a:pt x="51" y="87"/>
                    <a:pt x="51" y="87"/>
                    <a:pt x="51" y="87"/>
                  </a:cubicBezTo>
                  <a:cubicBezTo>
                    <a:pt x="47" y="87"/>
                    <a:pt x="42" y="86"/>
                    <a:pt x="38" y="85"/>
                  </a:cubicBezTo>
                  <a:cubicBezTo>
                    <a:pt x="39" y="87"/>
                    <a:pt x="40" y="88"/>
                    <a:pt x="40" y="89"/>
                  </a:cubicBezTo>
                  <a:cubicBezTo>
                    <a:pt x="43" y="94"/>
                    <a:pt x="47" y="98"/>
                    <a:pt x="51" y="100"/>
                  </a:cubicBezTo>
                  <a:close/>
                  <a:moveTo>
                    <a:pt x="51" y="77"/>
                  </a:moveTo>
                  <a:cubicBezTo>
                    <a:pt x="51" y="60"/>
                    <a:pt x="51" y="60"/>
                    <a:pt x="51" y="60"/>
                  </a:cubicBezTo>
                  <a:cubicBezTo>
                    <a:pt x="33" y="60"/>
                    <a:pt x="33" y="60"/>
                    <a:pt x="33" y="60"/>
                  </a:cubicBezTo>
                  <a:cubicBezTo>
                    <a:pt x="33" y="65"/>
                    <a:pt x="34" y="70"/>
                    <a:pt x="35" y="75"/>
                  </a:cubicBezTo>
                  <a:cubicBezTo>
                    <a:pt x="40" y="76"/>
                    <a:pt x="45" y="77"/>
                    <a:pt x="51" y="77"/>
                  </a:cubicBezTo>
                  <a:close/>
                  <a:moveTo>
                    <a:pt x="51" y="50"/>
                  </a:moveTo>
                  <a:cubicBezTo>
                    <a:pt x="51" y="33"/>
                    <a:pt x="51" y="33"/>
                    <a:pt x="51" y="33"/>
                  </a:cubicBezTo>
                  <a:cubicBezTo>
                    <a:pt x="45" y="34"/>
                    <a:pt x="40" y="34"/>
                    <a:pt x="35" y="36"/>
                  </a:cubicBezTo>
                  <a:cubicBezTo>
                    <a:pt x="34" y="40"/>
                    <a:pt x="33" y="45"/>
                    <a:pt x="33" y="50"/>
                  </a:cubicBezTo>
                  <a:cubicBezTo>
                    <a:pt x="51" y="50"/>
                    <a:pt x="51" y="50"/>
                    <a:pt x="51" y="50"/>
                  </a:cubicBezTo>
                  <a:close/>
                  <a:moveTo>
                    <a:pt x="51" y="24"/>
                  </a:moveTo>
                  <a:cubicBezTo>
                    <a:pt x="51" y="10"/>
                    <a:pt x="51" y="10"/>
                    <a:pt x="51" y="10"/>
                  </a:cubicBezTo>
                  <a:cubicBezTo>
                    <a:pt x="47" y="12"/>
                    <a:pt x="43" y="16"/>
                    <a:pt x="40" y="22"/>
                  </a:cubicBezTo>
                  <a:cubicBezTo>
                    <a:pt x="40" y="23"/>
                    <a:pt x="39" y="24"/>
                    <a:pt x="38" y="25"/>
                  </a:cubicBezTo>
                  <a:cubicBezTo>
                    <a:pt x="42" y="24"/>
                    <a:pt x="47" y="24"/>
                    <a:pt x="51" y="24"/>
                  </a:cubicBezTo>
                  <a:close/>
                  <a:moveTo>
                    <a:pt x="61" y="10"/>
                  </a:moveTo>
                  <a:cubicBezTo>
                    <a:pt x="61" y="24"/>
                    <a:pt x="61" y="24"/>
                    <a:pt x="61" y="24"/>
                  </a:cubicBezTo>
                  <a:cubicBezTo>
                    <a:pt x="65" y="24"/>
                    <a:pt x="69" y="24"/>
                    <a:pt x="73" y="25"/>
                  </a:cubicBezTo>
                  <a:cubicBezTo>
                    <a:pt x="72" y="24"/>
                    <a:pt x="72" y="23"/>
                    <a:pt x="71" y="22"/>
                  </a:cubicBezTo>
                  <a:cubicBezTo>
                    <a:pt x="68" y="16"/>
                    <a:pt x="65" y="12"/>
                    <a:pt x="61" y="10"/>
                  </a:cubicBezTo>
                  <a:close/>
                  <a:moveTo>
                    <a:pt x="61" y="33"/>
                  </a:moveTo>
                  <a:cubicBezTo>
                    <a:pt x="61" y="50"/>
                    <a:pt x="61" y="50"/>
                    <a:pt x="61" y="50"/>
                  </a:cubicBezTo>
                  <a:cubicBezTo>
                    <a:pt x="79" y="50"/>
                    <a:pt x="79" y="50"/>
                    <a:pt x="79" y="50"/>
                  </a:cubicBezTo>
                  <a:cubicBezTo>
                    <a:pt x="78" y="45"/>
                    <a:pt x="78" y="40"/>
                    <a:pt x="77" y="36"/>
                  </a:cubicBezTo>
                  <a:cubicBezTo>
                    <a:pt x="72" y="34"/>
                    <a:pt x="66" y="34"/>
                    <a:pt x="61" y="33"/>
                  </a:cubicBezTo>
                  <a:close/>
                  <a:moveTo>
                    <a:pt x="61" y="60"/>
                  </a:moveTo>
                  <a:cubicBezTo>
                    <a:pt x="61" y="77"/>
                    <a:pt x="61" y="77"/>
                    <a:pt x="61" y="77"/>
                  </a:cubicBezTo>
                  <a:cubicBezTo>
                    <a:pt x="66" y="77"/>
                    <a:pt x="72" y="76"/>
                    <a:pt x="77" y="75"/>
                  </a:cubicBezTo>
                  <a:cubicBezTo>
                    <a:pt x="78" y="70"/>
                    <a:pt x="78" y="65"/>
                    <a:pt x="79" y="60"/>
                  </a:cubicBezTo>
                  <a:cubicBezTo>
                    <a:pt x="61" y="60"/>
                    <a:pt x="61" y="60"/>
                    <a:pt x="61" y="60"/>
                  </a:cubicBezTo>
                  <a:close/>
                  <a:moveTo>
                    <a:pt x="61" y="87"/>
                  </a:moveTo>
                  <a:cubicBezTo>
                    <a:pt x="61" y="100"/>
                    <a:pt x="61" y="100"/>
                    <a:pt x="61" y="100"/>
                  </a:cubicBezTo>
                  <a:cubicBezTo>
                    <a:pt x="65" y="98"/>
                    <a:pt x="68" y="94"/>
                    <a:pt x="71" y="89"/>
                  </a:cubicBezTo>
                  <a:cubicBezTo>
                    <a:pt x="72" y="88"/>
                    <a:pt x="72" y="87"/>
                    <a:pt x="73" y="85"/>
                  </a:cubicBezTo>
                  <a:cubicBezTo>
                    <a:pt x="69" y="86"/>
                    <a:pt x="65" y="87"/>
                    <a:pt x="61" y="87"/>
                  </a:cubicBezTo>
                  <a:close/>
                  <a:moveTo>
                    <a:pt x="11" y="50"/>
                  </a:moveTo>
                  <a:cubicBezTo>
                    <a:pt x="23" y="50"/>
                    <a:pt x="23" y="50"/>
                    <a:pt x="23" y="50"/>
                  </a:cubicBezTo>
                  <a:cubicBezTo>
                    <a:pt x="23" y="47"/>
                    <a:pt x="24" y="43"/>
                    <a:pt x="24" y="39"/>
                  </a:cubicBezTo>
                  <a:cubicBezTo>
                    <a:pt x="24" y="40"/>
                    <a:pt x="23" y="40"/>
                    <a:pt x="22" y="40"/>
                  </a:cubicBezTo>
                  <a:cubicBezTo>
                    <a:pt x="17" y="43"/>
                    <a:pt x="13" y="47"/>
                    <a:pt x="11" y="50"/>
                  </a:cubicBezTo>
                  <a:close/>
                  <a:moveTo>
                    <a:pt x="88" y="50"/>
                  </a:moveTo>
                  <a:cubicBezTo>
                    <a:pt x="100" y="50"/>
                    <a:pt x="100" y="50"/>
                    <a:pt x="100" y="50"/>
                  </a:cubicBezTo>
                  <a:cubicBezTo>
                    <a:pt x="99" y="47"/>
                    <a:pt x="95" y="43"/>
                    <a:pt x="89" y="40"/>
                  </a:cubicBezTo>
                  <a:cubicBezTo>
                    <a:pt x="89" y="40"/>
                    <a:pt x="88" y="40"/>
                    <a:pt x="87" y="39"/>
                  </a:cubicBezTo>
                  <a:cubicBezTo>
                    <a:pt x="88" y="43"/>
                    <a:pt x="88" y="47"/>
                    <a:pt x="88" y="50"/>
                  </a:cubicBezTo>
                  <a:close/>
                  <a:moveTo>
                    <a:pt x="100" y="60"/>
                  </a:moveTo>
                  <a:cubicBezTo>
                    <a:pt x="88" y="60"/>
                    <a:pt x="88" y="60"/>
                    <a:pt x="88" y="60"/>
                  </a:cubicBezTo>
                  <a:cubicBezTo>
                    <a:pt x="88" y="64"/>
                    <a:pt x="88" y="67"/>
                    <a:pt x="87" y="71"/>
                  </a:cubicBezTo>
                  <a:cubicBezTo>
                    <a:pt x="88" y="71"/>
                    <a:pt x="89" y="70"/>
                    <a:pt x="89" y="70"/>
                  </a:cubicBezTo>
                  <a:cubicBezTo>
                    <a:pt x="95" y="67"/>
                    <a:pt x="99" y="64"/>
                    <a:pt x="100" y="60"/>
                  </a:cubicBezTo>
                  <a:close/>
                  <a:moveTo>
                    <a:pt x="23" y="60"/>
                  </a:moveTo>
                  <a:cubicBezTo>
                    <a:pt x="11" y="60"/>
                    <a:pt x="11" y="60"/>
                    <a:pt x="11" y="60"/>
                  </a:cubicBezTo>
                  <a:cubicBezTo>
                    <a:pt x="13" y="64"/>
                    <a:pt x="17" y="67"/>
                    <a:pt x="22" y="70"/>
                  </a:cubicBezTo>
                  <a:cubicBezTo>
                    <a:pt x="23" y="70"/>
                    <a:pt x="24" y="71"/>
                    <a:pt x="24" y="71"/>
                  </a:cubicBezTo>
                  <a:cubicBezTo>
                    <a:pt x="24" y="67"/>
                    <a:pt x="23" y="64"/>
                    <a:pt x="23" y="60"/>
                  </a:cubicBezTo>
                  <a:close/>
                  <a:moveTo>
                    <a:pt x="96" y="77"/>
                  </a:moveTo>
                  <a:cubicBezTo>
                    <a:pt x="95" y="78"/>
                    <a:pt x="95" y="78"/>
                    <a:pt x="94" y="78"/>
                  </a:cubicBezTo>
                  <a:cubicBezTo>
                    <a:pt x="91" y="80"/>
                    <a:pt x="88" y="81"/>
                    <a:pt x="84" y="82"/>
                  </a:cubicBezTo>
                  <a:cubicBezTo>
                    <a:pt x="83" y="86"/>
                    <a:pt x="81" y="90"/>
                    <a:pt x="80" y="93"/>
                  </a:cubicBezTo>
                  <a:cubicBezTo>
                    <a:pt x="79" y="94"/>
                    <a:pt x="79" y="94"/>
                    <a:pt x="79" y="95"/>
                  </a:cubicBezTo>
                  <a:cubicBezTo>
                    <a:pt x="82" y="93"/>
                    <a:pt x="85" y="90"/>
                    <a:pt x="88" y="88"/>
                  </a:cubicBezTo>
                  <a:cubicBezTo>
                    <a:pt x="91" y="85"/>
                    <a:pt x="94" y="81"/>
                    <a:pt x="96" y="77"/>
                  </a:cubicBezTo>
                  <a:close/>
                  <a:moveTo>
                    <a:pt x="27" y="82"/>
                  </a:moveTo>
                  <a:cubicBezTo>
                    <a:pt x="24" y="81"/>
                    <a:pt x="20" y="80"/>
                    <a:pt x="18" y="78"/>
                  </a:cubicBezTo>
                  <a:cubicBezTo>
                    <a:pt x="17" y="78"/>
                    <a:pt x="16" y="78"/>
                    <a:pt x="15" y="77"/>
                  </a:cubicBezTo>
                  <a:cubicBezTo>
                    <a:pt x="18" y="81"/>
                    <a:pt x="20" y="85"/>
                    <a:pt x="23" y="88"/>
                  </a:cubicBezTo>
                  <a:cubicBezTo>
                    <a:pt x="26" y="90"/>
                    <a:pt x="29" y="93"/>
                    <a:pt x="33" y="95"/>
                  </a:cubicBezTo>
                  <a:cubicBezTo>
                    <a:pt x="32" y="94"/>
                    <a:pt x="32" y="94"/>
                    <a:pt x="32" y="93"/>
                  </a:cubicBezTo>
                  <a:cubicBezTo>
                    <a:pt x="30" y="90"/>
                    <a:pt x="28" y="86"/>
                    <a:pt x="27" y="82"/>
                  </a:cubicBezTo>
                  <a:close/>
                  <a:moveTo>
                    <a:pt x="15" y="33"/>
                  </a:moveTo>
                  <a:cubicBezTo>
                    <a:pt x="16" y="33"/>
                    <a:pt x="17" y="32"/>
                    <a:pt x="18" y="32"/>
                  </a:cubicBezTo>
                  <a:cubicBezTo>
                    <a:pt x="20" y="30"/>
                    <a:pt x="24" y="29"/>
                    <a:pt x="27" y="28"/>
                  </a:cubicBezTo>
                  <a:cubicBezTo>
                    <a:pt x="28" y="24"/>
                    <a:pt x="30" y="20"/>
                    <a:pt x="32" y="17"/>
                  </a:cubicBezTo>
                  <a:cubicBezTo>
                    <a:pt x="32" y="17"/>
                    <a:pt x="32" y="16"/>
                    <a:pt x="33" y="16"/>
                  </a:cubicBezTo>
                  <a:cubicBezTo>
                    <a:pt x="29" y="18"/>
                    <a:pt x="26" y="20"/>
                    <a:pt x="23" y="23"/>
                  </a:cubicBezTo>
                  <a:cubicBezTo>
                    <a:pt x="20" y="26"/>
                    <a:pt x="18" y="29"/>
                    <a:pt x="15" y="33"/>
                  </a:cubicBezTo>
                  <a:close/>
                  <a:moveTo>
                    <a:pt x="84" y="28"/>
                  </a:moveTo>
                  <a:cubicBezTo>
                    <a:pt x="88" y="29"/>
                    <a:pt x="91" y="30"/>
                    <a:pt x="94" y="32"/>
                  </a:cubicBezTo>
                  <a:cubicBezTo>
                    <a:pt x="95" y="32"/>
                    <a:pt x="95" y="33"/>
                    <a:pt x="96" y="33"/>
                  </a:cubicBezTo>
                  <a:cubicBezTo>
                    <a:pt x="94" y="29"/>
                    <a:pt x="91" y="26"/>
                    <a:pt x="88" y="23"/>
                  </a:cubicBezTo>
                  <a:cubicBezTo>
                    <a:pt x="85" y="20"/>
                    <a:pt x="82" y="18"/>
                    <a:pt x="79" y="16"/>
                  </a:cubicBezTo>
                  <a:cubicBezTo>
                    <a:pt x="79" y="16"/>
                    <a:pt x="79" y="17"/>
                    <a:pt x="80" y="17"/>
                  </a:cubicBezTo>
                  <a:cubicBezTo>
                    <a:pt x="81" y="20"/>
                    <a:pt x="83" y="24"/>
                    <a:pt x="84" y="28"/>
                  </a:cubicBezTo>
                  <a:close/>
                </a:path>
              </a:pathLst>
            </a:custGeom>
            <a:solidFill>
              <a:srgbClr val="C00000"/>
            </a:solidFill>
            <a:ln>
              <a:noFill/>
            </a:ln>
          </p:spPr>
          <p:txBody>
            <a:bodyPr vert="horz" wrap="square" lIns="121882" tIns="60941" rIns="121882" bIns="60941" numCol="1" anchor="t" anchorCtr="0" compatLnSpc="1"/>
            <a:lstStyle/>
            <a:p>
              <a:endParaRPr lang="zh-CN" altLang="en-US" sz="2133" dirty="0">
                <a:latin typeface="微软雅黑" panose="020B0503020204020204" pitchFamily="34" charset="-122"/>
                <a:ea typeface="微软雅黑" panose="020B0503020204020204" pitchFamily="34" charset="-122"/>
              </a:endParaRPr>
            </a:p>
          </p:txBody>
        </p:sp>
        <p:sp>
          <p:nvSpPr>
            <p:cNvPr id="45" name="文本框 49"/>
            <p:cNvSpPr txBox="1"/>
            <p:nvPr/>
          </p:nvSpPr>
          <p:spPr>
            <a:xfrm>
              <a:off x="9567636" y="3381327"/>
              <a:ext cx="1248229" cy="357210"/>
            </a:xfrm>
            <a:prstGeom prst="rect">
              <a:avLst/>
            </a:prstGeom>
            <a:noFill/>
          </p:spPr>
          <p:txBody>
            <a:bodyPr wrap="square" rtlCol="0">
              <a:spAutoFit/>
            </a:bodyPr>
            <a:lstStyle>
              <a:defPPr>
                <a:defRPr lang="zh-CN"/>
              </a:defPPr>
              <a:lvl1pPr algn="ctr">
                <a:defRPr sz="1600">
                  <a:solidFill>
                    <a:srgbClr val="9DA8B1"/>
                  </a:solidFill>
                  <a:latin typeface="TeXGyreAdventor" panose="00000500000000000000" pitchFamily="50" charset="0"/>
                </a:defRPr>
              </a:lvl1pPr>
            </a:lstStyle>
            <a:p>
              <a:r>
                <a:rPr lang="zh-CN" altLang="en-US" sz="1866"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grpSp>
    </p:spTree>
    <p:extLst>
      <p:ext uri="{BB962C8B-B14F-4D97-AF65-F5344CB8AC3E}">
        <p14:creationId xmlns:p14="http://schemas.microsoft.com/office/powerpoint/2010/main" val="402731066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250"/>
                                  </p:stCondLst>
                                  <p:childTnLst>
                                    <p:set>
                                      <p:cBhvr>
                                        <p:cTn id="6" dur="1" fill="hold">
                                          <p:stCondLst>
                                            <p:cond delay="0"/>
                                          </p:stCondLst>
                                        </p:cTn>
                                        <p:tgtEl>
                                          <p:spTgt spid="42"/>
                                        </p:tgtEl>
                                        <p:attrNameLst>
                                          <p:attrName>style.visibility</p:attrName>
                                        </p:attrNameLst>
                                      </p:cBhvr>
                                      <p:to>
                                        <p:strVal val="visible"/>
                                      </p:to>
                                    </p:set>
                                    <p:animEffect transition="in" filter="barn(inVertical)">
                                      <p:cBhvr>
                                        <p:cTn id="7" dur="500"/>
                                        <p:tgtEl>
                                          <p:spTgt spid="42"/>
                                        </p:tgtEl>
                                      </p:cBhvr>
                                    </p:animEffect>
                                  </p:childTnLst>
                                </p:cTn>
                              </p:par>
                              <p:par>
                                <p:cTn id="8" presetID="16" presetClass="entr" presetSubtype="21" fill="hold" nodeType="withEffect">
                                  <p:stCondLst>
                                    <p:cond delay="250"/>
                                  </p:stCondLst>
                                  <p:childTnLst>
                                    <p:set>
                                      <p:cBhvr>
                                        <p:cTn id="9" dur="1" fill="hold">
                                          <p:stCondLst>
                                            <p:cond delay="0"/>
                                          </p:stCondLst>
                                        </p:cTn>
                                        <p:tgtEl>
                                          <p:spTgt spid="27"/>
                                        </p:tgtEl>
                                        <p:attrNameLst>
                                          <p:attrName>style.visibility</p:attrName>
                                        </p:attrNameLst>
                                      </p:cBhvr>
                                      <p:to>
                                        <p:strVal val="visible"/>
                                      </p:to>
                                    </p:set>
                                    <p:animEffect transition="in" filter="barn(inVertical)">
                                      <p:cBhvr>
                                        <p:cTn id="10" dur="500"/>
                                        <p:tgtEl>
                                          <p:spTgt spid="27"/>
                                        </p:tgtEl>
                                      </p:cBhvr>
                                    </p:animEffect>
                                  </p:childTnLst>
                                </p:cTn>
                              </p:par>
                              <p:par>
                                <p:cTn id="11" presetID="16" presetClass="entr" presetSubtype="21" fill="hold" nodeType="withEffect">
                                  <p:stCondLst>
                                    <p:cond delay="1250"/>
                                  </p:stCondLst>
                                  <p:childTnLst>
                                    <p:set>
                                      <p:cBhvr>
                                        <p:cTn id="12" dur="1" fill="hold">
                                          <p:stCondLst>
                                            <p:cond delay="0"/>
                                          </p:stCondLst>
                                        </p:cTn>
                                        <p:tgtEl>
                                          <p:spTgt spid="38"/>
                                        </p:tgtEl>
                                        <p:attrNameLst>
                                          <p:attrName>style.visibility</p:attrName>
                                        </p:attrNameLst>
                                      </p:cBhvr>
                                      <p:to>
                                        <p:strVal val="visible"/>
                                      </p:to>
                                    </p:set>
                                    <p:animEffect transition="in" filter="barn(inVertical)">
                                      <p:cBhvr>
                                        <p:cTn id="13" dur="500"/>
                                        <p:tgtEl>
                                          <p:spTgt spid="38"/>
                                        </p:tgtEl>
                                      </p:cBhvr>
                                    </p:animEffect>
                                  </p:childTnLst>
                                </p:cTn>
                              </p:par>
                              <p:par>
                                <p:cTn id="14" presetID="16" presetClass="entr" presetSubtype="21" fill="hold" nodeType="withEffect">
                                  <p:stCondLst>
                                    <p:cond delay="1250"/>
                                  </p:stCondLst>
                                  <p:childTnLst>
                                    <p:set>
                                      <p:cBhvr>
                                        <p:cTn id="15" dur="1" fill="hold">
                                          <p:stCondLst>
                                            <p:cond delay="0"/>
                                          </p:stCondLst>
                                        </p:cTn>
                                        <p:tgtEl>
                                          <p:spTgt spid="20"/>
                                        </p:tgtEl>
                                        <p:attrNameLst>
                                          <p:attrName>style.visibility</p:attrName>
                                        </p:attrNameLst>
                                      </p:cBhvr>
                                      <p:to>
                                        <p:strVal val="visible"/>
                                      </p:to>
                                    </p:set>
                                    <p:animEffect transition="in" filter="barn(inVertical)">
                                      <p:cBhvr>
                                        <p:cTn id="16" dur="500"/>
                                        <p:tgtEl>
                                          <p:spTgt spid="20"/>
                                        </p:tgtEl>
                                      </p:cBhvr>
                                    </p:animEffect>
                                  </p:childTnLst>
                                </p:cTn>
                              </p:par>
                              <p:par>
                                <p:cTn id="17" presetID="16" presetClass="entr" presetSubtype="21" fill="hold" nodeType="withEffect">
                                  <p:stCondLst>
                                    <p:cond delay="2250"/>
                                  </p:stCondLst>
                                  <p:childTnLst>
                                    <p:set>
                                      <p:cBhvr>
                                        <p:cTn id="18" dur="1" fill="hold">
                                          <p:stCondLst>
                                            <p:cond delay="0"/>
                                          </p:stCondLst>
                                        </p:cTn>
                                        <p:tgtEl>
                                          <p:spTgt spid="34"/>
                                        </p:tgtEl>
                                        <p:attrNameLst>
                                          <p:attrName>style.visibility</p:attrName>
                                        </p:attrNameLst>
                                      </p:cBhvr>
                                      <p:to>
                                        <p:strVal val="visible"/>
                                      </p:to>
                                    </p:set>
                                    <p:animEffect transition="in" filter="barn(inVertical)">
                                      <p:cBhvr>
                                        <p:cTn id="19" dur="500"/>
                                        <p:tgtEl>
                                          <p:spTgt spid="34"/>
                                        </p:tgtEl>
                                      </p:cBhvr>
                                    </p:animEffect>
                                  </p:childTnLst>
                                </p:cTn>
                              </p:par>
                              <p:par>
                                <p:cTn id="20" presetID="16" presetClass="entr" presetSubtype="21" fill="hold" nodeType="withEffect">
                                  <p:stCondLst>
                                    <p:cond delay="2250"/>
                                  </p:stCondLst>
                                  <p:childTnLst>
                                    <p:set>
                                      <p:cBhvr>
                                        <p:cTn id="21" dur="1" fill="hold">
                                          <p:stCondLst>
                                            <p:cond delay="0"/>
                                          </p:stCondLst>
                                        </p:cTn>
                                        <p:tgtEl>
                                          <p:spTgt spid="13"/>
                                        </p:tgtEl>
                                        <p:attrNameLst>
                                          <p:attrName>style.visibility</p:attrName>
                                        </p:attrNameLst>
                                      </p:cBhvr>
                                      <p:to>
                                        <p:strVal val="visible"/>
                                      </p:to>
                                    </p:set>
                                    <p:animEffect transition="in" filter="barn(inVertical)">
                                      <p:cBhvr>
                                        <p:cTn id="22" dur="500"/>
                                        <p:tgtEl>
                                          <p:spTgt spid="13"/>
                                        </p:tgtEl>
                                      </p:cBhvr>
                                    </p:animEffect>
                                  </p:childTnLst>
                                </p:cTn>
                              </p:par>
                              <p:par>
                                <p:cTn id="23" presetID="14" presetClass="entr" presetSubtype="10" fill="hold" nodeType="withEffect">
                                  <p:stCondLst>
                                    <p:cond delay="3250"/>
                                  </p:stCondLst>
                                  <p:childTnLst>
                                    <p:set>
                                      <p:cBhvr>
                                        <p:cTn id="24" dur="1" fill="hold">
                                          <p:stCondLst>
                                            <p:cond delay="0"/>
                                          </p:stCondLst>
                                        </p:cTn>
                                        <p:tgtEl>
                                          <p:spTgt spid="4"/>
                                        </p:tgtEl>
                                        <p:attrNameLst>
                                          <p:attrName>style.visibility</p:attrName>
                                        </p:attrNameLst>
                                      </p:cBhvr>
                                      <p:to>
                                        <p:strVal val="visible"/>
                                      </p:to>
                                    </p:set>
                                    <p:animEffect transition="in" filter="randombar(horizontal)">
                                      <p:cBhvr>
                                        <p:cTn id="25" dur="500"/>
                                        <p:tgtEl>
                                          <p:spTgt spid="4"/>
                                        </p:tgtEl>
                                      </p:cBhvr>
                                    </p:animEffect>
                                  </p:childTnLst>
                                </p:cTn>
                              </p:par>
                              <p:par>
                                <p:cTn id="26" presetID="14" presetClass="entr" presetSubtype="10" fill="hold" nodeType="withEffect">
                                  <p:stCondLst>
                                    <p:cond delay="3250"/>
                                  </p:stCondLst>
                                  <p:childTnLst>
                                    <p:set>
                                      <p:cBhvr>
                                        <p:cTn id="27" dur="1" fill="hold">
                                          <p:stCondLst>
                                            <p:cond delay="0"/>
                                          </p:stCondLst>
                                        </p:cTn>
                                        <p:tgtEl>
                                          <p:spTgt spid="2"/>
                                        </p:tgtEl>
                                        <p:attrNameLst>
                                          <p:attrName>style.visibility</p:attrName>
                                        </p:attrNameLst>
                                      </p:cBhvr>
                                      <p:to>
                                        <p:strVal val="visible"/>
                                      </p:to>
                                    </p:set>
                                    <p:animEffect transition="in" filter="randombar(horizontal)">
                                      <p:cBhvr>
                                        <p:cTn id="28" dur="500"/>
                                        <p:tgtEl>
                                          <p:spTgt spid="2"/>
                                        </p:tgtEl>
                                      </p:cBhvr>
                                    </p:animEffect>
                                  </p:childTnLst>
                                </p:cTn>
                              </p:par>
                              <p:par>
                                <p:cTn id="29" presetID="14" presetClass="entr" presetSubtype="10" fill="hold" nodeType="withEffect">
                                  <p:stCondLst>
                                    <p:cond delay="3250"/>
                                  </p:stCondLst>
                                  <p:childTnLst>
                                    <p:set>
                                      <p:cBhvr>
                                        <p:cTn id="30" dur="1" fill="hold">
                                          <p:stCondLst>
                                            <p:cond delay="0"/>
                                          </p:stCondLst>
                                        </p:cTn>
                                        <p:tgtEl>
                                          <p:spTgt spid="3"/>
                                        </p:tgtEl>
                                        <p:attrNameLst>
                                          <p:attrName>style.visibility</p:attrName>
                                        </p:attrNameLst>
                                      </p:cBhvr>
                                      <p:to>
                                        <p:strVal val="visible"/>
                                      </p:to>
                                    </p:set>
                                    <p:animEffect transition="in" filter="randombar(horizontal)">
                                      <p:cBhvr>
                                        <p:cTn id="31" dur="500"/>
                                        <p:tgtEl>
                                          <p:spTgt spid="3"/>
                                        </p:tgtEl>
                                      </p:cBhvr>
                                    </p:animEffect>
                                  </p:childTnLst>
                                </p:cTn>
                              </p:par>
                              <p:par>
                                <p:cTn id="32" presetID="14" presetClass="entr" presetSubtype="10" fill="hold" nodeType="withEffect">
                                  <p:stCondLst>
                                    <p:cond delay="3250"/>
                                  </p:stCondLst>
                                  <p:childTnLst>
                                    <p:set>
                                      <p:cBhvr>
                                        <p:cTn id="33" dur="1" fill="hold">
                                          <p:stCondLst>
                                            <p:cond delay="0"/>
                                          </p:stCondLst>
                                        </p:cTn>
                                        <p:tgtEl>
                                          <p:spTgt spid="7"/>
                                        </p:tgtEl>
                                        <p:attrNameLst>
                                          <p:attrName>style.visibility</p:attrName>
                                        </p:attrNameLst>
                                      </p:cBhvr>
                                      <p:to>
                                        <p:strVal val="visible"/>
                                      </p:to>
                                    </p:set>
                                    <p:animEffect transition="in" filter="randombar(horizontal)">
                                      <p:cBhvr>
                                        <p:cTn id="34" dur="500"/>
                                        <p:tgtEl>
                                          <p:spTgt spid="7"/>
                                        </p:tgtEl>
                                      </p:cBhvr>
                                    </p:animEffect>
                                  </p:childTnLst>
                                </p:cTn>
                              </p:par>
                              <p:par>
                                <p:cTn id="35" presetID="14" presetClass="entr" presetSubtype="10" fill="hold" nodeType="withEffect">
                                  <p:stCondLst>
                                    <p:cond delay="3250"/>
                                  </p:stCondLst>
                                  <p:childTnLst>
                                    <p:set>
                                      <p:cBhvr>
                                        <p:cTn id="36" dur="1" fill="hold">
                                          <p:stCondLst>
                                            <p:cond delay="0"/>
                                          </p:stCondLst>
                                        </p:cTn>
                                        <p:tgtEl>
                                          <p:spTgt spid="10"/>
                                        </p:tgtEl>
                                        <p:attrNameLst>
                                          <p:attrName>style.visibility</p:attrName>
                                        </p:attrNameLst>
                                      </p:cBhvr>
                                      <p:to>
                                        <p:strVal val="visible"/>
                                      </p:to>
                                    </p:set>
                                    <p:animEffect transition="in" filter="randombar(horizontal)">
                                      <p:cBhvr>
                                        <p:cTn id="3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360183" y="4299978"/>
            <a:ext cx="6263579"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3" rIns="91408" bIns="45703" rtlCol="0" anchor="ctr"/>
          <a:lstStyle/>
          <a:p>
            <a:pPr algn="ctr"/>
            <a:endParaRPr lang="zh-CN" altLang="en-US" sz="2399"/>
          </a:p>
        </p:txBody>
      </p:sp>
      <p:sp>
        <p:nvSpPr>
          <p:cNvPr id="3" name="矩形 2"/>
          <p:cNvSpPr/>
          <p:nvPr/>
        </p:nvSpPr>
        <p:spPr>
          <a:xfrm>
            <a:off x="2784223" y="1933666"/>
            <a:ext cx="6263579" cy="134065"/>
          </a:xfrm>
          <a:prstGeom prst="rect">
            <a:avLst/>
          </a:prstGeom>
          <a:pattFill prst="ltUpDiag">
            <a:fgClr>
              <a:srgbClr val="414455"/>
            </a:fgClr>
            <a:bgClr>
              <a:srgbClr val="E8E8E6"/>
            </a:bgClr>
          </a:pattFill>
          <a:ln>
            <a:noFill/>
          </a:ln>
        </p:spPr>
        <p:style>
          <a:lnRef idx="2">
            <a:schemeClr val="accent1">
              <a:shade val="50000"/>
            </a:schemeClr>
          </a:lnRef>
          <a:fillRef idx="1">
            <a:schemeClr val="accent1"/>
          </a:fillRef>
          <a:effectRef idx="0">
            <a:schemeClr val="accent1"/>
          </a:effectRef>
          <a:fontRef idx="minor">
            <a:schemeClr val="lt1"/>
          </a:fontRef>
        </p:style>
        <p:txBody>
          <a:bodyPr lIns="91408" tIns="45703" rIns="91408" bIns="45703" rtlCol="0" anchor="ctr"/>
          <a:lstStyle/>
          <a:p>
            <a:pPr algn="ctr"/>
            <a:endParaRPr lang="zh-CN" altLang="en-US" sz="2399"/>
          </a:p>
        </p:txBody>
      </p:sp>
      <p:sp>
        <p:nvSpPr>
          <p:cNvPr id="4" name="椭圆 64"/>
          <p:cNvSpPr>
            <a:spLocks noChangeArrowheads="1"/>
          </p:cNvSpPr>
          <p:nvPr/>
        </p:nvSpPr>
        <p:spPr bwMode="auto">
          <a:xfrm>
            <a:off x="1272327" y="1603742"/>
            <a:ext cx="1658433" cy="1658048"/>
          </a:xfrm>
          <a:prstGeom prst="ellipse">
            <a:avLst/>
          </a:prstGeom>
          <a:solidFill>
            <a:srgbClr val="C00000"/>
          </a:solidFill>
          <a:ln w="190500" cap="sq" cmpd="sng">
            <a:solidFill>
              <a:schemeClr val="accent1"/>
            </a:solidFill>
            <a:round/>
          </a:ln>
        </p:spPr>
        <p:txBody>
          <a:bodyPr lIns="91408" tIns="45703" rIns="91408" bIns="45703" anchor="ctr"/>
          <a:lstStyle/>
          <a:p>
            <a:pPr algn="ctr"/>
            <a:r>
              <a:rPr lang="zh-CN" altLang="en-US" sz="1866"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1866"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5" name="TextBox 4"/>
          <p:cNvSpPr txBox="1"/>
          <p:nvPr/>
        </p:nvSpPr>
        <p:spPr>
          <a:xfrm>
            <a:off x="3248932" y="2100107"/>
            <a:ext cx="5903603" cy="1425677"/>
          </a:xfrm>
          <a:prstGeom prst="rect">
            <a:avLst/>
          </a:prstGeom>
          <a:noFill/>
        </p:spPr>
        <p:txBody>
          <a:bodyPr wrap="square" lIns="91408" tIns="45703" rIns="91408" bIns="45703"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
        <p:nvSpPr>
          <p:cNvPr id="6" name="椭圆 64"/>
          <p:cNvSpPr>
            <a:spLocks noChangeArrowheads="1"/>
          </p:cNvSpPr>
          <p:nvPr/>
        </p:nvSpPr>
        <p:spPr bwMode="auto">
          <a:xfrm>
            <a:off x="9407779" y="3686978"/>
            <a:ext cx="1658433" cy="1658048"/>
          </a:xfrm>
          <a:prstGeom prst="ellipse">
            <a:avLst/>
          </a:prstGeom>
          <a:solidFill>
            <a:schemeClr val="accent2"/>
          </a:solidFill>
          <a:ln w="190500" cap="sq" cmpd="sng">
            <a:solidFill>
              <a:schemeClr val="accent1"/>
            </a:solidFill>
            <a:round/>
          </a:ln>
        </p:spPr>
        <p:txBody>
          <a:bodyPr lIns="91408" tIns="45703" rIns="91408" bIns="45703" anchor="ctr"/>
          <a:lstStyle/>
          <a:p>
            <a:pPr algn="ctr"/>
            <a:r>
              <a:rPr lang="zh-CN" altLang="en-US" sz="1866"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rPr>
              <a:t>添加文字</a:t>
            </a:r>
            <a:endParaRPr lang="zh-CN" altLang="zh-CN" sz="1866" b="1" dirty="0">
              <a:solidFill>
                <a:schemeClr val="bg1"/>
              </a:solidFill>
              <a:latin typeface="微软雅黑" panose="020B0503020204020204" pitchFamily="34" charset="-122"/>
              <a:ea typeface="微软雅黑" panose="020B0503020204020204" pitchFamily="34" charset="-122"/>
              <a:sym typeface="宋体" panose="02010600030101010101" pitchFamily="2" charset="-122"/>
            </a:endParaRPr>
          </a:p>
        </p:txBody>
      </p:sp>
      <p:sp>
        <p:nvSpPr>
          <p:cNvPr id="7" name="TextBox 6"/>
          <p:cNvSpPr txBox="1"/>
          <p:nvPr/>
        </p:nvSpPr>
        <p:spPr>
          <a:xfrm>
            <a:off x="3248932" y="4516004"/>
            <a:ext cx="5903603" cy="1425677"/>
          </a:xfrm>
          <a:prstGeom prst="rect">
            <a:avLst/>
          </a:prstGeom>
          <a:noFill/>
        </p:spPr>
        <p:txBody>
          <a:bodyPr wrap="square" lIns="91408" tIns="45703" rIns="91408" bIns="45703" rtlCol="0">
            <a:spAutoFit/>
          </a:bodyPr>
          <a:lstStyle/>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3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a:t>
            </a:r>
          </a:p>
        </p:txBody>
      </p:sp>
    </p:spTree>
    <p:extLst>
      <p:ext uri="{BB962C8B-B14F-4D97-AF65-F5344CB8AC3E}">
        <p14:creationId xmlns:p14="http://schemas.microsoft.com/office/powerpoint/2010/main" val="8065882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0-#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par>
                                <p:cTn id="9" presetID="8" presetClass="emph" presetSubtype="0" fill="hold" grpId="1" nodeType="withEffect">
                                  <p:stCondLst>
                                    <p:cond delay="0"/>
                                  </p:stCondLst>
                                  <p:childTnLst>
                                    <p:animRot by="21600000">
                                      <p:cBhvr>
                                        <p:cTn id="10" dur="500" fill="hold"/>
                                        <p:tgtEl>
                                          <p:spTgt spid="4"/>
                                        </p:tgtEl>
                                        <p:attrNameLst>
                                          <p:attrName>r</p:attrName>
                                        </p:attrNameLst>
                                      </p:cBhvr>
                                    </p:animRo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left)">
                                      <p:cBhvr>
                                        <p:cTn id="14" dur="500"/>
                                        <p:tgtEl>
                                          <p:spTgt spid="3"/>
                                        </p:tgtEl>
                                      </p:cBhvr>
                                    </p:animEffect>
                                  </p:childTnLst>
                                </p:cTn>
                              </p:par>
                            </p:childTnLst>
                          </p:cTn>
                        </p:par>
                        <p:par>
                          <p:cTn id="15" fill="hold">
                            <p:stCondLst>
                              <p:cond delay="1000"/>
                            </p:stCondLst>
                            <p:childTnLst>
                              <p:par>
                                <p:cTn id="16" presetID="22" presetClass="entr" presetSubtype="8" fill="hold" grpId="0" nodeType="afterEffect">
                                  <p:stCondLst>
                                    <p:cond delay="0"/>
                                  </p:stCondLst>
                                  <p:iterate type="lt">
                                    <p:tmPct val="30000"/>
                                  </p:iterate>
                                  <p:childTnLst>
                                    <p:set>
                                      <p:cBhvr>
                                        <p:cTn id="17" dur="1" fill="hold">
                                          <p:stCondLst>
                                            <p:cond delay="0"/>
                                          </p:stCondLst>
                                        </p:cTn>
                                        <p:tgtEl>
                                          <p:spTgt spid="5"/>
                                        </p:tgtEl>
                                        <p:attrNameLst>
                                          <p:attrName>style.visibility</p:attrName>
                                        </p:attrNameLst>
                                      </p:cBhvr>
                                      <p:to>
                                        <p:strVal val="visible"/>
                                      </p:to>
                                    </p:set>
                                    <p:animEffect transition="in" filter="wipe(left)">
                                      <p:cBhvr>
                                        <p:cTn id="18" dur="100"/>
                                        <p:tgtEl>
                                          <p:spTgt spid="5"/>
                                        </p:tgtEl>
                                      </p:cBhvr>
                                    </p:animEffect>
                                  </p:childTnLst>
                                </p:cTn>
                              </p:par>
                              <p:par>
                                <p:cTn id="19" presetID="36" presetClass="emph" presetSubtype="0" fill="hold" grpId="1" nodeType="withEffect">
                                  <p:stCondLst>
                                    <p:cond delay="0"/>
                                  </p:stCondLst>
                                  <p:iterate type="lt">
                                    <p:tmPct val="30000"/>
                                  </p:iterate>
                                  <p:childTnLst>
                                    <p:animScale>
                                      <p:cBhvr>
                                        <p:cTn id="20" dur="50" autoRev="1" fill="hold">
                                          <p:stCondLst>
                                            <p:cond delay="0"/>
                                          </p:stCondLst>
                                        </p:cTn>
                                        <p:tgtEl>
                                          <p:spTgt spid="5"/>
                                        </p:tgtEl>
                                      </p:cBhvr>
                                      <p:to x="80000" y="100000"/>
                                    </p:animScale>
                                    <p:anim by="(#ppt_w*0.10)" calcmode="lin" valueType="num">
                                      <p:cBhvr>
                                        <p:cTn id="21" dur="50" autoRev="1" fill="hold">
                                          <p:stCondLst>
                                            <p:cond delay="0"/>
                                          </p:stCondLst>
                                        </p:cTn>
                                        <p:tgtEl>
                                          <p:spTgt spid="5"/>
                                        </p:tgtEl>
                                        <p:attrNameLst>
                                          <p:attrName>ppt_x</p:attrName>
                                        </p:attrNameLst>
                                      </p:cBhvr>
                                    </p:anim>
                                    <p:anim by="(-#ppt_w*0.10)" calcmode="lin" valueType="num">
                                      <p:cBhvr>
                                        <p:cTn id="22" dur="50" autoRev="1" fill="hold">
                                          <p:stCondLst>
                                            <p:cond delay="0"/>
                                          </p:stCondLst>
                                        </p:cTn>
                                        <p:tgtEl>
                                          <p:spTgt spid="5"/>
                                        </p:tgtEl>
                                        <p:attrNameLst>
                                          <p:attrName>ppt_y</p:attrName>
                                        </p:attrNameLst>
                                      </p:cBhvr>
                                    </p:anim>
                                    <p:animRot by="-480000">
                                      <p:cBhvr>
                                        <p:cTn id="23" dur="50" autoRev="1" fill="hold">
                                          <p:stCondLst>
                                            <p:cond delay="0"/>
                                          </p:stCondLst>
                                        </p:cTn>
                                        <p:tgtEl>
                                          <p:spTgt spid="5"/>
                                        </p:tgtEl>
                                        <p:attrNameLst>
                                          <p:attrName>r</p:attrName>
                                        </p:attrNameLst>
                                      </p:cBhvr>
                                    </p:animRot>
                                  </p:childTnLst>
                                </p:cTn>
                              </p:par>
                            </p:childTnLst>
                          </p:cTn>
                        </p:par>
                        <p:par>
                          <p:cTn id="24" fill="hold">
                            <p:stCondLst>
                              <p:cond delay="5210"/>
                            </p:stCondLst>
                            <p:childTnLst>
                              <p:par>
                                <p:cTn id="25" presetID="2" presetClass="entr" presetSubtype="2"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1+#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par>
                                <p:cTn id="29" presetID="8" presetClass="emph" presetSubtype="0" fill="hold" grpId="1" nodeType="withEffect">
                                  <p:stCondLst>
                                    <p:cond delay="0"/>
                                  </p:stCondLst>
                                  <p:childTnLst>
                                    <p:animRot by="-21600000">
                                      <p:cBhvr>
                                        <p:cTn id="30" dur="500" fill="hold"/>
                                        <p:tgtEl>
                                          <p:spTgt spid="6"/>
                                        </p:tgtEl>
                                        <p:attrNameLst>
                                          <p:attrName>r</p:attrName>
                                        </p:attrNameLst>
                                      </p:cBhvr>
                                    </p:animRot>
                                  </p:childTnLst>
                                </p:cTn>
                              </p:par>
                            </p:childTnLst>
                          </p:cTn>
                        </p:par>
                        <p:par>
                          <p:cTn id="31" fill="hold">
                            <p:stCondLst>
                              <p:cond delay="5710"/>
                            </p:stCondLst>
                            <p:childTnLst>
                              <p:par>
                                <p:cTn id="32" presetID="22" presetClass="entr" presetSubtype="2" fill="hold" grpId="0"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right)">
                                      <p:cBhvr>
                                        <p:cTn id="34" dur="500"/>
                                        <p:tgtEl>
                                          <p:spTgt spid="2"/>
                                        </p:tgtEl>
                                      </p:cBhvr>
                                    </p:animEffect>
                                  </p:childTnLst>
                                </p:cTn>
                              </p:par>
                            </p:childTnLst>
                          </p:cTn>
                        </p:par>
                        <p:par>
                          <p:cTn id="35" fill="hold">
                            <p:stCondLst>
                              <p:cond delay="621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7"/>
                                        </p:tgtEl>
                                        <p:attrNameLst>
                                          <p:attrName>style.visibility</p:attrName>
                                        </p:attrNameLst>
                                      </p:cBhvr>
                                      <p:to>
                                        <p:strVal val="visible"/>
                                      </p:to>
                                    </p:set>
                                    <p:animEffect transition="in" filter="wipe(left)">
                                      <p:cBhvr>
                                        <p:cTn id="38" dur="100"/>
                                        <p:tgtEl>
                                          <p:spTgt spid="7"/>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7"/>
                                        </p:tgtEl>
                                      </p:cBhvr>
                                      <p:to x="80000" y="100000"/>
                                    </p:animScale>
                                    <p:anim by="(#ppt_w*0.10)" calcmode="lin" valueType="num">
                                      <p:cBhvr>
                                        <p:cTn id="41" dur="50" autoRev="1" fill="hold">
                                          <p:stCondLst>
                                            <p:cond delay="0"/>
                                          </p:stCondLst>
                                        </p:cTn>
                                        <p:tgtEl>
                                          <p:spTgt spid="7"/>
                                        </p:tgtEl>
                                        <p:attrNameLst>
                                          <p:attrName>ppt_x</p:attrName>
                                        </p:attrNameLst>
                                      </p:cBhvr>
                                    </p:anim>
                                    <p:anim by="(-#ppt_w*0.10)" calcmode="lin" valueType="num">
                                      <p:cBhvr>
                                        <p:cTn id="42" dur="50" autoRev="1" fill="hold">
                                          <p:stCondLst>
                                            <p:cond delay="0"/>
                                          </p:stCondLst>
                                        </p:cTn>
                                        <p:tgtEl>
                                          <p:spTgt spid="7"/>
                                        </p:tgtEl>
                                        <p:attrNameLst>
                                          <p:attrName>ppt_y</p:attrName>
                                        </p:attrNameLst>
                                      </p:cBhvr>
                                    </p:anim>
                                    <p:animRot by="-480000">
                                      <p:cBhvr>
                                        <p:cTn id="43" dur="50" autoRev="1" fill="hold">
                                          <p:stCondLst>
                                            <p:cond delay="0"/>
                                          </p:stCondLst>
                                        </p:cTn>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4" grpId="1" animBg="1"/>
      <p:bldP spid="5" grpId="0"/>
      <p:bldP spid="5" grpId="1"/>
      <p:bldP spid="6" grpId="0" animBg="1"/>
      <p:bldP spid="6" grpId="1" animBg="1"/>
      <p:bldP spid="7" grpId="0"/>
      <p:bldP spid="7" grpId="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5"/>
          <p:cNvSpPr/>
          <p:nvPr/>
        </p:nvSpPr>
        <p:spPr>
          <a:xfrm>
            <a:off x="1450946" y="1696571"/>
            <a:ext cx="3751385" cy="1413911"/>
          </a:xfrm>
          <a:custGeom>
            <a:avLst/>
            <a:gdLst/>
            <a:ahLst/>
            <a:cxnLst>
              <a:cxn ang="0">
                <a:pos x="0" y="0"/>
              </a:cxn>
              <a:cxn ang="0">
                <a:pos x="2857557" y="0"/>
              </a:cxn>
              <a:cxn ang="0">
                <a:pos x="2857557" y="474962"/>
              </a:cxn>
              <a:cxn ang="0">
                <a:pos x="3207777" y="474962"/>
              </a:cxn>
              <a:cxn ang="0">
                <a:pos x="3207777" y="242692"/>
              </a:cxn>
              <a:cxn ang="0">
                <a:pos x="3752850" y="707232"/>
              </a:cxn>
              <a:cxn ang="0">
                <a:pos x="3207777" y="1171771"/>
              </a:cxn>
              <a:cxn ang="0">
                <a:pos x="3207777" y="939501"/>
              </a:cxn>
              <a:cxn ang="0">
                <a:pos x="2857557" y="939501"/>
              </a:cxn>
              <a:cxn ang="0">
                <a:pos x="2857557" y="1414463"/>
              </a:cxn>
              <a:cxn ang="0">
                <a:pos x="0" y="1414463"/>
              </a:cxn>
              <a:cxn ang="0">
                <a:pos x="0" y="0"/>
              </a:cxn>
            </a:cxnLst>
            <a:rect l="0" t="0" r="0" b="0"/>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15" name="Freeform 6"/>
          <p:cNvSpPr/>
          <p:nvPr/>
        </p:nvSpPr>
        <p:spPr>
          <a:xfrm>
            <a:off x="4446975" y="1696571"/>
            <a:ext cx="3903725" cy="1413911"/>
          </a:xfrm>
          <a:custGeom>
            <a:avLst/>
            <a:gdLst/>
            <a:ahLst/>
            <a:cxnLst>
              <a:cxn ang="0">
                <a:pos x="0" y="0"/>
              </a:cxn>
              <a:cxn ang="0">
                <a:pos x="3905250" y="0"/>
              </a:cxn>
              <a:cxn ang="0">
                <a:pos x="3905250" y="1414463"/>
              </a:cxn>
              <a:cxn ang="0">
                <a:pos x="0" y="1414463"/>
              </a:cxn>
              <a:cxn ang="0">
                <a:pos x="0" y="988635"/>
              </a:cxn>
              <a:cxn ang="0">
                <a:pos x="150202" y="988635"/>
              </a:cxn>
              <a:cxn ang="0">
                <a:pos x="150202" y="1293861"/>
              </a:cxn>
              <a:cxn ang="0">
                <a:pos x="838556" y="707232"/>
              </a:cxn>
              <a:cxn ang="0">
                <a:pos x="150202" y="120602"/>
              </a:cxn>
              <a:cxn ang="0">
                <a:pos x="150202" y="425828"/>
              </a:cxn>
              <a:cxn ang="0">
                <a:pos x="0" y="425828"/>
              </a:cxn>
              <a:cxn ang="0">
                <a:pos x="0" y="0"/>
              </a:cxn>
            </a:cxnLst>
            <a:rect l="0" t="0" r="0" b="0"/>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16" name="Freeform 7"/>
          <p:cNvSpPr/>
          <p:nvPr/>
        </p:nvSpPr>
        <p:spPr bwMode="auto">
          <a:xfrm>
            <a:off x="1450946" y="3281864"/>
            <a:ext cx="3751385" cy="1413911"/>
          </a:xfrm>
          <a:custGeom>
            <a:avLst/>
            <a:gdLst>
              <a:gd name="T0" fmla="*/ 0 w 4372"/>
              <a:gd name="T1" fmla="*/ 0 h 1900"/>
              <a:gd name="T2" fmla="*/ 3329 w 4372"/>
              <a:gd name="T3" fmla="*/ 0 h 1900"/>
              <a:gd name="T4" fmla="*/ 3329 w 4372"/>
              <a:gd name="T5" fmla="*/ 638 h 1900"/>
              <a:gd name="T6" fmla="*/ 3737 w 4372"/>
              <a:gd name="T7" fmla="*/ 638 h 1900"/>
              <a:gd name="T8" fmla="*/ 3737 w 4372"/>
              <a:gd name="T9" fmla="*/ 326 h 1900"/>
              <a:gd name="T10" fmla="*/ 4372 w 4372"/>
              <a:gd name="T11" fmla="*/ 950 h 1900"/>
              <a:gd name="T12" fmla="*/ 3737 w 4372"/>
              <a:gd name="T13" fmla="*/ 1574 h 1900"/>
              <a:gd name="T14" fmla="*/ 3737 w 4372"/>
              <a:gd name="T15" fmla="*/ 1262 h 1900"/>
              <a:gd name="T16" fmla="*/ 3329 w 4372"/>
              <a:gd name="T17" fmla="*/ 1262 h 1900"/>
              <a:gd name="T18" fmla="*/ 3329 w 4372"/>
              <a:gd name="T19" fmla="*/ 1900 h 1900"/>
              <a:gd name="T20" fmla="*/ 0 w 4372"/>
              <a:gd name="T21" fmla="*/ 1900 h 1900"/>
              <a:gd name="T22" fmla="*/ 0 w 4372"/>
              <a:gd name="T23" fmla="*/ 0 h 19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4372" h="1900">
                <a:moveTo>
                  <a:pt x="0" y="0"/>
                </a:moveTo>
                <a:lnTo>
                  <a:pt x="3329" y="0"/>
                </a:lnTo>
                <a:lnTo>
                  <a:pt x="3329" y="638"/>
                </a:lnTo>
                <a:lnTo>
                  <a:pt x="3737" y="638"/>
                </a:lnTo>
                <a:lnTo>
                  <a:pt x="3737" y="326"/>
                </a:lnTo>
                <a:lnTo>
                  <a:pt x="4372" y="950"/>
                </a:lnTo>
                <a:lnTo>
                  <a:pt x="3737" y="1574"/>
                </a:lnTo>
                <a:lnTo>
                  <a:pt x="3737" y="1262"/>
                </a:lnTo>
                <a:lnTo>
                  <a:pt x="3329" y="1262"/>
                </a:lnTo>
                <a:lnTo>
                  <a:pt x="3329" y="1900"/>
                </a:lnTo>
                <a:lnTo>
                  <a:pt x="0" y="1900"/>
                </a:lnTo>
                <a:lnTo>
                  <a:pt x="0" y="0"/>
                </a:lnTo>
                <a:close/>
              </a:path>
            </a:pathLst>
          </a:custGeom>
          <a:solidFill>
            <a:srgbClr val="C00000"/>
          </a:solidFill>
          <a:ln>
            <a:noFill/>
          </a:ln>
        </p:spPr>
        <p:txBody>
          <a:bodyPr vert="horz" wrap="square" lIns="91404" tIns="45702" rIns="91404" bIns="45702" numCol="1" anchor="t" anchorCtr="0" compatLnSpc="1"/>
          <a:lstStyle/>
          <a:p>
            <a:pPr defTabSz="914034" fontAlgn="base">
              <a:spcBef>
                <a:spcPct val="0"/>
              </a:spcBef>
              <a:spcAft>
                <a:spcPct val="0"/>
              </a:spcAft>
              <a:defRPr/>
            </a:pPr>
            <a:endParaRPr lang="zh-CN" altLang="en-US" sz="1799" dirty="0">
              <a:latin typeface="微软雅黑" panose="020B0503020204020204" pitchFamily="34" charset="-122"/>
              <a:ea typeface="微软雅黑" panose="020B0503020204020204" pitchFamily="34" charset="-122"/>
            </a:endParaRPr>
          </a:p>
        </p:txBody>
      </p:sp>
      <p:sp>
        <p:nvSpPr>
          <p:cNvPr id="17" name="Freeform 8"/>
          <p:cNvSpPr/>
          <p:nvPr/>
        </p:nvSpPr>
        <p:spPr>
          <a:xfrm>
            <a:off x="4446975" y="3281864"/>
            <a:ext cx="3903725" cy="1413910"/>
          </a:xfrm>
          <a:custGeom>
            <a:avLst/>
            <a:gdLst/>
            <a:ahLst/>
            <a:cxnLst>
              <a:cxn ang="0">
                <a:pos x="0" y="0"/>
              </a:cxn>
              <a:cxn ang="0">
                <a:pos x="3905250" y="0"/>
              </a:cxn>
              <a:cxn ang="0">
                <a:pos x="3905250" y="1414463"/>
              </a:cxn>
              <a:cxn ang="0">
                <a:pos x="0" y="1414463"/>
              </a:cxn>
              <a:cxn ang="0">
                <a:pos x="0" y="988635"/>
              </a:cxn>
              <a:cxn ang="0">
                <a:pos x="150202" y="988635"/>
              </a:cxn>
              <a:cxn ang="0">
                <a:pos x="150202" y="1293861"/>
              </a:cxn>
              <a:cxn ang="0">
                <a:pos x="838556" y="707232"/>
              </a:cxn>
              <a:cxn ang="0">
                <a:pos x="150202" y="120602"/>
              </a:cxn>
              <a:cxn ang="0">
                <a:pos x="150202" y="425828"/>
              </a:cxn>
              <a:cxn ang="0">
                <a:pos x="0" y="425828"/>
              </a:cxn>
              <a:cxn ang="0">
                <a:pos x="0" y="0"/>
              </a:cxn>
            </a:cxnLst>
            <a:rect l="0" t="0" r="0" b="0"/>
            <a:pathLst>
              <a:path w="4550" h="1900">
                <a:moveTo>
                  <a:pt x="0" y="0"/>
                </a:moveTo>
                <a:lnTo>
                  <a:pt x="4550" y="0"/>
                </a:lnTo>
                <a:lnTo>
                  <a:pt x="4550" y="1900"/>
                </a:lnTo>
                <a:lnTo>
                  <a:pt x="0" y="1900"/>
                </a:lnTo>
                <a:lnTo>
                  <a:pt x="0" y="1328"/>
                </a:lnTo>
                <a:lnTo>
                  <a:pt x="175" y="1328"/>
                </a:lnTo>
                <a:lnTo>
                  <a:pt x="175" y="1738"/>
                </a:lnTo>
                <a:lnTo>
                  <a:pt x="977" y="950"/>
                </a:lnTo>
                <a:lnTo>
                  <a:pt x="175" y="162"/>
                </a:lnTo>
                <a:lnTo>
                  <a:pt x="175" y="572"/>
                </a:lnTo>
                <a:lnTo>
                  <a:pt x="0" y="572"/>
                </a:lnTo>
                <a:lnTo>
                  <a:pt x="0" y="0"/>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18" name="Freeform 9"/>
          <p:cNvSpPr/>
          <p:nvPr/>
        </p:nvSpPr>
        <p:spPr>
          <a:xfrm>
            <a:off x="1450946" y="4881439"/>
            <a:ext cx="3751385" cy="1413910"/>
          </a:xfrm>
          <a:custGeom>
            <a:avLst/>
            <a:gdLst/>
            <a:ahLst/>
            <a:cxnLst>
              <a:cxn ang="0">
                <a:pos x="0" y="0"/>
              </a:cxn>
              <a:cxn ang="0">
                <a:pos x="2857557" y="0"/>
              </a:cxn>
              <a:cxn ang="0">
                <a:pos x="2857557" y="474962"/>
              </a:cxn>
              <a:cxn ang="0">
                <a:pos x="3207777" y="474962"/>
              </a:cxn>
              <a:cxn ang="0">
                <a:pos x="3207777" y="243437"/>
              </a:cxn>
              <a:cxn ang="0">
                <a:pos x="3752850" y="707232"/>
              </a:cxn>
              <a:cxn ang="0">
                <a:pos x="3207777" y="1171771"/>
              </a:cxn>
              <a:cxn ang="0">
                <a:pos x="3207777" y="939501"/>
              </a:cxn>
              <a:cxn ang="0">
                <a:pos x="2857557" y="939501"/>
              </a:cxn>
              <a:cxn ang="0">
                <a:pos x="2857557" y="1414463"/>
              </a:cxn>
              <a:cxn ang="0">
                <a:pos x="0" y="1414463"/>
              </a:cxn>
              <a:cxn ang="0">
                <a:pos x="0" y="0"/>
              </a:cxn>
            </a:cxnLst>
            <a:rect l="0" t="0" r="0" b="0"/>
            <a:pathLst>
              <a:path w="4372" h="1900">
                <a:moveTo>
                  <a:pt x="0" y="0"/>
                </a:moveTo>
                <a:lnTo>
                  <a:pt x="3329" y="0"/>
                </a:lnTo>
                <a:lnTo>
                  <a:pt x="3329" y="638"/>
                </a:lnTo>
                <a:lnTo>
                  <a:pt x="3737" y="638"/>
                </a:lnTo>
                <a:lnTo>
                  <a:pt x="3737" y="327"/>
                </a:lnTo>
                <a:lnTo>
                  <a:pt x="4372" y="950"/>
                </a:lnTo>
                <a:lnTo>
                  <a:pt x="3737" y="1574"/>
                </a:lnTo>
                <a:lnTo>
                  <a:pt x="3737" y="1262"/>
                </a:lnTo>
                <a:lnTo>
                  <a:pt x="3329" y="1262"/>
                </a:lnTo>
                <a:lnTo>
                  <a:pt x="3329" y="1900"/>
                </a:lnTo>
                <a:lnTo>
                  <a:pt x="0" y="1900"/>
                </a:lnTo>
                <a:lnTo>
                  <a:pt x="0" y="0"/>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19" name="Freeform 10"/>
          <p:cNvSpPr/>
          <p:nvPr/>
        </p:nvSpPr>
        <p:spPr>
          <a:xfrm>
            <a:off x="4446975" y="4881439"/>
            <a:ext cx="3903725" cy="1413910"/>
          </a:xfrm>
          <a:custGeom>
            <a:avLst/>
            <a:gdLst/>
            <a:ahLst/>
            <a:cxnLst>
              <a:cxn ang="0">
                <a:pos x="0" y="0"/>
              </a:cxn>
              <a:cxn ang="0">
                <a:pos x="3905250" y="0"/>
              </a:cxn>
              <a:cxn ang="0">
                <a:pos x="3905250" y="1414463"/>
              </a:cxn>
              <a:cxn ang="0">
                <a:pos x="0" y="1414463"/>
              </a:cxn>
              <a:cxn ang="0">
                <a:pos x="0" y="988635"/>
              </a:cxn>
              <a:cxn ang="0">
                <a:pos x="150202" y="988635"/>
              </a:cxn>
              <a:cxn ang="0">
                <a:pos x="150202" y="1293861"/>
              </a:cxn>
              <a:cxn ang="0">
                <a:pos x="838556" y="707232"/>
              </a:cxn>
              <a:cxn ang="0">
                <a:pos x="150202" y="121346"/>
              </a:cxn>
              <a:cxn ang="0">
                <a:pos x="150202" y="426572"/>
              </a:cxn>
              <a:cxn ang="0">
                <a:pos x="0" y="426572"/>
              </a:cxn>
              <a:cxn ang="0">
                <a:pos x="0" y="0"/>
              </a:cxn>
            </a:cxnLst>
            <a:rect l="0" t="0" r="0" b="0"/>
            <a:pathLst>
              <a:path w="4550" h="1900">
                <a:moveTo>
                  <a:pt x="0" y="0"/>
                </a:moveTo>
                <a:lnTo>
                  <a:pt x="4550" y="0"/>
                </a:lnTo>
                <a:lnTo>
                  <a:pt x="4550" y="1900"/>
                </a:lnTo>
                <a:lnTo>
                  <a:pt x="0" y="1900"/>
                </a:lnTo>
                <a:lnTo>
                  <a:pt x="0" y="1328"/>
                </a:lnTo>
                <a:lnTo>
                  <a:pt x="175" y="1328"/>
                </a:lnTo>
                <a:lnTo>
                  <a:pt x="175" y="1738"/>
                </a:lnTo>
                <a:lnTo>
                  <a:pt x="977" y="950"/>
                </a:lnTo>
                <a:lnTo>
                  <a:pt x="175" y="163"/>
                </a:lnTo>
                <a:lnTo>
                  <a:pt x="175" y="573"/>
                </a:lnTo>
                <a:lnTo>
                  <a:pt x="0" y="573"/>
                </a:lnTo>
                <a:lnTo>
                  <a:pt x="0" y="0"/>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20" name="Freeform 11"/>
          <p:cNvSpPr/>
          <p:nvPr/>
        </p:nvSpPr>
        <p:spPr>
          <a:xfrm>
            <a:off x="8534779" y="2442404"/>
            <a:ext cx="934672" cy="3330862"/>
          </a:xfrm>
          <a:custGeom>
            <a:avLst/>
            <a:gdLst/>
            <a:ahLst/>
            <a:cxnLst>
              <a:cxn ang="0">
                <a:pos x="935038" y="1710749"/>
              </a:cxn>
              <a:cxn ang="0">
                <a:pos x="638228" y="1835816"/>
              </a:cxn>
              <a:cxn ang="0">
                <a:pos x="561023" y="2123174"/>
              </a:cxn>
              <a:cxn ang="0">
                <a:pos x="561023" y="2757447"/>
              </a:cxn>
              <a:cxn ang="0">
                <a:pos x="424627" y="3207095"/>
              </a:cxn>
              <a:cxn ang="0">
                <a:pos x="0" y="3332163"/>
              </a:cxn>
              <a:cxn ang="0">
                <a:pos x="0" y="3228684"/>
              </a:cxn>
              <a:cxn ang="0">
                <a:pos x="323403" y="3118506"/>
              </a:cxn>
              <a:cxn ang="0">
                <a:pos x="408329" y="2816258"/>
              </a:cxn>
              <a:cxn ang="0">
                <a:pos x="408329" y="2093396"/>
              </a:cxn>
              <a:cxn ang="0">
                <a:pos x="518131" y="1783705"/>
              </a:cxn>
              <a:cxn ang="0">
                <a:pos x="782344" y="1680971"/>
              </a:cxn>
              <a:cxn ang="0">
                <a:pos x="782344" y="1651192"/>
              </a:cxn>
              <a:cxn ang="0">
                <a:pos x="527567" y="1562603"/>
              </a:cxn>
              <a:cxn ang="0">
                <a:pos x="408329" y="1238767"/>
              </a:cxn>
              <a:cxn ang="0">
                <a:pos x="408329" y="515905"/>
              </a:cxn>
              <a:cxn ang="0">
                <a:pos x="323403" y="206213"/>
              </a:cxn>
              <a:cxn ang="0">
                <a:pos x="0" y="103479"/>
              </a:cxn>
              <a:cxn ang="0">
                <a:pos x="0" y="0"/>
              </a:cxn>
              <a:cxn ang="0">
                <a:pos x="424627" y="125068"/>
              </a:cxn>
              <a:cxn ang="0">
                <a:pos x="561023" y="575461"/>
              </a:cxn>
              <a:cxn ang="0">
                <a:pos x="561023" y="1208989"/>
              </a:cxn>
              <a:cxn ang="0">
                <a:pos x="645948" y="1504536"/>
              </a:cxn>
              <a:cxn ang="0">
                <a:pos x="935038" y="1622159"/>
              </a:cxn>
              <a:cxn ang="0">
                <a:pos x="935038" y="1710749"/>
              </a:cxn>
            </a:cxnLst>
            <a:rect l="0" t="0" r="0" b="0"/>
            <a:pathLst>
              <a:path w="1090" h="4476">
                <a:moveTo>
                  <a:pt x="1090" y="2298"/>
                </a:moveTo>
                <a:cubicBezTo>
                  <a:pt x="919" y="2311"/>
                  <a:pt x="803" y="2367"/>
                  <a:pt x="744" y="2466"/>
                </a:cubicBezTo>
                <a:cubicBezTo>
                  <a:pt x="684" y="2565"/>
                  <a:pt x="654" y="2694"/>
                  <a:pt x="654" y="2852"/>
                </a:cubicBezTo>
                <a:lnTo>
                  <a:pt x="654" y="3704"/>
                </a:lnTo>
                <a:cubicBezTo>
                  <a:pt x="654" y="3994"/>
                  <a:pt x="601" y="4195"/>
                  <a:pt x="495" y="4308"/>
                </a:cubicBezTo>
                <a:cubicBezTo>
                  <a:pt x="390" y="4420"/>
                  <a:pt x="225" y="4476"/>
                  <a:pt x="0" y="4476"/>
                </a:cubicBezTo>
                <a:lnTo>
                  <a:pt x="0" y="4337"/>
                </a:lnTo>
                <a:cubicBezTo>
                  <a:pt x="185" y="4337"/>
                  <a:pt x="311" y="4287"/>
                  <a:pt x="377" y="4189"/>
                </a:cubicBezTo>
                <a:cubicBezTo>
                  <a:pt x="443" y="4090"/>
                  <a:pt x="476" y="3955"/>
                  <a:pt x="476" y="3783"/>
                </a:cubicBezTo>
                <a:lnTo>
                  <a:pt x="476" y="2812"/>
                </a:lnTo>
                <a:cubicBezTo>
                  <a:pt x="476" y="2628"/>
                  <a:pt x="519" y="2489"/>
                  <a:pt x="604" y="2396"/>
                </a:cubicBezTo>
                <a:cubicBezTo>
                  <a:pt x="691" y="2304"/>
                  <a:pt x="793" y="2258"/>
                  <a:pt x="912" y="2258"/>
                </a:cubicBezTo>
                <a:lnTo>
                  <a:pt x="912" y="2218"/>
                </a:lnTo>
                <a:cubicBezTo>
                  <a:pt x="806" y="2218"/>
                  <a:pt x="707" y="2179"/>
                  <a:pt x="615" y="2099"/>
                </a:cubicBezTo>
                <a:cubicBezTo>
                  <a:pt x="522" y="2021"/>
                  <a:pt x="476" y="1875"/>
                  <a:pt x="476" y="1664"/>
                </a:cubicBezTo>
                <a:lnTo>
                  <a:pt x="476" y="693"/>
                </a:lnTo>
                <a:cubicBezTo>
                  <a:pt x="476" y="509"/>
                  <a:pt x="443" y="370"/>
                  <a:pt x="377" y="277"/>
                </a:cubicBezTo>
                <a:cubicBezTo>
                  <a:pt x="311" y="185"/>
                  <a:pt x="185" y="139"/>
                  <a:pt x="0" y="139"/>
                </a:cubicBezTo>
                <a:lnTo>
                  <a:pt x="0" y="0"/>
                </a:lnTo>
                <a:cubicBezTo>
                  <a:pt x="225" y="0"/>
                  <a:pt x="390" y="56"/>
                  <a:pt x="495" y="168"/>
                </a:cubicBezTo>
                <a:cubicBezTo>
                  <a:pt x="601" y="281"/>
                  <a:pt x="654" y="482"/>
                  <a:pt x="654" y="773"/>
                </a:cubicBezTo>
                <a:lnTo>
                  <a:pt x="654" y="1624"/>
                </a:lnTo>
                <a:cubicBezTo>
                  <a:pt x="654" y="1809"/>
                  <a:pt x="687" y="1941"/>
                  <a:pt x="753" y="2021"/>
                </a:cubicBezTo>
                <a:cubicBezTo>
                  <a:pt x="819" y="2099"/>
                  <a:pt x="931" y="2152"/>
                  <a:pt x="1090" y="2179"/>
                </a:cubicBezTo>
                <a:lnTo>
                  <a:pt x="1090" y="2298"/>
                </a:lnTo>
                <a:close/>
              </a:path>
            </a:pathLst>
          </a:custGeom>
          <a:solidFill>
            <a:srgbClr val="C00000"/>
          </a:solidFill>
          <a:ln w="9525">
            <a:noFill/>
          </a:ln>
        </p:spPr>
        <p:txBody>
          <a:bodyPr/>
          <a:lstStyle/>
          <a:p>
            <a:endParaRPr lang="zh-CN" altLang="en-US" sz="1799" dirty="0">
              <a:ea typeface="微软雅黑" panose="020B0503020204020204" pitchFamily="34" charset="-122"/>
            </a:endParaRPr>
          </a:p>
        </p:txBody>
      </p:sp>
      <p:sp>
        <p:nvSpPr>
          <p:cNvPr id="21" name="TextBox 10"/>
          <p:cNvSpPr txBox="1"/>
          <p:nvPr/>
        </p:nvSpPr>
        <p:spPr>
          <a:xfrm>
            <a:off x="1811167" y="2042510"/>
            <a:ext cx="2159744" cy="707749"/>
          </a:xfrm>
          <a:prstGeom prst="rect">
            <a:avLst/>
          </a:prstGeom>
          <a:noFill/>
        </p:spPr>
        <p:txBody>
          <a:bodyPr wrap="square" rtlCol="0">
            <a:spAutoFit/>
          </a:bodyPr>
          <a:lstStyle/>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前景一</a:t>
            </a:r>
            <a:endParaRPr lang="en-US" altLang="zh-CN" sz="1999" dirty="0">
              <a:solidFill>
                <a:srgbClr val="F8F8F8"/>
              </a:solidFill>
              <a:latin typeface="微软雅黑" panose="020B0503020204020204" pitchFamily="34" charset="-122"/>
              <a:ea typeface="微软雅黑" panose="020B0503020204020204" pitchFamily="34" charset="-122"/>
            </a:endParaRPr>
          </a:p>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请输入您的文字</a:t>
            </a:r>
            <a:endParaRPr lang="en-US" altLang="zh-CN" sz="1999" dirty="0">
              <a:solidFill>
                <a:srgbClr val="F8F8F8"/>
              </a:solidFill>
              <a:latin typeface="微软雅黑" panose="020B0503020204020204" pitchFamily="34" charset="-122"/>
              <a:ea typeface="微软雅黑" panose="020B0503020204020204" pitchFamily="34" charset="-122"/>
            </a:endParaRPr>
          </a:p>
        </p:txBody>
      </p:sp>
      <p:sp>
        <p:nvSpPr>
          <p:cNvPr id="22" name="TextBox 11"/>
          <p:cNvSpPr txBox="1"/>
          <p:nvPr/>
        </p:nvSpPr>
        <p:spPr>
          <a:xfrm>
            <a:off x="1949227" y="3650020"/>
            <a:ext cx="2021685" cy="707749"/>
          </a:xfrm>
          <a:prstGeom prst="rect">
            <a:avLst/>
          </a:prstGeom>
          <a:noFill/>
        </p:spPr>
        <p:txBody>
          <a:bodyPr wrap="square" rtlCol="0">
            <a:spAutoFit/>
          </a:bodyPr>
          <a:lstStyle/>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前景二</a:t>
            </a:r>
            <a:endParaRPr lang="en-US" altLang="zh-CN" sz="1999" dirty="0">
              <a:solidFill>
                <a:srgbClr val="F8F8F8"/>
              </a:solidFill>
              <a:latin typeface="微软雅黑" panose="020B0503020204020204" pitchFamily="34" charset="-122"/>
              <a:ea typeface="微软雅黑" panose="020B0503020204020204" pitchFamily="34" charset="-122"/>
            </a:endParaRPr>
          </a:p>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请输入您的文字</a:t>
            </a:r>
            <a:endParaRPr lang="en-US" altLang="zh-CN" sz="1999" dirty="0">
              <a:solidFill>
                <a:srgbClr val="F8F8F8"/>
              </a:solidFill>
              <a:latin typeface="微软雅黑" panose="020B0503020204020204" pitchFamily="34" charset="-122"/>
              <a:ea typeface="微软雅黑" panose="020B0503020204020204" pitchFamily="34" charset="-122"/>
            </a:endParaRPr>
          </a:p>
        </p:txBody>
      </p:sp>
      <p:sp>
        <p:nvSpPr>
          <p:cNvPr id="23" name="TextBox 13"/>
          <p:cNvSpPr txBox="1"/>
          <p:nvPr/>
        </p:nvSpPr>
        <p:spPr>
          <a:xfrm>
            <a:off x="1949227" y="5225792"/>
            <a:ext cx="2021685" cy="707749"/>
          </a:xfrm>
          <a:prstGeom prst="rect">
            <a:avLst/>
          </a:prstGeom>
          <a:noFill/>
        </p:spPr>
        <p:txBody>
          <a:bodyPr wrap="square" rtlCol="0">
            <a:spAutoFit/>
          </a:bodyPr>
          <a:lstStyle/>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前景三</a:t>
            </a:r>
            <a:endParaRPr lang="en-US" altLang="zh-CN" sz="1999" dirty="0">
              <a:solidFill>
                <a:srgbClr val="F8F8F8"/>
              </a:solidFill>
              <a:latin typeface="微软雅黑" panose="020B0503020204020204" pitchFamily="34" charset="-122"/>
              <a:ea typeface="微软雅黑" panose="020B0503020204020204" pitchFamily="34" charset="-122"/>
            </a:endParaRPr>
          </a:p>
          <a:p>
            <a:pPr algn="ctr" defTabSz="914034" fontAlgn="base">
              <a:spcBef>
                <a:spcPct val="0"/>
              </a:spcBef>
              <a:spcAft>
                <a:spcPct val="0"/>
              </a:spcAft>
              <a:defRPr/>
            </a:pPr>
            <a:r>
              <a:rPr lang="zh-CN" altLang="en-US" sz="1999" dirty="0">
                <a:solidFill>
                  <a:srgbClr val="F8F8F8"/>
                </a:solidFill>
                <a:latin typeface="微软雅黑" panose="020B0503020204020204" pitchFamily="34" charset="-122"/>
                <a:ea typeface="微软雅黑" panose="020B0503020204020204" pitchFamily="34" charset="-122"/>
              </a:rPr>
              <a:t>请输入您的文字</a:t>
            </a:r>
            <a:endParaRPr lang="en-US" altLang="zh-CN" sz="1999" dirty="0">
              <a:solidFill>
                <a:srgbClr val="F8F8F8"/>
              </a:solidFill>
              <a:latin typeface="微软雅黑" panose="020B0503020204020204" pitchFamily="34" charset="-122"/>
              <a:ea typeface="微软雅黑" panose="020B0503020204020204" pitchFamily="34" charset="-122"/>
            </a:endParaRPr>
          </a:p>
        </p:txBody>
      </p:sp>
      <p:sp>
        <p:nvSpPr>
          <p:cNvPr id="24" name="TextBox 14"/>
          <p:cNvSpPr txBox="1"/>
          <p:nvPr/>
        </p:nvSpPr>
        <p:spPr>
          <a:xfrm>
            <a:off x="5265805" y="1904452"/>
            <a:ext cx="3003965" cy="1015603"/>
          </a:xfrm>
          <a:prstGeom prst="rect">
            <a:avLst/>
          </a:prstGeom>
          <a:noFill/>
        </p:spPr>
        <p:txBody>
          <a:bodyPr wrap="square" rtlCol="0">
            <a:spAutoFit/>
          </a:bodyPr>
          <a:lstStyle/>
          <a:p>
            <a:pPr defTabSz="914034" fontAlgn="base">
              <a:spcBef>
                <a:spcPct val="0"/>
              </a:spcBef>
              <a:spcAft>
                <a:spcPct val="0"/>
              </a:spcAft>
              <a:defRPr/>
            </a:pPr>
            <a:r>
              <a:rPr lang="en-US"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这里可以文本内容一</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这里可以文本内容二</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这里可以文本内容三</a:t>
            </a:r>
            <a:endParaRPr lang="en-US" altLang="zh-CN" sz="1999" dirty="0">
              <a:solidFill>
                <a:srgbClr val="FFFFFF"/>
              </a:solidFill>
              <a:latin typeface="微软雅黑" panose="020B0503020204020204" pitchFamily="34" charset="-122"/>
              <a:ea typeface="微软雅黑" panose="020B0503020204020204" pitchFamily="34" charset="-122"/>
            </a:endParaRPr>
          </a:p>
        </p:txBody>
      </p:sp>
      <p:sp>
        <p:nvSpPr>
          <p:cNvPr id="25" name="TextBox 15"/>
          <p:cNvSpPr txBox="1"/>
          <p:nvPr/>
        </p:nvSpPr>
        <p:spPr>
          <a:xfrm>
            <a:off x="5265805" y="3480224"/>
            <a:ext cx="3003965" cy="1015603"/>
          </a:xfrm>
          <a:prstGeom prst="rect">
            <a:avLst/>
          </a:prstGeom>
          <a:solidFill>
            <a:srgbClr val="C00000"/>
          </a:solidFill>
        </p:spPr>
        <p:txBody>
          <a:bodyPr wrap="square" rtlCol="0">
            <a:spAutoFit/>
          </a:bodyPr>
          <a:lstStyle/>
          <a:p>
            <a:pPr defTabSz="914034" fontAlgn="base">
              <a:spcBef>
                <a:spcPct val="0"/>
              </a:spcBef>
              <a:spcAft>
                <a:spcPct val="0"/>
              </a:spcAft>
              <a:defRPr/>
            </a:pPr>
            <a:r>
              <a:rPr lang="en-US"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这里可以文本内容一</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这里可以文本内容二</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这里可以文本内容三</a:t>
            </a:r>
            <a:endParaRPr lang="en-US" altLang="zh-CN" sz="1999" dirty="0">
              <a:solidFill>
                <a:srgbClr val="FFFFFF"/>
              </a:solidFill>
              <a:latin typeface="微软雅黑" panose="020B0503020204020204" pitchFamily="34" charset="-122"/>
              <a:ea typeface="微软雅黑" panose="020B0503020204020204" pitchFamily="34" charset="-122"/>
            </a:endParaRPr>
          </a:p>
        </p:txBody>
      </p:sp>
      <p:sp>
        <p:nvSpPr>
          <p:cNvPr id="26" name="TextBox 16"/>
          <p:cNvSpPr txBox="1"/>
          <p:nvPr/>
        </p:nvSpPr>
        <p:spPr>
          <a:xfrm>
            <a:off x="5265805" y="5071865"/>
            <a:ext cx="3003965" cy="1015603"/>
          </a:xfrm>
          <a:prstGeom prst="rect">
            <a:avLst/>
          </a:prstGeom>
          <a:noFill/>
        </p:spPr>
        <p:txBody>
          <a:bodyPr wrap="square" rtlCol="0">
            <a:spAutoFit/>
          </a:bodyPr>
          <a:lstStyle/>
          <a:p>
            <a:pPr defTabSz="914034" fontAlgn="base">
              <a:spcBef>
                <a:spcPct val="0"/>
              </a:spcBef>
              <a:spcAft>
                <a:spcPct val="0"/>
              </a:spcAft>
              <a:defRPr/>
            </a:pPr>
            <a:r>
              <a:rPr lang="en-US" altLang="zh-CN" sz="1999" dirty="0">
                <a:solidFill>
                  <a:schemeClr val="bg1"/>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这里可以文本内容一</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这里可以文本内容二</a:t>
            </a:r>
            <a:endParaRPr lang="en-US" altLang="zh-CN" sz="1999" dirty="0">
              <a:solidFill>
                <a:srgbClr val="FFFFFF"/>
              </a:solidFill>
              <a:latin typeface="微软雅黑" panose="020B0503020204020204" pitchFamily="34" charset="-122"/>
              <a:ea typeface="微软雅黑" panose="020B0503020204020204" pitchFamily="34" charset="-122"/>
            </a:endParaRPr>
          </a:p>
          <a:p>
            <a:pPr defTabSz="914034" fontAlgn="base">
              <a:spcBef>
                <a:spcPct val="0"/>
              </a:spcBef>
              <a:spcAft>
                <a:spcPct val="0"/>
              </a:spcAft>
              <a:defRPr/>
            </a:pPr>
            <a:r>
              <a:rPr lang="en-US" altLang="zh-CN" sz="1999" dirty="0">
                <a:solidFill>
                  <a:srgbClr val="FFFFFF"/>
                </a:solidFill>
                <a:latin typeface="微软雅黑" panose="020B0503020204020204" pitchFamily="34" charset="-122"/>
                <a:ea typeface="微软雅黑" panose="020B0503020204020204" pitchFamily="34" charset="-122"/>
              </a:rPr>
              <a:t>●</a:t>
            </a:r>
            <a:r>
              <a:rPr lang="zh-CN" altLang="en-US" sz="1999" dirty="0">
                <a:solidFill>
                  <a:srgbClr val="FFFFFF"/>
                </a:solidFill>
                <a:latin typeface="微软雅黑" panose="020B0503020204020204" pitchFamily="34" charset="-122"/>
                <a:ea typeface="微软雅黑" panose="020B0503020204020204" pitchFamily="34" charset="-122"/>
              </a:rPr>
              <a:t>这里可以文本内容三</a:t>
            </a:r>
            <a:endParaRPr lang="en-US" altLang="zh-CN" sz="1999" dirty="0">
              <a:solidFill>
                <a:srgbClr val="FFFFFF"/>
              </a:solidFill>
              <a:latin typeface="微软雅黑" panose="020B0503020204020204" pitchFamily="34" charset="-122"/>
              <a:ea typeface="微软雅黑" panose="020B0503020204020204" pitchFamily="34" charset="-122"/>
            </a:endParaRPr>
          </a:p>
        </p:txBody>
      </p:sp>
      <p:sp>
        <p:nvSpPr>
          <p:cNvPr id="27" name="TextBox 17"/>
          <p:cNvSpPr txBox="1"/>
          <p:nvPr/>
        </p:nvSpPr>
        <p:spPr>
          <a:xfrm>
            <a:off x="9636073" y="3667476"/>
            <a:ext cx="1891561" cy="1323458"/>
          </a:xfrm>
          <a:prstGeom prst="rect">
            <a:avLst/>
          </a:prstGeom>
          <a:noFill/>
        </p:spPr>
        <p:txBody>
          <a:bodyPr wrap="square" rtlCol="0">
            <a:spAutoFit/>
          </a:bodyPr>
          <a:lstStyle/>
          <a:p>
            <a:pPr defTabSz="914034" fontAlgn="base">
              <a:spcBef>
                <a:spcPct val="0"/>
              </a:spcBef>
              <a:spcAft>
                <a:spcPct val="0"/>
              </a:spcAft>
              <a:defRPr/>
            </a:pPr>
            <a:r>
              <a:rPr lang="zh-CN" altLang="en-US" sz="1999" dirty="0">
                <a:solidFill>
                  <a:srgbClr val="1F3240"/>
                </a:solidFill>
                <a:latin typeface="微软雅黑" panose="020B0503020204020204" pitchFamily="34" charset="-122"/>
                <a:ea typeface="微软雅黑" panose="020B0503020204020204" pitchFamily="34" charset="-122"/>
              </a:rPr>
              <a:t>这里可以添加主要内容这里可以添加主要内容</a:t>
            </a:r>
          </a:p>
        </p:txBody>
      </p:sp>
      <p:sp>
        <p:nvSpPr>
          <p:cNvPr id="28" name="TextBox 18"/>
          <p:cNvSpPr txBox="1"/>
          <p:nvPr/>
        </p:nvSpPr>
        <p:spPr>
          <a:xfrm>
            <a:off x="9636073" y="3219976"/>
            <a:ext cx="1759851" cy="430045"/>
          </a:xfrm>
          <a:prstGeom prst="rect">
            <a:avLst/>
          </a:prstGeom>
          <a:noFill/>
        </p:spPr>
        <p:txBody>
          <a:bodyPr wrap="square" rtlCol="0">
            <a:spAutoFit/>
          </a:bodyPr>
          <a:lstStyle/>
          <a:p>
            <a:pPr defTabSz="914034" fontAlgn="base">
              <a:spcBef>
                <a:spcPct val="0"/>
              </a:spcBef>
              <a:spcAft>
                <a:spcPct val="0"/>
              </a:spcAft>
              <a:defRPr/>
            </a:pPr>
            <a:r>
              <a:rPr lang="zh-CN" altLang="en-US" sz="2199" b="1" dirty="0">
                <a:solidFill>
                  <a:srgbClr val="C00000"/>
                </a:solidFill>
                <a:latin typeface="微软雅黑" panose="020B0503020204020204" pitchFamily="34" charset="-122"/>
                <a:ea typeface="微软雅黑" panose="020B0503020204020204" pitchFamily="34" charset="-122"/>
              </a:rPr>
              <a:t>添加标题</a:t>
            </a:r>
            <a:endParaRPr lang="en-US" altLang="zh-CN" sz="2199" b="1" dirty="0">
              <a:solidFill>
                <a:srgbClr val="C0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8878180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500" fill="hold"/>
                                        <p:tgtEl>
                                          <p:spTgt spid="14"/>
                                        </p:tgtEl>
                                        <p:attrNameLst>
                                          <p:attrName>ppt_x</p:attrName>
                                        </p:attrNameLst>
                                      </p:cBhvr>
                                      <p:tavLst>
                                        <p:tav tm="0">
                                          <p:val>
                                            <p:strVal val="0-#ppt_w/2"/>
                                          </p:val>
                                        </p:tav>
                                        <p:tav tm="100000">
                                          <p:val>
                                            <p:strVal val="#ppt_x"/>
                                          </p:val>
                                        </p:tav>
                                      </p:tavLst>
                                    </p:anim>
                                    <p:anim calcmode="lin" valueType="num">
                                      <p:cBhvr additive="base">
                                        <p:cTn id="8" dur="500" fill="hold"/>
                                        <p:tgtEl>
                                          <p:spTgt spid="14"/>
                                        </p:tgtEl>
                                        <p:attrNameLst>
                                          <p:attrName>ppt_y</p:attrName>
                                        </p:attrNameLst>
                                      </p:cBhvr>
                                      <p:tavLst>
                                        <p:tav tm="0">
                                          <p:val>
                                            <p:strVal val="#ppt_y"/>
                                          </p:val>
                                        </p:tav>
                                        <p:tav tm="100000">
                                          <p:val>
                                            <p:strVal val="#ppt_y"/>
                                          </p:val>
                                        </p:tav>
                                      </p:tavLst>
                                    </p:anim>
                                  </p:childTnLst>
                                </p:cTn>
                              </p:par>
                              <p:par>
                                <p:cTn id="9" presetID="2" presetClass="entr" presetSubtype="8" fill="hold" nodeType="withEffect">
                                  <p:stCondLst>
                                    <p:cond delay="20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0-#ppt_w/2"/>
                                          </p:val>
                                        </p:tav>
                                        <p:tav tm="100000">
                                          <p:val>
                                            <p:strVal val="#ppt_x"/>
                                          </p:val>
                                        </p:tav>
                                      </p:tavLst>
                                    </p:anim>
                                    <p:anim calcmode="lin" valueType="num">
                                      <p:cBhvr additive="base">
                                        <p:cTn id="12" dur="500" fill="hold"/>
                                        <p:tgtEl>
                                          <p:spTgt spid="16"/>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4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0-#ppt_w/2"/>
                                          </p:val>
                                        </p:tav>
                                        <p:tav tm="100000">
                                          <p:val>
                                            <p:strVal val="#ppt_x"/>
                                          </p:val>
                                        </p:tav>
                                      </p:tavLst>
                                    </p:anim>
                                    <p:anim calcmode="lin" valueType="num">
                                      <p:cBhvr additive="base">
                                        <p:cTn id="16" dur="500" fill="hold"/>
                                        <p:tgtEl>
                                          <p:spTgt spid="18"/>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1+#ppt_w/2"/>
                                          </p:val>
                                        </p:tav>
                                        <p:tav tm="100000">
                                          <p:val>
                                            <p:strVal val="#ppt_x"/>
                                          </p:val>
                                        </p:tav>
                                      </p:tavLst>
                                    </p:anim>
                                    <p:anim calcmode="lin" valueType="num">
                                      <p:cBhvr additive="base">
                                        <p:cTn id="20" dur="500" fill="hold"/>
                                        <p:tgtEl>
                                          <p:spTgt spid="15"/>
                                        </p:tgtEl>
                                        <p:attrNameLst>
                                          <p:attrName>ppt_y</p:attrName>
                                        </p:attrNameLst>
                                      </p:cBhvr>
                                      <p:tavLst>
                                        <p:tav tm="0">
                                          <p:val>
                                            <p:strVal val="#ppt_y"/>
                                          </p:val>
                                        </p:tav>
                                        <p:tav tm="100000">
                                          <p:val>
                                            <p:strVal val="#ppt_y"/>
                                          </p:val>
                                        </p:tav>
                                      </p:tavLst>
                                    </p:anim>
                                  </p:childTnLst>
                                </p:cTn>
                              </p:par>
                              <p:par>
                                <p:cTn id="21" presetID="2" presetClass="entr" presetSubtype="2" fill="hold" nodeType="withEffect">
                                  <p:stCondLst>
                                    <p:cond delay="200"/>
                                  </p:stCondLst>
                                  <p:childTnLst>
                                    <p:set>
                                      <p:cBhvr>
                                        <p:cTn id="22" dur="1" fill="hold">
                                          <p:stCondLst>
                                            <p:cond delay="0"/>
                                          </p:stCondLst>
                                        </p:cTn>
                                        <p:tgtEl>
                                          <p:spTgt spid="17"/>
                                        </p:tgtEl>
                                        <p:attrNameLst>
                                          <p:attrName>style.visibility</p:attrName>
                                        </p:attrNameLst>
                                      </p:cBhvr>
                                      <p:to>
                                        <p:strVal val="visible"/>
                                      </p:to>
                                    </p:set>
                                    <p:anim calcmode="lin" valueType="num">
                                      <p:cBhvr additive="base">
                                        <p:cTn id="23" dur="500" fill="hold"/>
                                        <p:tgtEl>
                                          <p:spTgt spid="17"/>
                                        </p:tgtEl>
                                        <p:attrNameLst>
                                          <p:attrName>ppt_x</p:attrName>
                                        </p:attrNameLst>
                                      </p:cBhvr>
                                      <p:tavLst>
                                        <p:tav tm="0">
                                          <p:val>
                                            <p:strVal val="1+#ppt_w/2"/>
                                          </p:val>
                                        </p:tav>
                                        <p:tav tm="100000">
                                          <p:val>
                                            <p:strVal val="#ppt_x"/>
                                          </p:val>
                                        </p:tav>
                                      </p:tavLst>
                                    </p:anim>
                                    <p:anim calcmode="lin" valueType="num">
                                      <p:cBhvr additive="base">
                                        <p:cTn id="24" dur="500" fill="hold"/>
                                        <p:tgtEl>
                                          <p:spTgt spid="17"/>
                                        </p:tgtEl>
                                        <p:attrNameLst>
                                          <p:attrName>ppt_y</p:attrName>
                                        </p:attrNameLst>
                                      </p:cBhvr>
                                      <p:tavLst>
                                        <p:tav tm="0">
                                          <p:val>
                                            <p:strVal val="#ppt_y"/>
                                          </p:val>
                                        </p:tav>
                                        <p:tav tm="100000">
                                          <p:val>
                                            <p:strVal val="#ppt_y"/>
                                          </p:val>
                                        </p:tav>
                                      </p:tavLst>
                                    </p:anim>
                                  </p:childTnLst>
                                </p:cTn>
                              </p:par>
                              <p:par>
                                <p:cTn id="25" presetID="2" presetClass="entr" presetSubtype="2" fill="hold" nodeType="withEffect">
                                  <p:stCondLst>
                                    <p:cond delay="400"/>
                                  </p:stCondLst>
                                  <p:childTnLst>
                                    <p:set>
                                      <p:cBhvr>
                                        <p:cTn id="26" dur="1" fill="hold">
                                          <p:stCondLst>
                                            <p:cond delay="0"/>
                                          </p:stCondLst>
                                        </p:cTn>
                                        <p:tgtEl>
                                          <p:spTgt spid="19"/>
                                        </p:tgtEl>
                                        <p:attrNameLst>
                                          <p:attrName>style.visibility</p:attrName>
                                        </p:attrNameLst>
                                      </p:cBhvr>
                                      <p:to>
                                        <p:strVal val="visible"/>
                                      </p:to>
                                    </p:set>
                                    <p:anim calcmode="lin" valueType="num">
                                      <p:cBhvr additive="base">
                                        <p:cTn id="27" dur="500" fill="hold"/>
                                        <p:tgtEl>
                                          <p:spTgt spid="19"/>
                                        </p:tgtEl>
                                        <p:attrNameLst>
                                          <p:attrName>ppt_x</p:attrName>
                                        </p:attrNameLst>
                                      </p:cBhvr>
                                      <p:tavLst>
                                        <p:tav tm="0">
                                          <p:val>
                                            <p:strVal val="1+#ppt_w/2"/>
                                          </p:val>
                                        </p:tav>
                                        <p:tav tm="100000">
                                          <p:val>
                                            <p:strVal val="#ppt_x"/>
                                          </p:val>
                                        </p:tav>
                                      </p:tavLst>
                                    </p:anim>
                                    <p:anim calcmode="lin" valueType="num">
                                      <p:cBhvr additive="base">
                                        <p:cTn id="28" dur="500" fill="hold"/>
                                        <p:tgtEl>
                                          <p:spTgt spid="19"/>
                                        </p:tgtEl>
                                        <p:attrNameLst>
                                          <p:attrName>ppt_y</p:attrName>
                                        </p:attrNameLst>
                                      </p:cBhvr>
                                      <p:tavLst>
                                        <p:tav tm="0">
                                          <p:val>
                                            <p:strVal val="#ppt_y"/>
                                          </p:val>
                                        </p:tav>
                                        <p:tav tm="100000">
                                          <p:val>
                                            <p:strVal val="#ppt_y"/>
                                          </p:val>
                                        </p:tav>
                                      </p:tavLst>
                                    </p:anim>
                                  </p:childTnLst>
                                </p:cTn>
                              </p:par>
                            </p:childTnLst>
                          </p:cTn>
                        </p:par>
                        <p:par>
                          <p:cTn id="29" fill="hold">
                            <p:stCondLst>
                              <p:cond delay="900"/>
                            </p:stCondLst>
                            <p:childTnLst>
                              <p:par>
                                <p:cTn id="30" presetID="31" presetClass="entr" presetSubtype="0" fill="hold" grpId="0" nodeType="after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 calcmode="lin" valueType="num">
                                      <p:cBhvr>
                                        <p:cTn id="34" dur="500" fill="hold"/>
                                        <p:tgtEl>
                                          <p:spTgt spid="21"/>
                                        </p:tgtEl>
                                        <p:attrNameLst>
                                          <p:attrName>style.rotation</p:attrName>
                                        </p:attrNameLst>
                                      </p:cBhvr>
                                      <p:tavLst>
                                        <p:tav tm="0">
                                          <p:val>
                                            <p:fltVal val="90"/>
                                          </p:val>
                                        </p:tav>
                                        <p:tav tm="100000">
                                          <p:val>
                                            <p:fltVal val="0"/>
                                          </p:val>
                                        </p:tav>
                                      </p:tavLst>
                                    </p:anim>
                                    <p:animEffect transition="in" filter="fade">
                                      <p:cBhvr>
                                        <p:cTn id="35" dur="500"/>
                                        <p:tgtEl>
                                          <p:spTgt spid="21"/>
                                        </p:tgtEl>
                                      </p:cBhvr>
                                    </p:animEffect>
                                  </p:childTnLst>
                                </p:cTn>
                              </p:par>
                            </p:childTnLst>
                          </p:cTn>
                        </p:par>
                        <p:par>
                          <p:cTn id="36" fill="hold">
                            <p:stCondLst>
                              <p:cond delay="14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par>
                          <p:cTn id="40" fill="hold">
                            <p:stCondLst>
                              <p:cond delay="1900"/>
                            </p:stCondLst>
                            <p:childTnLst>
                              <p:par>
                                <p:cTn id="41" presetID="31" presetClass="entr" presetSubtype="0" fill="hold" grpId="0" nodeType="afterEffect">
                                  <p:stCondLst>
                                    <p:cond delay="0"/>
                                  </p:stCondLst>
                                  <p:childTnLst>
                                    <p:set>
                                      <p:cBhvr>
                                        <p:cTn id="42" dur="1" fill="hold">
                                          <p:stCondLst>
                                            <p:cond delay="0"/>
                                          </p:stCondLst>
                                        </p:cTn>
                                        <p:tgtEl>
                                          <p:spTgt spid="22"/>
                                        </p:tgtEl>
                                        <p:attrNameLst>
                                          <p:attrName>style.visibility</p:attrName>
                                        </p:attrNameLst>
                                      </p:cBhvr>
                                      <p:to>
                                        <p:strVal val="visible"/>
                                      </p:to>
                                    </p:set>
                                    <p:anim calcmode="lin" valueType="num">
                                      <p:cBhvr>
                                        <p:cTn id="43" dur="500" fill="hold"/>
                                        <p:tgtEl>
                                          <p:spTgt spid="22"/>
                                        </p:tgtEl>
                                        <p:attrNameLst>
                                          <p:attrName>ppt_w</p:attrName>
                                        </p:attrNameLst>
                                      </p:cBhvr>
                                      <p:tavLst>
                                        <p:tav tm="0">
                                          <p:val>
                                            <p:fltVal val="0"/>
                                          </p:val>
                                        </p:tav>
                                        <p:tav tm="100000">
                                          <p:val>
                                            <p:strVal val="#ppt_w"/>
                                          </p:val>
                                        </p:tav>
                                      </p:tavLst>
                                    </p:anim>
                                    <p:anim calcmode="lin" valueType="num">
                                      <p:cBhvr>
                                        <p:cTn id="44" dur="500" fill="hold"/>
                                        <p:tgtEl>
                                          <p:spTgt spid="22"/>
                                        </p:tgtEl>
                                        <p:attrNameLst>
                                          <p:attrName>ppt_h</p:attrName>
                                        </p:attrNameLst>
                                      </p:cBhvr>
                                      <p:tavLst>
                                        <p:tav tm="0">
                                          <p:val>
                                            <p:fltVal val="0"/>
                                          </p:val>
                                        </p:tav>
                                        <p:tav tm="100000">
                                          <p:val>
                                            <p:strVal val="#ppt_h"/>
                                          </p:val>
                                        </p:tav>
                                      </p:tavLst>
                                    </p:anim>
                                    <p:anim calcmode="lin" valueType="num">
                                      <p:cBhvr>
                                        <p:cTn id="45" dur="500" fill="hold"/>
                                        <p:tgtEl>
                                          <p:spTgt spid="22"/>
                                        </p:tgtEl>
                                        <p:attrNameLst>
                                          <p:attrName>style.rotation</p:attrName>
                                        </p:attrNameLst>
                                      </p:cBhvr>
                                      <p:tavLst>
                                        <p:tav tm="0">
                                          <p:val>
                                            <p:fltVal val="90"/>
                                          </p:val>
                                        </p:tav>
                                        <p:tav tm="100000">
                                          <p:val>
                                            <p:fltVal val="0"/>
                                          </p:val>
                                        </p:tav>
                                      </p:tavLst>
                                    </p:anim>
                                    <p:animEffect transition="in" filter="fade">
                                      <p:cBhvr>
                                        <p:cTn id="46" dur="500"/>
                                        <p:tgtEl>
                                          <p:spTgt spid="22"/>
                                        </p:tgtEl>
                                      </p:cBhvr>
                                    </p:animEffect>
                                  </p:childTnLst>
                                </p:cTn>
                              </p:par>
                            </p:childTnLst>
                          </p:cTn>
                        </p:par>
                        <p:par>
                          <p:cTn id="47" fill="hold">
                            <p:stCondLst>
                              <p:cond delay="2400"/>
                            </p:stCondLst>
                            <p:childTnLst>
                              <p:par>
                                <p:cTn id="48" presetID="22" presetClass="entr" presetSubtype="8" fill="hold" grpId="0" nodeType="after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900"/>
                            </p:stCondLst>
                            <p:childTnLst>
                              <p:par>
                                <p:cTn id="52" presetID="31" presetClass="entr" presetSubtype="0" fill="hold" grpId="0" nodeType="afterEffect">
                                  <p:stCondLst>
                                    <p:cond delay="0"/>
                                  </p:stCondLst>
                                  <p:childTnLst>
                                    <p:set>
                                      <p:cBhvr>
                                        <p:cTn id="53" dur="1" fill="hold">
                                          <p:stCondLst>
                                            <p:cond delay="0"/>
                                          </p:stCondLst>
                                        </p:cTn>
                                        <p:tgtEl>
                                          <p:spTgt spid="23"/>
                                        </p:tgtEl>
                                        <p:attrNameLst>
                                          <p:attrName>style.visibility</p:attrName>
                                        </p:attrNameLst>
                                      </p:cBhvr>
                                      <p:to>
                                        <p:strVal val="visible"/>
                                      </p:to>
                                    </p:set>
                                    <p:anim calcmode="lin" valueType="num">
                                      <p:cBhvr>
                                        <p:cTn id="54" dur="500" fill="hold"/>
                                        <p:tgtEl>
                                          <p:spTgt spid="23"/>
                                        </p:tgtEl>
                                        <p:attrNameLst>
                                          <p:attrName>ppt_w</p:attrName>
                                        </p:attrNameLst>
                                      </p:cBhvr>
                                      <p:tavLst>
                                        <p:tav tm="0">
                                          <p:val>
                                            <p:fltVal val="0"/>
                                          </p:val>
                                        </p:tav>
                                        <p:tav tm="100000">
                                          <p:val>
                                            <p:strVal val="#ppt_w"/>
                                          </p:val>
                                        </p:tav>
                                      </p:tavLst>
                                    </p:anim>
                                    <p:anim calcmode="lin" valueType="num">
                                      <p:cBhvr>
                                        <p:cTn id="55" dur="500" fill="hold"/>
                                        <p:tgtEl>
                                          <p:spTgt spid="23"/>
                                        </p:tgtEl>
                                        <p:attrNameLst>
                                          <p:attrName>ppt_h</p:attrName>
                                        </p:attrNameLst>
                                      </p:cBhvr>
                                      <p:tavLst>
                                        <p:tav tm="0">
                                          <p:val>
                                            <p:fltVal val="0"/>
                                          </p:val>
                                        </p:tav>
                                        <p:tav tm="100000">
                                          <p:val>
                                            <p:strVal val="#ppt_h"/>
                                          </p:val>
                                        </p:tav>
                                      </p:tavLst>
                                    </p:anim>
                                    <p:anim calcmode="lin" valueType="num">
                                      <p:cBhvr>
                                        <p:cTn id="56" dur="500" fill="hold"/>
                                        <p:tgtEl>
                                          <p:spTgt spid="23"/>
                                        </p:tgtEl>
                                        <p:attrNameLst>
                                          <p:attrName>style.rotation</p:attrName>
                                        </p:attrNameLst>
                                      </p:cBhvr>
                                      <p:tavLst>
                                        <p:tav tm="0">
                                          <p:val>
                                            <p:fltVal val="90"/>
                                          </p:val>
                                        </p:tav>
                                        <p:tav tm="100000">
                                          <p:val>
                                            <p:fltVal val="0"/>
                                          </p:val>
                                        </p:tav>
                                      </p:tavLst>
                                    </p:anim>
                                    <p:animEffect transition="in" filter="fade">
                                      <p:cBhvr>
                                        <p:cTn id="57" dur="500"/>
                                        <p:tgtEl>
                                          <p:spTgt spid="23"/>
                                        </p:tgtEl>
                                      </p:cBhvr>
                                    </p:animEffect>
                                  </p:childTnLst>
                                </p:cTn>
                              </p:par>
                            </p:childTnLst>
                          </p:cTn>
                        </p:par>
                        <p:par>
                          <p:cTn id="58" fill="hold">
                            <p:stCondLst>
                              <p:cond delay="34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500"/>
                                        <p:tgtEl>
                                          <p:spTgt spid="26"/>
                                        </p:tgtEl>
                                      </p:cBhvr>
                                    </p:animEffect>
                                  </p:childTnLst>
                                </p:cTn>
                              </p:par>
                            </p:childTnLst>
                          </p:cTn>
                        </p:par>
                        <p:par>
                          <p:cTn id="62" fill="hold">
                            <p:stCondLst>
                              <p:cond delay="3900"/>
                            </p:stCondLst>
                            <p:childTnLst>
                              <p:par>
                                <p:cTn id="63" presetID="16" presetClass="entr" presetSubtype="26" fill="hold"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barn(inHorizontal)">
                                      <p:cBhvr>
                                        <p:cTn id="65" dur="500"/>
                                        <p:tgtEl>
                                          <p:spTgt spid="20"/>
                                        </p:tgtEl>
                                      </p:cBhvr>
                                    </p:animEffect>
                                  </p:childTnLst>
                                </p:cTn>
                              </p:par>
                            </p:childTnLst>
                          </p:cTn>
                        </p:par>
                        <p:par>
                          <p:cTn id="66" fill="hold">
                            <p:stCondLst>
                              <p:cond delay="44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28"/>
                                        </p:tgtEl>
                                        <p:attrNameLst>
                                          <p:attrName>style.visibility</p:attrName>
                                        </p:attrNameLst>
                                      </p:cBhvr>
                                      <p:to>
                                        <p:strVal val="visible"/>
                                      </p:to>
                                    </p:set>
                                    <p:anim calcmode="lin" valueType="num">
                                      <p:cBhvr>
                                        <p:cTn id="69" dur="5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28"/>
                                        </p:tgtEl>
                                        <p:attrNameLst>
                                          <p:attrName>ppt_y</p:attrName>
                                        </p:attrNameLst>
                                      </p:cBhvr>
                                      <p:tavLst>
                                        <p:tav tm="0">
                                          <p:val>
                                            <p:strVal val="#ppt_y"/>
                                          </p:val>
                                        </p:tav>
                                        <p:tav tm="100000">
                                          <p:val>
                                            <p:strVal val="#ppt_y"/>
                                          </p:val>
                                        </p:tav>
                                      </p:tavLst>
                                    </p:anim>
                                    <p:anim calcmode="lin" valueType="num">
                                      <p:cBhvr>
                                        <p:cTn id="71" dur="5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28"/>
                                        </p:tgtEl>
                                      </p:cBhvr>
                                    </p:animEffect>
                                  </p:childTnLst>
                                </p:cTn>
                              </p:par>
                            </p:childTnLst>
                          </p:cTn>
                        </p:par>
                        <p:par>
                          <p:cTn id="74" fill="hold">
                            <p:stCondLst>
                              <p:cond delay="5050"/>
                            </p:stCondLst>
                            <p:childTnLst>
                              <p:par>
                                <p:cTn id="75" presetID="22" presetClass="entr" presetSubtype="1" fill="hold" grpId="0" nodeType="afterEffect">
                                  <p:stCondLst>
                                    <p:cond delay="0"/>
                                  </p:stCondLst>
                                  <p:childTnLst>
                                    <p:set>
                                      <p:cBhvr>
                                        <p:cTn id="76" dur="1" fill="hold">
                                          <p:stCondLst>
                                            <p:cond delay="0"/>
                                          </p:stCondLst>
                                        </p:cTn>
                                        <p:tgtEl>
                                          <p:spTgt spid="27"/>
                                        </p:tgtEl>
                                        <p:attrNameLst>
                                          <p:attrName>style.visibility</p:attrName>
                                        </p:attrNameLst>
                                      </p:cBhvr>
                                      <p:to>
                                        <p:strVal val="visible"/>
                                      </p:to>
                                    </p:set>
                                    <p:animEffect transition="in" filter="wipe(up)">
                                      <p:cBhvr>
                                        <p:cTn id="7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animBg="1"/>
      <p:bldP spid="26" grpId="0"/>
      <p:bldP spid="27" grpId="0"/>
      <p:bldP spid="2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4402336" y="2340807"/>
            <a:ext cx="3348643" cy="3611480"/>
            <a:chOff x="4635297" y="2463531"/>
            <a:chExt cx="2921408" cy="3150711"/>
          </a:xfrm>
        </p:grpSpPr>
        <p:sp>
          <p:nvSpPr>
            <p:cNvPr id="6" name="Freeform 5"/>
            <p:cNvSpPr>
              <a:spLocks/>
            </p:cNvSpPr>
            <p:nvPr/>
          </p:nvSpPr>
          <p:spPr bwMode="auto">
            <a:xfrm>
              <a:off x="4635297" y="3825951"/>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FF00"/>
            </a:solidFill>
            <a:ln>
              <a:noFill/>
            </a:ln>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5"/>
            <p:cNvSpPr>
              <a:spLocks/>
            </p:cNvSpPr>
            <p:nvPr/>
          </p:nvSpPr>
          <p:spPr bwMode="auto">
            <a:xfrm>
              <a:off x="4635297" y="3394890"/>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C00000"/>
            </a:solidFill>
            <a:ln>
              <a:noFill/>
            </a:ln>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5"/>
            <p:cNvSpPr>
              <a:spLocks/>
            </p:cNvSpPr>
            <p:nvPr/>
          </p:nvSpPr>
          <p:spPr bwMode="auto">
            <a:xfrm>
              <a:off x="4635297" y="2968296"/>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FFFF00"/>
            </a:solidFill>
            <a:ln>
              <a:noFill/>
            </a:ln>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Freeform 5"/>
            <p:cNvSpPr>
              <a:spLocks/>
            </p:cNvSpPr>
            <p:nvPr/>
          </p:nvSpPr>
          <p:spPr bwMode="auto">
            <a:xfrm>
              <a:off x="4635297" y="2463531"/>
              <a:ext cx="2921408" cy="1788291"/>
            </a:xfrm>
            <a:custGeom>
              <a:avLst/>
              <a:gdLst>
                <a:gd name="T0" fmla="*/ 17 w 618"/>
                <a:gd name="T1" fmla="*/ 170 h 377"/>
                <a:gd name="T2" fmla="*/ 278 w 618"/>
                <a:gd name="T3" fmla="*/ 11 h 377"/>
                <a:gd name="T4" fmla="*/ 344 w 618"/>
                <a:gd name="T5" fmla="*/ 13 h 377"/>
                <a:gd name="T6" fmla="*/ 597 w 618"/>
                <a:gd name="T7" fmla="*/ 167 h 377"/>
                <a:gd name="T8" fmla="*/ 601 w 618"/>
                <a:gd name="T9" fmla="*/ 208 h 377"/>
                <a:gd name="T10" fmla="*/ 340 w 618"/>
                <a:gd name="T11" fmla="*/ 367 h 377"/>
                <a:gd name="T12" fmla="*/ 274 w 618"/>
                <a:gd name="T13" fmla="*/ 364 h 377"/>
                <a:gd name="T14" fmla="*/ 21 w 618"/>
                <a:gd name="T15" fmla="*/ 210 h 377"/>
                <a:gd name="T16" fmla="*/ 17 w 618"/>
                <a:gd name="T17" fmla="*/ 170 h 3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18" h="377">
                  <a:moveTo>
                    <a:pt x="17" y="170"/>
                  </a:moveTo>
                  <a:cubicBezTo>
                    <a:pt x="278" y="11"/>
                    <a:pt x="278" y="11"/>
                    <a:pt x="278" y="11"/>
                  </a:cubicBezTo>
                  <a:cubicBezTo>
                    <a:pt x="295" y="0"/>
                    <a:pt x="325" y="1"/>
                    <a:pt x="344" y="13"/>
                  </a:cubicBezTo>
                  <a:cubicBezTo>
                    <a:pt x="597" y="167"/>
                    <a:pt x="597" y="167"/>
                    <a:pt x="597" y="167"/>
                  </a:cubicBezTo>
                  <a:cubicBezTo>
                    <a:pt x="617" y="179"/>
                    <a:pt x="618" y="197"/>
                    <a:pt x="601" y="208"/>
                  </a:cubicBezTo>
                  <a:cubicBezTo>
                    <a:pt x="340" y="367"/>
                    <a:pt x="340" y="367"/>
                    <a:pt x="340" y="367"/>
                  </a:cubicBezTo>
                  <a:cubicBezTo>
                    <a:pt x="323" y="377"/>
                    <a:pt x="293" y="376"/>
                    <a:pt x="274" y="364"/>
                  </a:cubicBezTo>
                  <a:cubicBezTo>
                    <a:pt x="21" y="210"/>
                    <a:pt x="21" y="210"/>
                    <a:pt x="21" y="210"/>
                  </a:cubicBezTo>
                  <a:cubicBezTo>
                    <a:pt x="2" y="198"/>
                    <a:pt x="0" y="180"/>
                    <a:pt x="17" y="170"/>
                  </a:cubicBezTo>
                  <a:close/>
                </a:path>
              </a:pathLst>
            </a:custGeom>
            <a:solidFill>
              <a:srgbClr val="C00000"/>
            </a:solidFill>
            <a:ln>
              <a:noFill/>
            </a:ln>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1" name="组合 10"/>
          <p:cNvGrpSpPr/>
          <p:nvPr/>
        </p:nvGrpSpPr>
        <p:grpSpPr>
          <a:xfrm>
            <a:off x="8260275" y="2711992"/>
            <a:ext cx="866436" cy="837370"/>
            <a:chOff x="8200330" y="3146776"/>
            <a:chExt cx="755892" cy="730534"/>
          </a:xfrm>
        </p:grpSpPr>
        <p:sp>
          <p:nvSpPr>
            <p:cNvPr id="12" name="Rounded Rectangle 12"/>
            <p:cNvSpPr/>
            <p:nvPr/>
          </p:nvSpPr>
          <p:spPr>
            <a:xfrm>
              <a:off x="8200330" y="3146776"/>
              <a:ext cx="755892" cy="7305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18"/>
            <p:cNvGrpSpPr/>
            <p:nvPr/>
          </p:nvGrpSpPr>
          <p:grpSpPr>
            <a:xfrm>
              <a:off x="8318740" y="3255783"/>
              <a:ext cx="519068" cy="515515"/>
              <a:chOff x="1979613" y="3067051"/>
              <a:chExt cx="231775" cy="230188"/>
            </a:xfrm>
            <a:solidFill>
              <a:schemeClr val="bg1"/>
            </a:solidFill>
          </p:grpSpPr>
          <p:sp>
            <p:nvSpPr>
              <p:cNvPr id="14"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7" name="组合 16"/>
          <p:cNvGrpSpPr/>
          <p:nvPr/>
        </p:nvGrpSpPr>
        <p:grpSpPr>
          <a:xfrm>
            <a:off x="8256197" y="4723168"/>
            <a:ext cx="866436" cy="837370"/>
            <a:chOff x="8200330" y="4223052"/>
            <a:chExt cx="755892" cy="730534"/>
          </a:xfrm>
        </p:grpSpPr>
        <p:sp>
          <p:nvSpPr>
            <p:cNvPr id="18" name="Rounded Rectangle 13"/>
            <p:cNvSpPr/>
            <p:nvPr/>
          </p:nvSpPr>
          <p:spPr>
            <a:xfrm>
              <a:off x="8200330" y="4223052"/>
              <a:ext cx="755892" cy="7305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22"/>
            <p:cNvGrpSpPr/>
            <p:nvPr/>
          </p:nvGrpSpPr>
          <p:grpSpPr>
            <a:xfrm>
              <a:off x="8353669" y="4410772"/>
              <a:ext cx="427877" cy="412146"/>
              <a:chOff x="4616450" y="1549401"/>
              <a:chExt cx="215900" cy="207963"/>
            </a:xfrm>
            <a:solidFill>
              <a:schemeClr val="bg1"/>
            </a:solidFill>
          </p:grpSpPr>
          <p:sp>
            <p:nvSpPr>
              <p:cNvPr id="2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2" name="组合 21"/>
          <p:cNvGrpSpPr/>
          <p:nvPr/>
        </p:nvGrpSpPr>
        <p:grpSpPr>
          <a:xfrm>
            <a:off x="3078303" y="4723168"/>
            <a:ext cx="866436" cy="837370"/>
            <a:chOff x="3259564" y="4223052"/>
            <a:chExt cx="755892" cy="730534"/>
          </a:xfrm>
        </p:grpSpPr>
        <p:sp>
          <p:nvSpPr>
            <p:cNvPr id="23" name="Rounded Rectangle 17"/>
            <p:cNvSpPr/>
            <p:nvPr/>
          </p:nvSpPr>
          <p:spPr>
            <a:xfrm>
              <a:off x="3259564" y="4223052"/>
              <a:ext cx="755892" cy="7305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59"/>
            <p:cNvSpPr>
              <a:spLocks noEditPoints="1"/>
            </p:cNvSpPr>
            <p:nvPr/>
          </p:nvSpPr>
          <p:spPr bwMode="auto">
            <a:xfrm>
              <a:off x="3441416" y="4324093"/>
              <a:ext cx="371958" cy="498825"/>
            </a:xfrm>
            <a:custGeom>
              <a:avLst/>
              <a:gdLst>
                <a:gd name="T0" fmla="*/ 108 w 108"/>
                <a:gd name="T1" fmla="*/ 145 h 145"/>
                <a:gd name="T2" fmla="*/ 0 w 108"/>
                <a:gd name="T3" fmla="*/ 145 h 145"/>
                <a:gd name="T4" fmla="*/ 0 w 108"/>
                <a:gd name="T5" fmla="*/ 135 h 145"/>
                <a:gd name="T6" fmla="*/ 13 w 108"/>
                <a:gd name="T7" fmla="*/ 124 h 145"/>
                <a:gd name="T8" fmla="*/ 96 w 108"/>
                <a:gd name="T9" fmla="*/ 124 h 145"/>
                <a:gd name="T10" fmla="*/ 108 w 108"/>
                <a:gd name="T11" fmla="*/ 135 h 145"/>
                <a:gd name="T12" fmla="*/ 108 w 108"/>
                <a:gd name="T13" fmla="*/ 145 h 145"/>
                <a:gd name="T14" fmla="*/ 16 w 108"/>
                <a:gd name="T15" fmla="*/ 116 h 145"/>
                <a:gd name="T16" fmla="*/ 24 w 108"/>
                <a:gd name="T17" fmla="*/ 91 h 145"/>
                <a:gd name="T18" fmla="*/ 85 w 108"/>
                <a:gd name="T19" fmla="*/ 91 h 145"/>
                <a:gd name="T20" fmla="*/ 93 w 108"/>
                <a:gd name="T21" fmla="*/ 116 h 145"/>
                <a:gd name="T22" fmla="*/ 16 w 108"/>
                <a:gd name="T23" fmla="*/ 116 h 145"/>
                <a:gd name="T24" fmla="*/ 28 w 108"/>
                <a:gd name="T25" fmla="*/ 76 h 145"/>
                <a:gd name="T26" fmla="*/ 36 w 108"/>
                <a:gd name="T27" fmla="*/ 51 h 145"/>
                <a:gd name="T28" fmla="*/ 72 w 108"/>
                <a:gd name="T29" fmla="*/ 51 h 145"/>
                <a:gd name="T30" fmla="*/ 80 w 108"/>
                <a:gd name="T31" fmla="*/ 76 h 145"/>
                <a:gd name="T32" fmla="*/ 28 w 108"/>
                <a:gd name="T33" fmla="*/ 76 h 145"/>
                <a:gd name="T34" fmla="*/ 49 w 108"/>
                <a:gd name="T35" fmla="*/ 12 h 145"/>
                <a:gd name="T36" fmla="*/ 60 w 108"/>
                <a:gd name="T37" fmla="*/ 12 h 145"/>
                <a:gd name="T38" fmla="*/ 68 w 108"/>
                <a:gd name="T39" fmla="*/ 36 h 145"/>
                <a:gd name="T40" fmla="*/ 41 w 108"/>
                <a:gd name="T41" fmla="*/ 36 h 145"/>
                <a:gd name="T42" fmla="*/ 49 w 108"/>
                <a:gd name="T43" fmla="*/ 12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8" h="145">
                  <a:moveTo>
                    <a:pt x="108" y="145"/>
                  </a:moveTo>
                  <a:cubicBezTo>
                    <a:pt x="0" y="145"/>
                    <a:pt x="0" y="145"/>
                    <a:pt x="0" y="145"/>
                  </a:cubicBezTo>
                  <a:cubicBezTo>
                    <a:pt x="0" y="135"/>
                    <a:pt x="0" y="135"/>
                    <a:pt x="0" y="135"/>
                  </a:cubicBezTo>
                  <a:cubicBezTo>
                    <a:pt x="13" y="124"/>
                    <a:pt x="13" y="124"/>
                    <a:pt x="13" y="124"/>
                  </a:cubicBezTo>
                  <a:cubicBezTo>
                    <a:pt x="96" y="124"/>
                    <a:pt x="96" y="124"/>
                    <a:pt x="96" y="124"/>
                  </a:cubicBezTo>
                  <a:cubicBezTo>
                    <a:pt x="108" y="135"/>
                    <a:pt x="108" y="135"/>
                    <a:pt x="108" y="135"/>
                  </a:cubicBezTo>
                  <a:lnTo>
                    <a:pt x="108" y="145"/>
                  </a:lnTo>
                  <a:close/>
                  <a:moveTo>
                    <a:pt x="16" y="116"/>
                  </a:moveTo>
                  <a:cubicBezTo>
                    <a:pt x="24" y="91"/>
                    <a:pt x="24" y="91"/>
                    <a:pt x="24" y="91"/>
                  </a:cubicBezTo>
                  <a:cubicBezTo>
                    <a:pt x="85" y="91"/>
                    <a:pt x="85" y="91"/>
                    <a:pt x="85" y="91"/>
                  </a:cubicBezTo>
                  <a:cubicBezTo>
                    <a:pt x="93" y="116"/>
                    <a:pt x="93" y="116"/>
                    <a:pt x="93" y="116"/>
                  </a:cubicBezTo>
                  <a:lnTo>
                    <a:pt x="16" y="116"/>
                  </a:lnTo>
                  <a:close/>
                  <a:moveTo>
                    <a:pt x="28" y="76"/>
                  </a:moveTo>
                  <a:cubicBezTo>
                    <a:pt x="36" y="51"/>
                    <a:pt x="36" y="51"/>
                    <a:pt x="36" y="51"/>
                  </a:cubicBezTo>
                  <a:cubicBezTo>
                    <a:pt x="72" y="51"/>
                    <a:pt x="72" y="51"/>
                    <a:pt x="72" y="51"/>
                  </a:cubicBezTo>
                  <a:cubicBezTo>
                    <a:pt x="80" y="76"/>
                    <a:pt x="80" y="76"/>
                    <a:pt x="80" y="76"/>
                  </a:cubicBezTo>
                  <a:lnTo>
                    <a:pt x="28" y="76"/>
                  </a:lnTo>
                  <a:close/>
                  <a:moveTo>
                    <a:pt x="49" y="12"/>
                  </a:moveTo>
                  <a:cubicBezTo>
                    <a:pt x="49" y="12"/>
                    <a:pt x="54" y="0"/>
                    <a:pt x="60" y="12"/>
                  </a:cubicBezTo>
                  <a:cubicBezTo>
                    <a:pt x="68" y="36"/>
                    <a:pt x="68" y="36"/>
                    <a:pt x="68" y="36"/>
                  </a:cubicBezTo>
                  <a:cubicBezTo>
                    <a:pt x="41" y="36"/>
                    <a:pt x="41" y="36"/>
                    <a:pt x="41" y="36"/>
                  </a:cubicBezTo>
                  <a:lnTo>
                    <a:pt x="49" y="12"/>
                  </a:lnTo>
                  <a:close/>
                </a:path>
              </a:pathLst>
            </a:custGeom>
            <a:solidFill>
              <a:schemeClr val="bg1"/>
            </a:solidFill>
            <a:ln>
              <a:noFill/>
            </a:ln>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5" name="组合 24"/>
          <p:cNvGrpSpPr/>
          <p:nvPr/>
        </p:nvGrpSpPr>
        <p:grpSpPr>
          <a:xfrm>
            <a:off x="3078303" y="2707594"/>
            <a:ext cx="866436" cy="837370"/>
            <a:chOff x="3259564" y="3146776"/>
            <a:chExt cx="755892" cy="730534"/>
          </a:xfrm>
        </p:grpSpPr>
        <p:sp>
          <p:nvSpPr>
            <p:cNvPr id="26" name="Rounded Rectangle 16"/>
            <p:cNvSpPr/>
            <p:nvPr/>
          </p:nvSpPr>
          <p:spPr>
            <a:xfrm>
              <a:off x="3259564" y="3146776"/>
              <a:ext cx="755892" cy="730534"/>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7" name="Group 26"/>
            <p:cNvGrpSpPr/>
            <p:nvPr/>
          </p:nvGrpSpPr>
          <p:grpSpPr>
            <a:xfrm>
              <a:off x="3461645" y="3309817"/>
              <a:ext cx="351730" cy="407449"/>
              <a:chOff x="3581400" y="3905251"/>
              <a:chExt cx="160338" cy="185738"/>
            </a:xfrm>
            <a:solidFill>
              <a:schemeClr val="bg1"/>
            </a:solidFill>
          </p:grpSpPr>
          <p:sp>
            <p:nvSpPr>
              <p:cNvPr id="28"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5874" tIns="52937" rIns="105874" bIns="52937" numCol="1" anchor="t" anchorCtr="0" compatLnSpc="1">
                <a:prstTxWarp prst="textNoShape">
                  <a:avLst/>
                </a:prstTxWarp>
              </a:bodyPr>
              <a:lstStyle/>
              <a:p>
                <a:pPr algn="just">
                  <a:lnSpc>
                    <a:spcPct val="120000"/>
                  </a:lnSpc>
                </a:pPr>
                <a:endParaRPr lang="en-US" sz="65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33" name="文本框 32"/>
          <p:cNvSpPr txBox="1"/>
          <p:nvPr/>
        </p:nvSpPr>
        <p:spPr>
          <a:xfrm>
            <a:off x="404914" y="270759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4" name="文本框 33"/>
          <p:cNvSpPr txBox="1"/>
          <p:nvPr/>
        </p:nvSpPr>
        <p:spPr>
          <a:xfrm>
            <a:off x="352801" y="4723168"/>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5" name="文本框 34"/>
          <p:cNvSpPr txBox="1"/>
          <p:nvPr/>
        </p:nvSpPr>
        <p:spPr>
          <a:xfrm>
            <a:off x="9518948" y="270759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36" name="文本框 35"/>
          <p:cNvSpPr txBox="1"/>
          <p:nvPr/>
        </p:nvSpPr>
        <p:spPr>
          <a:xfrm>
            <a:off x="9466835" y="4723168"/>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4187298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 name="组合 24"/>
          <p:cNvGrpSpPr/>
          <p:nvPr/>
        </p:nvGrpSpPr>
        <p:grpSpPr>
          <a:xfrm>
            <a:off x="2661716" y="4984515"/>
            <a:ext cx="9100809" cy="1683425"/>
            <a:chOff x="1119739" y="3642806"/>
            <a:chExt cx="6828076" cy="1262569"/>
          </a:xfrm>
        </p:grpSpPr>
        <p:grpSp>
          <p:nvGrpSpPr>
            <p:cNvPr id="26" name="组合 25"/>
            <p:cNvGrpSpPr/>
            <p:nvPr/>
          </p:nvGrpSpPr>
          <p:grpSpPr>
            <a:xfrm>
              <a:off x="1119739" y="3642806"/>
              <a:ext cx="6828076" cy="1262569"/>
              <a:chOff x="1119739" y="3642806"/>
              <a:chExt cx="6828076" cy="1365964"/>
            </a:xfrm>
          </p:grpSpPr>
          <p:sp>
            <p:nvSpPr>
              <p:cNvPr id="28" name="圆角矩形 27"/>
              <p:cNvSpPr/>
              <p:nvPr/>
            </p:nvSpPr>
            <p:spPr>
              <a:xfrm>
                <a:off x="1119739" y="3642806"/>
                <a:ext cx="6828076" cy="1365964"/>
              </a:xfrm>
              <a:prstGeom prst="roundRect">
                <a:avLst>
                  <a:gd name="adj" fmla="val 4782"/>
                </a:avLst>
              </a:prstGeom>
              <a:solidFill>
                <a:schemeClr val="bg1">
                  <a:lumMod val="95000"/>
                </a:schemeClr>
              </a:solidFill>
              <a:ln w="127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9" name="Picture 2" descr="C:\Documents and Settings\Administrator\桌面\1460520146.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a:stretch/>
            </p:blipFill>
            <p:spPr bwMode="auto">
              <a:xfrm>
                <a:off x="5959535" y="3654230"/>
                <a:ext cx="1978189" cy="1341246"/>
              </a:xfrm>
              <a:prstGeom prst="roundRect">
                <a:avLst>
                  <a:gd name="adj" fmla="val 3968"/>
                </a:avLst>
              </a:prstGeom>
              <a:noFill/>
              <a:extLst>
                <a:ext uri="{909E8E84-426E-40DD-AFC4-6F175D3DCCD1}">
                  <a14:hiddenFill xmlns:a14="http://schemas.microsoft.com/office/drawing/2010/main">
                    <a:solidFill>
                      <a:srgbClr val="FFFFFF"/>
                    </a:solidFill>
                  </a14:hiddenFill>
                </a:ext>
              </a:extLst>
            </p:spPr>
          </p:pic>
        </p:grpSp>
        <p:sp>
          <p:nvSpPr>
            <p:cNvPr id="27" name="矩形 26"/>
            <p:cNvSpPr/>
            <p:nvPr/>
          </p:nvSpPr>
          <p:spPr>
            <a:xfrm>
              <a:off x="5797377" y="3649240"/>
              <a:ext cx="792088" cy="1256135"/>
            </a:xfrm>
            <a:prstGeom prst="rect">
              <a:avLst/>
            </a:prstGeom>
            <a:gradFill flip="none" rotWithShape="1">
              <a:gsLst>
                <a:gs pos="31000">
                  <a:schemeClr val="bg1">
                    <a:lumMod val="95000"/>
                  </a:schemeClr>
                </a:gs>
                <a:gs pos="98000">
                  <a:schemeClr val="bg1">
                    <a:lumMod val="9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0" name="组合 29"/>
          <p:cNvGrpSpPr/>
          <p:nvPr/>
        </p:nvGrpSpPr>
        <p:grpSpPr>
          <a:xfrm>
            <a:off x="2642837" y="1371634"/>
            <a:ext cx="9106238" cy="1664106"/>
            <a:chOff x="967339" y="1342721"/>
            <a:chExt cx="6832149" cy="1365964"/>
          </a:xfrm>
        </p:grpSpPr>
        <p:sp>
          <p:nvSpPr>
            <p:cNvPr id="31" name="圆角矩形 30"/>
            <p:cNvSpPr/>
            <p:nvPr/>
          </p:nvSpPr>
          <p:spPr>
            <a:xfrm>
              <a:off x="967339" y="1342721"/>
              <a:ext cx="6828076" cy="1365964"/>
            </a:xfrm>
            <a:prstGeom prst="roundRect">
              <a:avLst>
                <a:gd name="adj" fmla="val 4782"/>
              </a:avLst>
            </a:prstGeom>
            <a:solidFill>
              <a:schemeClr val="bg1">
                <a:lumMod val="9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Picture 3" descr="C:\Documents and Settings\Administrator\桌面\woshou.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a:stretch/>
          </p:blipFill>
          <p:spPr bwMode="auto">
            <a:xfrm>
              <a:off x="5801399" y="1350641"/>
              <a:ext cx="1998089" cy="1352550"/>
            </a:xfrm>
            <a:prstGeom prst="roundRect">
              <a:avLst>
                <a:gd name="adj" fmla="val 4602"/>
              </a:avLst>
            </a:prstGeom>
            <a:noFill/>
            <a:extLst>
              <a:ext uri="{909E8E84-426E-40DD-AFC4-6F175D3DCCD1}">
                <a14:hiddenFill xmlns:a14="http://schemas.microsoft.com/office/drawing/2010/main">
                  <a:solidFill>
                    <a:srgbClr val="FFFFFF"/>
                  </a:solidFill>
                </a14:hiddenFill>
              </a:ext>
            </a:extLst>
          </p:spPr>
        </p:pic>
        <p:sp>
          <p:nvSpPr>
            <p:cNvPr id="33" name="矩形 32"/>
            <p:cNvSpPr/>
            <p:nvPr/>
          </p:nvSpPr>
          <p:spPr>
            <a:xfrm>
              <a:off x="5678744" y="1350640"/>
              <a:ext cx="792088" cy="1350169"/>
            </a:xfrm>
            <a:prstGeom prst="rect">
              <a:avLst/>
            </a:prstGeom>
            <a:gradFill flip="none" rotWithShape="1">
              <a:gsLst>
                <a:gs pos="31000">
                  <a:schemeClr val="bg1">
                    <a:lumMod val="95000"/>
                  </a:schemeClr>
                </a:gs>
                <a:gs pos="98000">
                  <a:schemeClr val="bg1">
                    <a:lumMod val="9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4" name="组合 33"/>
          <p:cNvGrpSpPr/>
          <p:nvPr/>
        </p:nvGrpSpPr>
        <p:grpSpPr>
          <a:xfrm>
            <a:off x="0" y="3164004"/>
            <a:ext cx="9103065" cy="1688385"/>
            <a:chOff x="967339" y="2924711"/>
            <a:chExt cx="6829768" cy="1365964"/>
          </a:xfrm>
        </p:grpSpPr>
        <p:sp>
          <p:nvSpPr>
            <p:cNvPr id="35" name="圆角矩形 34"/>
            <p:cNvSpPr/>
            <p:nvPr/>
          </p:nvSpPr>
          <p:spPr>
            <a:xfrm>
              <a:off x="967339" y="2924711"/>
              <a:ext cx="6828076" cy="1365964"/>
            </a:xfrm>
            <a:prstGeom prst="roundRect">
              <a:avLst>
                <a:gd name="adj" fmla="val 4782"/>
              </a:avLst>
            </a:prstGeom>
            <a:solidFill>
              <a:schemeClr val="bg1">
                <a:lumMod val="95000"/>
              </a:schemeClr>
            </a:solidFill>
            <a:ln w="12700">
              <a:solidFill>
                <a:schemeClr val="bg1">
                  <a:lumMod val="7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Picture 2" descr="C:\Documents and Settings\Administrator\桌面\146058013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a:stretch/>
          </p:blipFill>
          <p:spPr bwMode="auto">
            <a:xfrm>
              <a:off x="5940152" y="2931790"/>
              <a:ext cx="1856955" cy="1354931"/>
            </a:xfrm>
            <a:prstGeom prst="roundRect">
              <a:avLst>
                <a:gd name="adj" fmla="val 4300"/>
              </a:avLst>
            </a:prstGeom>
            <a:noFill/>
            <a:extLst>
              <a:ext uri="{909E8E84-426E-40DD-AFC4-6F175D3DCCD1}">
                <a14:hiddenFill xmlns:a14="http://schemas.microsoft.com/office/drawing/2010/main">
                  <a:solidFill>
                    <a:srgbClr val="FFFFFF"/>
                  </a:solidFill>
                </a14:hiddenFill>
              </a:ext>
            </a:extLst>
          </p:spPr>
        </p:pic>
        <p:sp>
          <p:nvSpPr>
            <p:cNvPr id="37" name="矩形 36"/>
            <p:cNvSpPr/>
            <p:nvPr/>
          </p:nvSpPr>
          <p:spPr>
            <a:xfrm>
              <a:off x="5678743" y="2940050"/>
              <a:ext cx="994471" cy="1346671"/>
            </a:xfrm>
            <a:prstGeom prst="rect">
              <a:avLst/>
            </a:prstGeom>
            <a:gradFill flip="none" rotWithShape="1">
              <a:gsLst>
                <a:gs pos="81678">
                  <a:srgbClr val="F2F2F2">
                    <a:alpha val="51000"/>
                  </a:srgbClr>
                </a:gs>
                <a:gs pos="60000">
                  <a:srgbClr val="F2F2F2">
                    <a:alpha val="72000"/>
                  </a:srgbClr>
                </a:gs>
                <a:gs pos="20000">
                  <a:schemeClr val="bg1">
                    <a:lumMod val="95000"/>
                  </a:schemeClr>
                </a:gs>
                <a:gs pos="98000">
                  <a:schemeClr val="bg1">
                    <a:lumMod val="95000"/>
                    <a:alpha val="0"/>
                  </a:schemeClr>
                </a:gs>
              </a:gsLst>
              <a:lin ang="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Text Box 23"/>
          <p:cNvSpPr txBox="1">
            <a:spLocks noChangeArrowheads="1"/>
          </p:cNvSpPr>
          <p:nvPr/>
        </p:nvSpPr>
        <p:spPr bwMode="auto">
          <a:xfrm>
            <a:off x="2834785" y="1944784"/>
            <a:ext cx="6249401" cy="953882"/>
          </a:xfrm>
          <a:prstGeom prst="rect">
            <a:avLst/>
          </a:prstGeom>
          <a:noFill/>
          <a:ln>
            <a:noFill/>
          </a:ln>
          <a:effectLst/>
          <a:extLst/>
        </p:spPr>
        <p:txBody>
          <a:bodyPr wrap="square" lIns="121889" tIns="60944" rIns="121889" bIns="60944">
            <a:spAutoFit/>
          </a:bodyPr>
          <a:lstStyle/>
          <a:p>
            <a:pPr marL="380914" indent="-380914">
              <a:lnSpc>
                <a:spcPct val="150000"/>
              </a:lnSpc>
              <a:buFont typeface="Arial" pitchFamily="34" charset="0"/>
              <a:buChar char="•"/>
            </a:pPr>
            <a:r>
              <a:rPr lang="zh-CN" altLang="en-US" dirty="0">
                <a:latin typeface="微软雅黑" pitchFamily="34" charset="-122"/>
                <a:ea typeface="微软雅黑" pitchFamily="34" charset="-122"/>
              </a:rPr>
              <a:t>这里添加正文文字，这里添加正文文字，这里添加正文文字，这里添加正文文字，这里添加正文文字。</a:t>
            </a:r>
          </a:p>
        </p:txBody>
      </p:sp>
      <p:grpSp>
        <p:nvGrpSpPr>
          <p:cNvPr id="39" name="组合 38"/>
          <p:cNvGrpSpPr/>
          <p:nvPr/>
        </p:nvGrpSpPr>
        <p:grpSpPr>
          <a:xfrm>
            <a:off x="2834785" y="1465796"/>
            <a:ext cx="3457246" cy="444888"/>
            <a:chOff x="1015999" y="3840990"/>
            <a:chExt cx="2344347" cy="402915"/>
          </a:xfrm>
          <a:effectLst/>
        </p:grpSpPr>
        <p:sp>
          <p:nvSpPr>
            <p:cNvPr id="40" name="圆角矩形 39"/>
            <p:cNvSpPr/>
            <p:nvPr/>
          </p:nvSpPr>
          <p:spPr>
            <a:xfrm>
              <a:off x="1015999" y="3871875"/>
              <a:ext cx="2344347" cy="372030"/>
            </a:xfrm>
            <a:prstGeom prst="roundRect">
              <a:avLst>
                <a:gd name="adj" fmla="val 165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41" name="矩形 40"/>
            <p:cNvSpPr/>
            <p:nvPr/>
          </p:nvSpPr>
          <p:spPr>
            <a:xfrm>
              <a:off x="1334876" y="3840990"/>
              <a:ext cx="1706593" cy="376211"/>
            </a:xfrm>
            <a:prstGeom prst="rect">
              <a:avLst/>
            </a:prstGeom>
          </p:spPr>
          <p:txBody>
            <a:bodyPr wrap="square">
              <a:spAutoFit/>
            </a:bodyPr>
            <a:lstStyle/>
            <a:p>
              <a:pPr>
                <a:spcBef>
                  <a:spcPct val="50000"/>
                </a:spcBef>
              </a:pPr>
              <a:r>
                <a:rPr lang="zh-CN" altLang="en-US" sz="2100" dirty="0">
                  <a:solidFill>
                    <a:schemeClr val="bg1"/>
                  </a:solidFill>
                  <a:latin typeface="微软雅黑" pitchFamily="34" charset="-122"/>
                  <a:ea typeface="微软雅黑" pitchFamily="34" charset="-122"/>
                </a:rPr>
                <a:t>这里添加文字标题</a:t>
              </a:r>
              <a:endParaRPr lang="en-US" altLang="zh-CN" sz="2100" dirty="0">
                <a:solidFill>
                  <a:schemeClr val="bg1"/>
                </a:solidFill>
                <a:latin typeface="微软雅黑" pitchFamily="34" charset="-122"/>
                <a:ea typeface="微软雅黑" pitchFamily="34" charset="-122"/>
              </a:endParaRPr>
            </a:p>
          </p:txBody>
        </p:sp>
      </p:grpSp>
      <p:sp>
        <p:nvSpPr>
          <p:cNvPr id="42" name="Text Box 23"/>
          <p:cNvSpPr txBox="1">
            <a:spLocks noChangeArrowheads="1"/>
          </p:cNvSpPr>
          <p:nvPr/>
        </p:nvSpPr>
        <p:spPr bwMode="auto">
          <a:xfrm>
            <a:off x="191950" y="3737153"/>
            <a:ext cx="6249401" cy="953882"/>
          </a:xfrm>
          <a:prstGeom prst="rect">
            <a:avLst/>
          </a:prstGeom>
          <a:noFill/>
          <a:ln>
            <a:noFill/>
          </a:ln>
          <a:effectLst/>
          <a:extLst/>
        </p:spPr>
        <p:txBody>
          <a:bodyPr wrap="square" lIns="121889" tIns="60944" rIns="121889" bIns="60944">
            <a:spAutoFit/>
          </a:bodyPr>
          <a:lstStyle/>
          <a:p>
            <a:pPr marL="380914" indent="-380914">
              <a:lnSpc>
                <a:spcPct val="150000"/>
              </a:lnSpc>
              <a:buClr>
                <a:srgbClr val="1C7115"/>
              </a:buClr>
              <a:buFont typeface="Arial" pitchFamily="34" charset="0"/>
              <a:buChar char="•"/>
            </a:pPr>
            <a:r>
              <a:rPr lang="zh-CN" altLang="en-US" dirty="0">
                <a:latin typeface="微软雅黑" pitchFamily="34" charset="-122"/>
                <a:ea typeface="微软雅黑" pitchFamily="34" charset="-122"/>
              </a:rPr>
              <a:t>这里添加正文文字，这里添加正文文字</a:t>
            </a:r>
            <a:endParaRPr lang="en-US" altLang="zh-CN" dirty="0">
              <a:latin typeface="微软雅黑" pitchFamily="34" charset="-122"/>
              <a:ea typeface="微软雅黑" pitchFamily="34" charset="-122"/>
            </a:endParaRPr>
          </a:p>
          <a:p>
            <a:pPr marL="380914" indent="-380914">
              <a:lnSpc>
                <a:spcPct val="150000"/>
              </a:lnSpc>
              <a:buFont typeface="Arial" pitchFamily="34" charset="0"/>
              <a:buChar char="•"/>
            </a:pPr>
            <a:r>
              <a:rPr lang="zh-CN" altLang="en-US" dirty="0">
                <a:latin typeface="微软雅黑" pitchFamily="34" charset="-122"/>
                <a:ea typeface="微软雅黑" pitchFamily="34" charset="-122"/>
              </a:rPr>
              <a:t>这里添加正文文字，这里添加正文文字</a:t>
            </a:r>
          </a:p>
        </p:txBody>
      </p:sp>
      <p:grpSp>
        <p:nvGrpSpPr>
          <p:cNvPr id="43" name="组合 42"/>
          <p:cNvGrpSpPr/>
          <p:nvPr/>
        </p:nvGrpSpPr>
        <p:grpSpPr>
          <a:xfrm>
            <a:off x="191950" y="3249151"/>
            <a:ext cx="3457246" cy="453899"/>
            <a:chOff x="1015999" y="3832829"/>
            <a:chExt cx="2344347" cy="411076"/>
          </a:xfrm>
          <a:effectLst/>
        </p:grpSpPr>
        <p:sp>
          <p:nvSpPr>
            <p:cNvPr id="44" name="圆角矩形 43"/>
            <p:cNvSpPr/>
            <p:nvPr/>
          </p:nvSpPr>
          <p:spPr>
            <a:xfrm>
              <a:off x="1015999" y="3871875"/>
              <a:ext cx="2344347" cy="372030"/>
            </a:xfrm>
            <a:prstGeom prst="roundRect">
              <a:avLst>
                <a:gd name="adj" fmla="val 16598"/>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45" name="矩形 44"/>
            <p:cNvSpPr/>
            <p:nvPr/>
          </p:nvSpPr>
          <p:spPr>
            <a:xfrm>
              <a:off x="1308335" y="3832829"/>
              <a:ext cx="1706593" cy="376211"/>
            </a:xfrm>
            <a:prstGeom prst="rect">
              <a:avLst/>
            </a:prstGeom>
          </p:spPr>
          <p:txBody>
            <a:bodyPr wrap="square">
              <a:spAutoFit/>
            </a:bodyPr>
            <a:lstStyle/>
            <a:p>
              <a:pPr>
                <a:spcBef>
                  <a:spcPct val="50000"/>
                </a:spcBef>
              </a:pPr>
              <a:r>
                <a:rPr lang="zh-CN" altLang="en-US" sz="2100" dirty="0">
                  <a:solidFill>
                    <a:schemeClr val="bg1"/>
                  </a:solidFill>
                  <a:latin typeface="微软雅黑" pitchFamily="34" charset="-122"/>
                  <a:ea typeface="微软雅黑" pitchFamily="34" charset="-122"/>
                </a:rPr>
                <a:t>这里添加文字标题</a:t>
              </a:r>
              <a:endParaRPr lang="en-US" altLang="zh-CN" sz="2100" dirty="0">
                <a:solidFill>
                  <a:schemeClr val="bg1"/>
                </a:solidFill>
                <a:latin typeface="微软雅黑" pitchFamily="34" charset="-122"/>
                <a:ea typeface="微软雅黑" pitchFamily="34" charset="-122"/>
              </a:endParaRPr>
            </a:p>
          </p:txBody>
        </p:sp>
      </p:grpSp>
      <p:sp>
        <p:nvSpPr>
          <p:cNvPr id="46" name="Text Box 23"/>
          <p:cNvSpPr txBox="1">
            <a:spLocks noChangeArrowheads="1"/>
          </p:cNvSpPr>
          <p:nvPr/>
        </p:nvSpPr>
        <p:spPr bwMode="auto">
          <a:xfrm>
            <a:off x="2853664" y="5557663"/>
            <a:ext cx="6249401" cy="953882"/>
          </a:xfrm>
          <a:prstGeom prst="rect">
            <a:avLst/>
          </a:prstGeom>
          <a:noFill/>
          <a:ln>
            <a:noFill/>
          </a:ln>
          <a:effectLst/>
          <a:extLst/>
        </p:spPr>
        <p:txBody>
          <a:bodyPr wrap="square" lIns="121889" tIns="60944" rIns="121889" bIns="60944">
            <a:spAutoFit/>
          </a:bodyPr>
          <a:lstStyle/>
          <a:p>
            <a:pPr marL="380914" indent="-380914">
              <a:lnSpc>
                <a:spcPct val="150000"/>
              </a:lnSpc>
              <a:buFont typeface="Arial" pitchFamily="34" charset="0"/>
              <a:buChar char="•"/>
            </a:pPr>
            <a:r>
              <a:rPr lang="zh-CN" altLang="en-US" dirty="0">
                <a:latin typeface="微软雅黑" pitchFamily="34" charset="-122"/>
                <a:ea typeface="微软雅黑" pitchFamily="34" charset="-122"/>
              </a:rPr>
              <a:t>这里添加正文文字，这里添加正文文字，这里添加正文文字，这里添加正文文字，这里添加正文文字。</a:t>
            </a:r>
          </a:p>
        </p:txBody>
      </p:sp>
      <p:grpSp>
        <p:nvGrpSpPr>
          <p:cNvPr id="47" name="组合 46"/>
          <p:cNvGrpSpPr/>
          <p:nvPr/>
        </p:nvGrpSpPr>
        <p:grpSpPr>
          <a:xfrm>
            <a:off x="2853664" y="5078675"/>
            <a:ext cx="3457246" cy="444885"/>
            <a:chOff x="1015999" y="3840992"/>
            <a:chExt cx="2344347" cy="402913"/>
          </a:xfrm>
          <a:effectLst/>
        </p:grpSpPr>
        <p:sp>
          <p:nvSpPr>
            <p:cNvPr id="48" name="圆角矩形 47"/>
            <p:cNvSpPr/>
            <p:nvPr/>
          </p:nvSpPr>
          <p:spPr>
            <a:xfrm>
              <a:off x="1015999" y="3871875"/>
              <a:ext cx="2344347" cy="372030"/>
            </a:xfrm>
            <a:prstGeom prst="roundRect">
              <a:avLst>
                <a:gd name="adj" fmla="val 16598"/>
              </a:avLst>
            </a:prstGeom>
            <a:solidFill>
              <a:srgbClr val="FF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100"/>
            </a:p>
          </p:txBody>
        </p:sp>
        <p:sp>
          <p:nvSpPr>
            <p:cNvPr id="49" name="矩形 48"/>
            <p:cNvSpPr/>
            <p:nvPr/>
          </p:nvSpPr>
          <p:spPr>
            <a:xfrm>
              <a:off x="1293076" y="3840992"/>
              <a:ext cx="1706593" cy="376211"/>
            </a:xfrm>
            <a:prstGeom prst="rect">
              <a:avLst/>
            </a:prstGeom>
          </p:spPr>
          <p:txBody>
            <a:bodyPr wrap="square">
              <a:spAutoFit/>
            </a:bodyPr>
            <a:lstStyle/>
            <a:p>
              <a:pPr>
                <a:spcBef>
                  <a:spcPct val="50000"/>
                </a:spcBef>
              </a:pPr>
              <a:r>
                <a:rPr lang="zh-CN" altLang="en-US" sz="2100" dirty="0">
                  <a:solidFill>
                    <a:schemeClr val="bg1"/>
                  </a:solidFill>
                  <a:latin typeface="微软雅黑" pitchFamily="34" charset="-122"/>
                  <a:ea typeface="微软雅黑" pitchFamily="34" charset="-122"/>
                </a:rPr>
                <a:t>这里添加文字标题</a:t>
              </a:r>
              <a:endParaRPr lang="en-US" altLang="zh-CN" sz="2100" dirty="0">
                <a:solidFill>
                  <a:schemeClr val="bg1"/>
                </a:solidFill>
                <a:latin typeface="微软雅黑" pitchFamily="34" charset="-122"/>
                <a:ea typeface="微软雅黑" pitchFamily="34" charset="-122"/>
              </a:endParaRPr>
            </a:p>
          </p:txBody>
        </p:sp>
      </p:grpSp>
    </p:spTree>
    <p:extLst>
      <p:ext uri="{BB962C8B-B14F-4D97-AF65-F5344CB8AC3E}">
        <p14:creationId xmlns:p14="http://schemas.microsoft.com/office/powerpoint/2010/main" val="2020640118"/>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par>
                                <p:cTn id="8" presetID="22" presetClass="entr" presetSubtype="1" fill="hold" nodeType="withEffect">
                                  <p:stCondLst>
                                    <p:cond delay="500"/>
                                  </p:stCondLst>
                                  <p:childTnLst>
                                    <p:set>
                                      <p:cBhvr>
                                        <p:cTn id="9" dur="1" fill="hold">
                                          <p:stCondLst>
                                            <p:cond delay="0"/>
                                          </p:stCondLst>
                                        </p:cTn>
                                        <p:tgtEl>
                                          <p:spTgt spid="39"/>
                                        </p:tgtEl>
                                        <p:attrNameLst>
                                          <p:attrName>style.visibility</p:attrName>
                                        </p:attrNameLst>
                                      </p:cBhvr>
                                      <p:to>
                                        <p:strVal val="visible"/>
                                      </p:to>
                                    </p:set>
                                    <p:animEffect transition="in" filter="wipe(up)">
                                      <p:cBhvr>
                                        <p:cTn id="10" dur="500"/>
                                        <p:tgtEl>
                                          <p:spTgt spid="39"/>
                                        </p:tgtEl>
                                      </p:cBhvr>
                                    </p:animEffect>
                                  </p:childTnLst>
                                </p:cTn>
                              </p:par>
                              <p:par>
                                <p:cTn id="11" presetID="22" presetClass="entr" presetSubtype="1" fill="hold" grpId="0" nodeType="withEffect">
                                  <p:stCondLst>
                                    <p:cond delay="1000"/>
                                  </p:stCondLst>
                                  <p:childTnLst>
                                    <p:set>
                                      <p:cBhvr>
                                        <p:cTn id="12" dur="1" fill="hold">
                                          <p:stCondLst>
                                            <p:cond delay="0"/>
                                          </p:stCondLst>
                                        </p:cTn>
                                        <p:tgtEl>
                                          <p:spTgt spid="38"/>
                                        </p:tgtEl>
                                        <p:attrNameLst>
                                          <p:attrName>style.visibility</p:attrName>
                                        </p:attrNameLst>
                                      </p:cBhvr>
                                      <p:to>
                                        <p:strVal val="visible"/>
                                      </p:to>
                                    </p:set>
                                    <p:animEffect transition="in" filter="wipe(up)">
                                      <p:cBhvr>
                                        <p:cTn id="13" dur="500"/>
                                        <p:tgtEl>
                                          <p:spTgt spid="38"/>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nodeType="click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left)">
                                      <p:cBhvr>
                                        <p:cTn id="18" dur="500"/>
                                        <p:tgtEl>
                                          <p:spTgt spid="34"/>
                                        </p:tgtEl>
                                      </p:cBhvr>
                                    </p:animEffect>
                                  </p:childTnLst>
                                </p:cTn>
                              </p:par>
                              <p:par>
                                <p:cTn id="19" presetID="22" presetClass="entr" presetSubtype="1" fill="hold" nodeType="withEffect">
                                  <p:stCondLst>
                                    <p:cond delay="500"/>
                                  </p:stCondLst>
                                  <p:childTnLst>
                                    <p:set>
                                      <p:cBhvr>
                                        <p:cTn id="20" dur="1" fill="hold">
                                          <p:stCondLst>
                                            <p:cond delay="0"/>
                                          </p:stCondLst>
                                        </p:cTn>
                                        <p:tgtEl>
                                          <p:spTgt spid="43"/>
                                        </p:tgtEl>
                                        <p:attrNameLst>
                                          <p:attrName>style.visibility</p:attrName>
                                        </p:attrNameLst>
                                      </p:cBhvr>
                                      <p:to>
                                        <p:strVal val="visible"/>
                                      </p:to>
                                    </p:set>
                                    <p:animEffect transition="in" filter="wipe(up)">
                                      <p:cBhvr>
                                        <p:cTn id="21" dur="500"/>
                                        <p:tgtEl>
                                          <p:spTgt spid="43"/>
                                        </p:tgtEl>
                                      </p:cBhvr>
                                    </p:animEffect>
                                  </p:childTnLst>
                                </p:cTn>
                              </p:par>
                              <p:par>
                                <p:cTn id="22" presetID="22" presetClass="entr" presetSubtype="1" fill="hold" grpId="0" nodeType="withEffect">
                                  <p:stCondLst>
                                    <p:cond delay="1000"/>
                                  </p:stCondLst>
                                  <p:childTnLst>
                                    <p:set>
                                      <p:cBhvr>
                                        <p:cTn id="23" dur="1" fill="hold">
                                          <p:stCondLst>
                                            <p:cond delay="0"/>
                                          </p:stCondLst>
                                        </p:cTn>
                                        <p:tgtEl>
                                          <p:spTgt spid="42"/>
                                        </p:tgtEl>
                                        <p:attrNameLst>
                                          <p:attrName>style.visibility</p:attrName>
                                        </p:attrNameLst>
                                      </p:cBhvr>
                                      <p:to>
                                        <p:strVal val="visible"/>
                                      </p:to>
                                    </p:set>
                                    <p:animEffect transition="in" filter="wipe(up)">
                                      <p:cBhvr>
                                        <p:cTn id="24" dur="500"/>
                                        <p:tgtEl>
                                          <p:spTgt spid="42"/>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left)">
                                      <p:cBhvr>
                                        <p:cTn id="29" dur="500"/>
                                        <p:tgtEl>
                                          <p:spTgt spid="25"/>
                                        </p:tgtEl>
                                      </p:cBhvr>
                                    </p:animEffect>
                                  </p:childTnLst>
                                </p:cTn>
                              </p:par>
                              <p:par>
                                <p:cTn id="30" presetID="22" presetClass="entr" presetSubtype="1" fill="hold" nodeType="withEffect">
                                  <p:stCondLst>
                                    <p:cond delay="500"/>
                                  </p:stCondLst>
                                  <p:childTnLst>
                                    <p:set>
                                      <p:cBhvr>
                                        <p:cTn id="31" dur="1" fill="hold">
                                          <p:stCondLst>
                                            <p:cond delay="0"/>
                                          </p:stCondLst>
                                        </p:cTn>
                                        <p:tgtEl>
                                          <p:spTgt spid="47"/>
                                        </p:tgtEl>
                                        <p:attrNameLst>
                                          <p:attrName>style.visibility</p:attrName>
                                        </p:attrNameLst>
                                      </p:cBhvr>
                                      <p:to>
                                        <p:strVal val="visible"/>
                                      </p:to>
                                    </p:set>
                                    <p:animEffect transition="in" filter="wipe(up)">
                                      <p:cBhvr>
                                        <p:cTn id="32" dur="500"/>
                                        <p:tgtEl>
                                          <p:spTgt spid="47"/>
                                        </p:tgtEl>
                                      </p:cBhvr>
                                    </p:animEffect>
                                  </p:childTnLst>
                                </p:cTn>
                              </p:par>
                              <p:par>
                                <p:cTn id="33" presetID="22" presetClass="entr" presetSubtype="1" fill="hold" grpId="0" nodeType="withEffect">
                                  <p:stCondLst>
                                    <p:cond delay="1000"/>
                                  </p:stCondLst>
                                  <p:childTnLst>
                                    <p:set>
                                      <p:cBhvr>
                                        <p:cTn id="34" dur="1" fill="hold">
                                          <p:stCondLst>
                                            <p:cond delay="0"/>
                                          </p:stCondLst>
                                        </p:cTn>
                                        <p:tgtEl>
                                          <p:spTgt spid="46"/>
                                        </p:tgtEl>
                                        <p:attrNameLst>
                                          <p:attrName>style.visibility</p:attrName>
                                        </p:attrNameLst>
                                      </p:cBhvr>
                                      <p:to>
                                        <p:strVal val="visible"/>
                                      </p:to>
                                    </p:set>
                                    <p:animEffect transition="in" filter="wipe(up)">
                                      <p:cBhvr>
                                        <p:cTn id="35"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2"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lowchart: Off-page Connector 22"/>
          <p:cNvSpPr/>
          <p:nvPr/>
        </p:nvSpPr>
        <p:spPr>
          <a:xfrm rot="16200000">
            <a:off x="1081614" y="2391164"/>
            <a:ext cx="801268" cy="780976"/>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800" dirty="0">
              <a:solidFill>
                <a:schemeClr val="tx1"/>
              </a:solidFill>
              <a:latin typeface="微软雅黑" panose="020B0503020204020204" charset="-122"/>
              <a:ea typeface="微软雅黑" panose="020B0503020204020204" charset="-122"/>
            </a:endParaRPr>
          </a:p>
        </p:txBody>
      </p:sp>
      <p:sp>
        <p:nvSpPr>
          <p:cNvPr id="3" name="Freeform 35"/>
          <p:cNvSpPr>
            <a:spLocks noChangeAspect="1" noEditPoints="1"/>
          </p:cNvSpPr>
          <p:nvPr/>
        </p:nvSpPr>
        <p:spPr bwMode="auto">
          <a:xfrm>
            <a:off x="1156790" y="2582912"/>
            <a:ext cx="646534" cy="377144"/>
          </a:xfrm>
          <a:custGeom>
            <a:avLst/>
            <a:gdLst>
              <a:gd name="T0" fmla="*/ 135 w 157"/>
              <a:gd name="T1" fmla="*/ 46 h 106"/>
              <a:gd name="T2" fmla="*/ 136 w 157"/>
              <a:gd name="T3" fmla="*/ 37 h 106"/>
              <a:gd name="T4" fmla="*/ 99 w 157"/>
              <a:gd name="T5" fmla="*/ 0 h 106"/>
              <a:gd name="T6" fmla="*/ 73 w 157"/>
              <a:gd name="T7" fmla="*/ 18 h 106"/>
              <a:gd name="T8" fmla="*/ 45 w 157"/>
              <a:gd name="T9" fmla="*/ 8 h 106"/>
              <a:gd name="T10" fmla="*/ 19 w 157"/>
              <a:gd name="T11" fmla="*/ 39 h 106"/>
              <a:gd name="T12" fmla="*/ 20 w 157"/>
              <a:gd name="T13" fmla="*/ 47 h 106"/>
              <a:gd name="T14" fmla="*/ 0 w 157"/>
              <a:gd name="T15" fmla="*/ 75 h 106"/>
              <a:gd name="T16" fmla="*/ 31 w 157"/>
              <a:gd name="T17" fmla="*/ 106 h 106"/>
              <a:gd name="T18" fmla="*/ 126 w 157"/>
              <a:gd name="T19" fmla="*/ 106 h 106"/>
              <a:gd name="T20" fmla="*/ 157 w 157"/>
              <a:gd name="T21" fmla="*/ 75 h 106"/>
              <a:gd name="T22" fmla="*/ 135 w 157"/>
              <a:gd name="T23" fmla="*/ 46 h 106"/>
              <a:gd name="T24" fmla="*/ 120 w 157"/>
              <a:gd name="T25" fmla="*/ 100 h 106"/>
              <a:gd name="T26" fmla="*/ 79 w 157"/>
              <a:gd name="T27" fmla="*/ 100 h 106"/>
              <a:gd name="T28" fmla="*/ 103 w 157"/>
              <a:gd name="T29" fmla="*/ 75 h 106"/>
              <a:gd name="T30" fmla="*/ 102 w 157"/>
              <a:gd name="T31" fmla="*/ 72 h 106"/>
              <a:gd name="T32" fmla="*/ 92 w 157"/>
              <a:gd name="T33" fmla="*/ 72 h 106"/>
              <a:gd name="T34" fmla="*/ 92 w 157"/>
              <a:gd name="T35" fmla="*/ 68 h 106"/>
              <a:gd name="T36" fmla="*/ 92 w 157"/>
              <a:gd name="T37" fmla="*/ 37 h 106"/>
              <a:gd name="T38" fmla="*/ 90 w 157"/>
              <a:gd name="T39" fmla="*/ 35 h 106"/>
              <a:gd name="T40" fmla="*/ 64 w 157"/>
              <a:gd name="T41" fmla="*/ 35 h 106"/>
              <a:gd name="T42" fmla="*/ 62 w 157"/>
              <a:gd name="T43" fmla="*/ 37 h 106"/>
              <a:gd name="T44" fmla="*/ 62 w 157"/>
              <a:gd name="T45" fmla="*/ 68 h 106"/>
              <a:gd name="T46" fmla="*/ 62 w 157"/>
              <a:gd name="T47" fmla="*/ 73 h 106"/>
              <a:gd name="T48" fmla="*/ 51 w 157"/>
              <a:gd name="T49" fmla="*/ 73 h 106"/>
              <a:gd name="T50" fmla="*/ 50 w 157"/>
              <a:gd name="T51" fmla="*/ 76 h 106"/>
              <a:gd name="T52" fmla="*/ 75 w 157"/>
              <a:gd name="T53" fmla="*/ 100 h 106"/>
              <a:gd name="T54" fmla="*/ 38 w 157"/>
              <a:gd name="T55" fmla="*/ 100 h 106"/>
              <a:gd name="T56" fmla="*/ 11 w 157"/>
              <a:gd name="T57" fmla="*/ 74 h 106"/>
              <a:gd name="T58" fmla="*/ 29 w 157"/>
              <a:gd name="T59" fmla="*/ 50 h 106"/>
              <a:gd name="T60" fmla="*/ 28 w 157"/>
              <a:gd name="T61" fmla="*/ 44 h 106"/>
              <a:gd name="T62" fmla="*/ 50 w 157"/>
              <a:gd name="T63" fmla="*/ 17 h 106"/>
              <a:gd name="T64" fmla="*/ 74 w 157"/>
              <a:gd name="T65" fmla="*/ 29 h 106"/>
              <a:gd name="T66" fmla="*/ 97 w 157"/>
              <a:gd name="T67" fmla="*/ 10 h 106"/>
              <a:gd name="T68" fmla="*/ 128 w 157"/>
              <a:gd name="T69" fmla="*/ 42 h 106"/>
              <a:gd name="T70" fmla="*/ 127 w 157"/>
              <a:gd name="T71" fmla="*/ 49 h 106"/>
              <a:gd name="T72" fmla="*/ 147 w 157"/>
              <a:gd name="T73" fmla="*/ 74 h 106"/>
              <a:gd name="T74" fmla="*/ 120 w 157"/>
              <a:gd name="T75" fmla="*/ 100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6">
                <a:moveTo>
                  <a:pt x="135" y="46"/>
                </a:moveTo>
                <a:cubicBezTo>
                  <a:pt x="136" y="43"/>
                  <a:pt x="136" y="40"/>
                  <a:pt x="136" y="37"/>
                </a:cubicBezTo>
                <a:cubicBezTo>
                  <a:pt x="136" y="16"/>
                  <a:pt x="120" y="0"/>
                  <a:pt x="99" y="0"/>
                </a:cubicBezTo>
                <a:cubicBezTo>
                  <a:pt x="76" y="0"/>
                  <a:pt x="73" y="18"/>
                  <a:pt x="73" y="18"/>
                </a:cubicBezTo>
                <a:cubicBezTo>
                  <a:pt x="73" y="18"/>
                  <a:pt x="63" y="6"/>
                  <a:pt x="45" y="8"/>
                </a:cubicBezTo>
                <a:cubicBezTo>
                  <a:pt x="30" y="11"/>
                  <a:pt x="19" y="25"/>
                  <a:pt x="19" y="39"/>
                </a:cubicBezTo>
                <a:cubicBezTo>
                  <a:pt x="19" y="42"/>
                  <a:pt x="20" y="44"/>
                  <a:pt x="20" y="47"/>
                </a:cubicBezTo>
                <a:cubicBezTo>
                  <a:pt x="9" y="51"/>
                  <a:pt x="0" y="62"/>
                  <a:pt x="0" y="75"/>
                </a:cubicBezTo>
                <a:cubicBezTo>
                  <a:pt x="0" y="92"/>
                  <a:pt x="14" y="106"/>
                  <a:pt x="31" y="106"/>
                </a:cubicBezTo>
                <a:cubicBezTo>
                  <a:pt x="126" y="106"/>
                  <a:pt x="126" y="106"/>
                  <a:pt x="126" y="106"/>
                </a:cubicBezTo>
                <a:cubicBezTo>
                  <a:pt x="143" y="106"/>
                  <a:pt x="157" y="92"/>
                  <a:pt x="157" y="75"/>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0"/>
                  <a:pt x="92" y="68"/>
                </a:cubicBezTo>
                <a:cubicBezTo>
                  <a:pt x="92" y="59"/>
                  <a:pt x="92" y="43"/>
                  <a:pt x="92" y="37"/>
                </a:cubicBezTo>
                <a:cubicBezTo>
                  <a:pt x="92" y="37"/>
                  <a:pt x="92" y="35"/>
                  <a:pt x="90" y="35"/>
                </a:cubicBezTo>
                <a:cubicBezTo>
                  <a:pt x="88" y="35"/>
                  <a:pt x="67" y="35"/>
                  <a:pt x="64" y="35"/>
                </a:cubicBezTo>
                <a:cubicBezTo>
                  <a:pt x="61" y="35"/>
                  <a:pt x="62" y="37"/>
                  <a:pt x="62" y="37"/>
                </a:cubicBezTo>
                <a:cubicBezTo>
                  <a:pt x="62" y="44"/>
                  <a:pt x="62" y="59"/>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8"/>
                  <a:pt x="11" y="74"/>
                </a:cubicBezTo>
                <a:cubicBezTo>
                  <a:pt x="11" y="63"/>
                  <a:pt x="18" y="53"/>
                  <a:pt x="29" y="50"/>
                </a:cubicBezTo>
                <a:cubicBezTo>
                  <a:pt x="28" y="48"/>
                  <a:pt x="28" y="46"/>
                  <a:pt x="28" y="44"/>
                </a:cubicBezTo>
                <a:cubicBezTo>
                  <a:pt x="28" y="31"/>
                  <a:pt x="37" y="19"/>
                  <a:pt x="50" y="17"/>
                </a:cubicBezTo>
                <a:cubicBezTo>
                  <a:pt x="65" y="15"/>
                  <a:pt x="74" y="29"/>
                  <a:pt x="74" y="29"/>
                </a:cubicBezTo>
                <a:cubicBezTo>
                  <a:pt x="74" y="29"/>
                  <a:pt x="77" y="10"/>
                  <a:pt x="97" y="10"/>
                </a:cubicBezTo>
                <a:cubicBezTo>
                  <a:pt x="115" y="10"/>
                  <a:pt x="128" y="24"/>
                  <a:pt x="128" y="42"/>
                </a:cubicBezTo>
                <a:cubicBezTo>
                  <a:pt x="128" y="44"/>
                  <a:pt x="127" y="47"/>
                  <a:pt x="127" y="49"/>
                </a:cubicBezTo>
                <a:cubicBezTo>
                  <a:pt x="138" y="53"/>
                  <a:pt x="147" y="62"/>
                  <a:pt x="147" y="74"/>
                </a:cubicBezTo>
                <a:cubicBezTo>
                  <a:pt x="147" y="88"/>
                  <a:pt x="135" y="100"/>
                  <a:pt x="120" y="100"/>
                </a:cubicBezTo>
                <a:close/>
              </a:path>
            </a:pathLst>
          </a:custGeom>
          <a:solidFill>
            <a:schemeClr val="bg1"/>
          </a:solidFill>
          <a:ln>
            <a:noFill/>
          </a:ln>
        </p:spPr>
        <p:txBody>
          <a:bodyPr vert="horz" wrap="square" lIns="121920" tIns="60960" rIns="121920" bIns="60960" numCol="1" anchor="t" anchorCtr="0" compatLnSpc="1"/>
          <a:lstStyle/>
          <a:p>
            <a:endParaRPr lang="en-US" sz="2400">
              <a:solidFill>
                <a:schemeClr val="tx1"/>
              </a:solidFill>
              <a:latin typeface="微软雅黑" panose="020B0503020204020204" charset="-122"/>
              <a:ea typeface="微软雅黑" panose="020B0503020204020204" charset="-122"/>
            </a:endParaRPr>
          </a:p>
        </p:txBody>
      </p:sp>
      <p:sp>
        <p:nvSpPr>
          <p:cNvPr id="8" name="Flowchart: Off-page Connector 47"/>
          <p:cNvSpPr/>
          <p:nvPr/>
        </p:nvSpPr>
        <p:spPr>
          <a:xfrm rot="16200000">
            <a:off x="1081611" y="5049068"/>
            <a:ext cx="801267" cy="780978"/>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4" name="Freeform 61"/>
          <p:cNvSpPr/>
          <p:nvPr/>
        </p:nvSpPr>
        <p:spPr bwMode="auto">
          <a:xfrm>
            <a:off x="1249750" y="5200392"/>
            <a:ext cx="460613" cy="47833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4 h 142"/>
              <a:gd name="T16" fmla="*/ 62 w 137"/>
              <a:gd name="T17" fmla="*/ 5 h 142"/>
              <a:gd name="T18" fmla="*/ 43 w 137"/>
              <a:gd name="T19" fmla="*/ 57 h 142"/>
              <a:gd name="T20" fmla="*/ 64 w 137"/>
              <a:gd name="T21" fmla="*/ 57 h 142"/>
              <a:gd name="T22" fmla="*/ 64 w 137"/>
              <a:gd name="T23" fmla="*/ 122 h 142"/>
              <a:gd name="T24" fmla="*/ 64 w 137"/>
              <a:gd name="T25" fmla="*/ 125 h 142"/>
              <a:gd name="T26" fmla="*/ 64 w 137"/>
              <a:gd name="T27" fmla="*/ 130 h 142"/>
              <a:gd name="T28" fmla="*/ 76 w 137"/>
              <a:gd name="T29" fmla="*/ 142 h 142"/>
              <a:gd name="T30" fmla="*/ 87 w 137"/>
              <a:gd name="T31" fmla="*/ 130 h 142"/>
              <a:gd name="T32" fmla="*/ 87 w 137"/>
              <a:gd name="T33" fmla="*/ 125 h 142"/>
              <a:gd name="T34" fmla="*/ 79 w 137"/>
              <a:gd name="T35" fmla="*/ 125 h 142"/>
              <a:gd name="T36" fmla="*/ 79 w 137"/>
              <a:gd name="T37" fmla="*/ 127 h 142"/>
              <a:gd name="T38" fmla="*/ 79 w 137"/>
              <a:gd name="T39" fmla="*/ 129 h 142"/>
              <a:gd name="T40" fmla="*/ 76 w 137"/>
              <a:gd name="T41" fmla="*/ 133 h 142"/>
              <a:gd name="T42" fmla="*/ 72 w 137"/>
              <a:gd name="T43" fmla="*/ 129 h 142"/>
              <a:gd name="T44" fmla="*/ 72 w 137"/>
              <a:gd name="T45" fmla="*/ 127 h 142"/>
              <a:gd name="T46" fmla="*/ 72 w 137"/>
              <a:gd name="T47" fmla="*/ 125 h 142"/>
              <a:gd name="T48" fmla="*/ 72 w 137"/>
              <a:gd name="T49" fmla="*/ 111 h 142"/>
              <a:gd name="T50" fmla="*/ 72 w 137"/>
              <a:gd name="T51" fmla="*/ 57 h 142"/>
              <a:gd name="T52" fmla="*/ 94 w 137"/>
              <a:gd name="T53" fmla="*/ 57 h 142"/>
              <a:gd name="T54" fmla="*/ 76 w 137"/>
              <a:gd name="T55" fmla="*/ 5 h 142"/>
              <a:gd name="T56" fmla="*/ 76 w 137"/>
              <a:gd name="T57" fmla="*/ 4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8"/>
                  <a:pt x="105" y="7"/>
                  <a:pt x="76" y="4"/>
                </a:cubicBezTo>
                <a:cubicBezTo>
                  <a:pt x="74" y="1"/>
                  <a:pt x="72" y="0"/>
                  <a:pt x="69" y="0"/>
                </a:cubicBezTo>
                <a:cubicBezTo>
                  <a:pt x="66" y="0"/>
                  <a:pt x="64" y="1"/>
                  <a:pt x="62" y="4"/>
                </a:cubicBezTo>
                <a:cubicBezTo>
                  <a:pt x="32" y="6"/>
                  <a:pt x="7" y="28"/>
                  <a:pt x="0" y="57"/>
                </a:cubicBezTo>
                <a:cubicBezTo>
                  <a:pt x="39" y="57"/>
                  <a:pt x="39" y="57"/>
                  <a:pt x="39" y="57"/>
                </a:cubicBezTo>
                <a:cubicBezTo>
                  <a:pt x="39" y="24"/>
                  <a:pt x="58" y="7"/>
                  <a:pt x="62" y="4"/>
                </a:cubicBezTo>
                <a:cubicBezTo>
                  <a:pt x="62" y="4"/>
                  <a:pt x="62" y="5"/>
                  <a:pt x="62" y="5"/>
                </a:cubicBezTo>
                <a:cubicBezTo>
                  <a:pt x="41" y="31"/>
                  <a:pt x="43" y="57"/>
                  <a:pt x="43" y="57"/>
                </a:cubicBezTo>
                <a:cubicBezTo>
                  <a:pt x="64" y="57"/>
                  <a:pt x="64" y="57"/>
                  <a:pt x="64" y="57"/>
                </a:cubicBezTo>
                <a:cubicBezTo>
                  <a:pt x="64" y="122"/>
                  <a:pt x="64" y="122"/>
                  <a:pt x="64" y="122"/>
                </a:cubicBezTo>
                <a:cubicBezTo>
                  <a:pt x="64" y="125"/>
                  <a:pt x="64" y="125"/>
                  <a:pt x="64" y="125"/>
                </a:cubicBezTo>
                <a:cubicBezTo>
                  <a:pt x="64" y="130"/>
                  <a:pt x="64" y="130"/>
                  <a:pt x="64" y="130"/>
                </a:cubicBezTo>
                <a:cubicBezTo>
                  <a:pt x="64" y="136"/>
                  <a:pt x="69" y="142"/>
                  <a:pt x="76" y="142"/>
                </a:cubicBezTo>
                <a:cubicBezTo>
                  <a:pt x="82" y="142"/>
                  <a:pt x="87" y="136"/>
                  <a:pt x="87" y="130"/>
                </a:cubicBezTo>
                <a:cubicBezTo>
                  <a:pt x="87" y="125"/>
                  <a:pt x="87" y="125"/>
                  <a:pt x="87" y="125"/>
                </a:cubicBezTo>
                <a:cubicBezTo>
                  <a:pt x="79" y="125"/>
                  <a:pt x="79" y="125"/>
                  <a:pt x="79" y="125"/>
                </a:cubicBezTo>
                <a:cubicBezTo>
                  <a:pt x="79" y="127"/>
                  <a:pt x="79" y="127"/>
                  <a:pt x="79" y="127"/>
                </a:cubicBezTo>
                <a:cubicBezTo>
                  <a:pt x="79" y="129"/>
                  <a:pt x="79" y="129"/>
                  <a:pt x="79" y="129"/>
                </a:cubicBezTo>
                <a:cubicBezTo>
                  <a:pt x="79" y="131"/>
                  <a:pt x="78" y="133"/>
                  <a:pt x="76" y="133"/>
                </a:cubicBezTo>
                <a:cubicBezTo>
                  <a:pt x="74" y="133"/>
                  <a:pt x="72" y="131"/>
                  <a:pt x="72" y="129"/>
                </a:cubicBezTo>
                <a:cubicBezTo>
                  <a:pt x="72" y="127"/>
                  <a:pt x="72" y="127"/>
                  <a:pt x="72" y="127"/>
                </a:cubicBezTo>
                <a:cubicBezTo>
                  <a:pt x="72" y="125"/>
                  <a:pt x="72" y="125"/>
                  <a:pt x="72" y="125"/>
                </a:cubicBezTo>
                <a:cubicBezTo>
                  <a:pt x="72" y="111"/>
                  <a:pt x="72" y="111"/>
                  <a:pt x="72" y="111"/>
                </a:cubicBezTo>
                <a:cubicBezTo>
                  <a:pt x="72" y="57"/>
                  <a:pt x="72" y="57"/>
                  <a:pt x="72" y="57"/>
                </a:cubicBezTo>
                <a:cubicBezTo>
                  <a:pt x="94" y="57"/>
                  <a:pt x="94" y="57"/>
                  <a:pt x="94" y="57"/>
                </a:cubicBezTo>
                <a:cubicBezTo>
                  <a:pt x="94" y="57"/>
                  <a:pt x="97" y="31"/>
                  <a:pt x="76" y="5"/>
                </a:cubicBezTo>
                <a:cubicBezTo>
                  <a:pt x="76" y="5"/>
                  <a:pt x="76" y="4"/>
                  <a:pt x="76" y="4"/>
                </a:cubicBezTo>
                <a:cubicBezTo>
                  <a:pt x="80" y="7"/>
                  <a:pt x="99" y="24"/>
                  <a:pt x="99" y="57"/>
                </a:cubicBezTo>
                <a:close/>
              </a:path>
            </a:pathLst>
          </a:custGeom>
          <a:solidFill>
            <a:schemeClr val="bg1"/>
          </a:solidFill>
          <a:ln>
            <a:noFill/>
          </a:ln>
        </p:spPr>
        <p:txBody>
          <a:bodyPr vert="horz" wrap="square" lIns="121920" tIns="60960" rIns="121920" bIns="60960" numCol="1" anchor="t" anchorCtr="0" compatLnSpc="1"/>
          <a:lstStyle/>
          <a:p>
            <a:endParaRPr lang="en-US">
              <a:solidFill>
                <a:schemeClr val="tx1"/>
              </a:solidFill>
              <a:latin typeface="微软雅黑" panose="020B0503020204020204" charset="-122"/>
              <a:ea typeface="微软雅黑" panose="020B0503020204020204" charset="-122"/>
            </a:endParaRPr>
          </a:p>
        </p:txBody>
      </p:sp>
      <p:sp>
        <p:nvSpPr>
          <p:cNvPr id="5" name="Flowchart: Off-page Connector 32"/>
          <p:cNvSpPr/>
          <p:nvPr/>
        </p:nvSpPr>
        <p:spPr>
          <a:xfrm rot="16200000">
            <a:off x="1081613" y="3720113"/>
            <a:ext cx="801267" cy="780977"/>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11" name="Freeform 5"/>
          <p:cNvSpPr>
            <a:spLocks noEditPoints="1"/>
          </p:cNvSpPr>
          <p:nvPr/>
        </p:nvSpPr>
        <p:spPr bwMode="auto">
          <a:xfrm>
            <a:off x="1224124" y="3929887"/>
            <a:ext cx="511864" cy="361431"/>
          </a:xfrm>
          <a:custGeom>
            <a:avLst/>
            <a:gdLst>
              <a:gd name="T0" fmla="*/ 218 w 219"/>
              <a:gd name="T1" fmla="*/ 117 h 154"/>
              <a:gd name="T2" fmla="*/ 219 w 219"/>
              <a:gd name="T3" fmla="*/ 118 h 154"/>
              <a:gd name="T4" fmla="*/ 218 w 219"/>
              <a:gd name="T5" fmla="*/ 119 h 154"/>
              <a:gd name="T6" fmla="*/ 174 w 219"/>
              <a:gd name="T7" fmla="*/ 153 h 154"/>
              <a:gd name="T8" fmla="*/ 172 w 219"/>
              <a:gd name="T9" fmla="*/ 153 h 154"/>
              <a:gd name="T10" fmla="*/ 171 w 219"/>
              <a:gd name="T11" fmla="*/ 151 h 154"/>
              <a:gd name="T12" fmla="*/ 179 w 219"/>
              <a:gd name="T13" fmla="*/ 133 h 154"/>
              <a:gd name="T14" fmla="*/ 113 w 219"/>
              <a:gd name="T15" fmla="*/ 106 h 154"/>
              <a:gd name="T16" fmla="*/ 126 w 219"/>
              <a:gd name="T17" fmla="*/ 89 h 154"/>
              <a:gd name="T18" fmla="*/ 131 w 219"/>
              <a:gd name="T19" fmla="*/ 82 h 154"/>
              <a:gd name="T20" fmla="*/ 179 w 219"/>
              <a:gd name="T21" fmla="*/ 103 h 154"/>
              <a:gd name="T22" fmla="*/ 171 w 219"/>
              <a:gd name="T23" fmla="*/ 85 h 154"/>
              <a:gd name="T24" fmla="*/ 172 w 219"/>
              <a:gd name="T25" fmla="*/ 83 h 154"/>
              <a:gd name="T26" fmla="*/ 173 w 219"/>
              <a:gd name="T27" fmla="*/ 82 h 154"/>
              <a:gd name="T28" fmla="*/ 174 w 219"/>
              <a:gd name="T29" fmla="*/ 83 h 154"/>
              <a:gd name="T30" fmla="*/ 218 w 219"/>
              <a:gd name="T31" fmla="*/ 117 h 154"/>
              <a:gd name="T32" fmla="*/ 45 w 219"/>
              <a:gd name="T33" fmla="*/ 71 h 154"/>
              <a:gd name="T34" fmla="*/ 46 w 219"/>
              <a:gd name="T35" fmla="*/ 71 h 154"/>
              <a:gd name="T36" fmla="*/ 47 w 219"/>
              <a:gd name="T37" fmla="*/ 71 h 154"/>
              <a:gd name="T38" fmla="*/ 47 w 219"/>
              <a:gd name="T39" fmla="*/ 69 h 154"/>
              <a:gd name="T40" fmla="*/ 40 w 219"/>
              <a:gd name="T41" fmla="*/ 50 h 154"/>
              <a:gd name="T42" fmla="*/ 87 w 219"/>
              <a:gd name="T43" fmla="*/ 72 h 154"/>
              <a:gd name="T44" fmla="*/ 93 w 219"/>
              <a:gd name="T45" fmla="*/ 65 h 154"/>
              <a:gd name="T46" fmla="*/ 106 w 219"/>
              <a:gd name="T47" fmla="*/ 49 h 154"/>
              <a:gd name="T48" fmla="*/ 40 w 219"/>
              <a:gd name="T49" fmla="*/ 21 h 154"/>
              <a:gd name="T50" fmla="*/ 47 w 219"/>
              <a:gd name="T51" fmla="*/ 2 h 154"/>
              <a:gd name="T52" fmla="*/ 47 w 219"/>
              <a:gd name="T53" fmla="*/ 0 h 154"/>
              <a:gd name="T54" fmla="*/ 45 w 219"/>
              <a:gd name="T55" fmla="*/ 0 h 154"/>
              <a:gd name="T56" fmla="*/ 0 w 219"/>
              <a:gd name="T57" fmla="*/ 34 h 154"/>
              <a:gd name="T58" fmla="*/ 0 w 219"/>
              <a:gd name="T59" fmla="*/ 35 h 154"/>
              <a:gd name="T60" fmla="*/ 0 w 219"/>
              <a:gd name="T61" fmla="*/ 37 h 154"/>
              <a:gd name="T62" fmla="*/ 45 w 219"/>
              <a:gd name="T63" fmla="*/ 71 h 154"/>
              <a:gd name="T64" fmla="*/ 121 w 219"/>
              <a:gd name="T65" fmla="*/ 86 h 154"/>
              <a:gd name="T66" fmla="*/ 179 w 219"/>
              <a:gd name="T67" fmla="*/ 50 h 154"/>
              <a:gd name="T68" fmla="*/ 171 w 219"/>
              <a:gd name="T69" fmla="*/ 69 h 154"/>
              <a:gd name="T70" fmla="*/ 172 w 219"/>
              <a:gd name="T71" fmla="*/ 71 h 154"/>
              <a:gd name="T72" fmla="*/ 173 w 219"/>
              <a:gd name="T73" fmla="*/ 71 h 154"/>
              <a:gd name="T74" fmla="*/ 174 w 219"/>
              <a:gd name="T75" fmla="*/ 71 h 154"/>
              <a:gd name="T76" fmla="*/ 218 w 219"/>
              <a:gd name="T77" fmla="*/ 37 h 154"/>
              <a:gd name="T78" fmla="*/ 219 w 219"/>
              <a:gd name="T79" fmla="*/ 35 h 154"/>
              <a:gd name="T80" fmla="*/ 218 w 219"/>
              <a:gd name="T81" fmla="*/ 34 h 154"/>
              <a:gd name="T82" fmla="*/ 174 w 219"/>
              <a:gd name="T83" fmla="*/ 0 h 154"/>
              <a:gd name="T84" fmla="*/ 172 w 219"/>
              <a:gd name="T85" fmla="*/ 0 h 154"/>
              <a:gd name="T86" fmla="*/ 171 w 219"/>
              <a:gd name="T87" fmla="*/ 2 h 154"/>
              <a:gd name="T88" fmla="*/ 179 w 219"/>
              <a:gd name="T89" fmla="*/ 21 h 154"/>
              <a:gd name="T90" fmla="*/ 97 w 219"/>
              <a:gd name="T91" fmla="*/ 69 h 154"/>
              <a:gd name="T92" fmla="*/ 40 w 219"/>
              <a:gd name="T93" fmla="*/ 103 h 154"/>
              <a:gd name="T94" fmla="*/ 47 w 219"/>
              <a:gd name="T95" fmla="*/ 85 h 154"/>
              <a:gd name="T96" fmla="*/ 47 w 219"/>
              <a:gd name="T97" fmla="*/ 83 h 154"/>
              <a:gd name="T98" fmla="*/ 46 w 219"/>
              <a:gd name="T99" fmla="*/ 82 h 154"/>
              <a:gd name="T100" fmla="*/ 45 w 219"/>
              <a:gd name="T101" fmla="*/ 83 h 154"/>
              <a:gd name="T102" fmla="*/ 0 w 219"/>
              <a:gd name="T103" fmla="*/ 117 h 154"/>
              <a:gd name="T104" fmla="*/ 0 w 219"/>
              <a:gd name="T105" fmla="*/ 118 h 154"/>
              <a:gd name="T106" fmla="*/ 0 w 219"/>
              <a:gd name="T107" fmla="*/ 119 h 154"/>
              <a:gd name="T108" fmla="*/ 45 w 219"/>
              <a:gd name="T109" fmla="*/ 153 h 154"/>
              <a:gd name="T110" fmla="*/ 47 w 219"/>
              <a:gd name="T111" fmla="*/ 153 h 154"/>
              <a:gd name="T112" fmla="*/ 47 w 219"/>
              <a:gd name="T113" fmla="*/ 151 h 154"/>
              <a:gd name="T114" fmla="*/ 40 w 219"/>
              <a:gd name="T115" fmla="*/ 133 h 154"/>
              <a:gd name="T116" fmla="*/ 121 w 219"/>
              <a:gd name="T117" fmla="*/ 86 h 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19" h="154">
                <a:moveTo>
                  <a:pt x="218" y="117"/>
                </a:moveTo>
                <a:cubicBezTo>
                  <a:pt x="219" y="117"/>
                  <a:pt x="219" y="117"/>
                  <a:pt x="219" y="118"/>
                </a:cubicBezTo>
                <a:cubicBezTo>
                  <a:pt x="219" y="119"/>
                  <a:pt x="219" y="119"/>
                  <a:pt x="218" y="119"/>
                </a:cubicBezTo>
                <a:cubicBezTo>
                  <a:pt x="174" y="153"/>
                  <a:pt x="174" y="153"/>
                  <a:pt x="174" y="153"/>
                </a:cubicBezTo>
                <a:cubicBezTo>
                  <a:pt x="174" y="154"/>
                  <a:pt x="173" y="154"/>
                  <a:pt x="172" y="153"/>
                </a:cubicBezTo>
                <a:cubicBezTo>
                  <a:pt x="171" y="153"/>
                  <a:pt x="171" y="152"/>
                  <a:pt x="171" y="151"/>
                </a:cubicBezTo>
                <a:cubicBezTo>
                  <a:pt x="179" y="133"/>
                  <a:pt x="179" y="133"/>
                  <a:pt x="179" y="133"/>
                </a:cubicBezTo>
                <a:cubicBezTo>
                  <a:pt x="145" y="131"/>
                  <a:pt x="126" y="119"/>
                  <a:pt x="113" y="106"/>
                </a:cubicBezTo>
                <a:cubicBezTo>
                  <a:pt x="118" y="100"/>
                  <a:pt x="122" y="94"/>
                  <a:pt x="126" y="89"/>
                </a:cubicBezTo>
                <a:cubicBezTo>
                  <a:pt x="128" y="86"/>
                  <a:pt x="130" y="84"/>
                  <a:pt x="131" y="82"/>
                </a:cubicBezTo>
                <a:cubicBezTo>
                  <a:pt x="141" y="93"/>
                  <a:pt x="154" y="102"/>
                  <a:pt x="179" y="103"/>
                </a:cubicBezTo>
                <a:cubicBezTo>
                  <a:pt x="171" y="85"/>
                  <a:pt x="171" y="85"/>
                  <a:pt x="171" y="85"/>
                </a:cubicBezTo>
                <a:cubicBezTo>
                  <a:pt x="171" y="84"/>
                  <a:pt x="171" y="83"/>
                  <a:pt x="172" y="83"/>
                </a:cubicBezTo>
                <a:cubicBezTo>
                  <a:pt x="172" y="82"/>
                  <a:pt x="173" y="82"/>
                  <a:pt x="173" y="82"/>
                </a:cubicBezTo>
                <a:cubicBezTo>
                  <a:pt x="173" y="82"/>
                  <a:pt x="174" y="82"/>
                  <a:pt x="174" y="83"/>
                </a:cubicBezTo>
                <a:lnTo>
                  <a:pt x="218" y="117"/>
                </a:lnTo>
                <a:close/>
                <a:moveTo>
                  <a:pt x="45" y="71"/>
                </a:moveTo>
                <a:cubicBezTo>
                  <a:pt x="45" y="71"/>
                  <a:pt x="45" y="71"/>
                  <a:pt x="46" y="71"/>
                </a:cubicBezTo>
                <a:cubicBezTo>
                  <a:pt x="46" y="71"/>
                  <a:pt x="46" y="71"/>
                  <a:pt x="47" y="71"/>
                </a:cubicBezTo>
                <a:cubicBezTo>
                  <a:pt x="47" y="70"/>
                  <a:pt x="48" y="69"/>
                  <a:pt x="47" y="69"/>
                </a:cubicBezTo>
                <a:cubicBezTo>
                  <a:pt x="40" y="50"/>
                  <a:pt x="40" y="50"/>
                  <a:pt x="40" y="50"/>
                </a:cubicBezTo>
                <a:cubicBezTo>
                  <a:pt x="65" y="52"/>
                  <a:pt x="77" y="61"/>
                  <a:pt x="87" y="72"/>
                </a:cubicBezTo>
                <a:cubicBezTo>
                  <a:pt x="89" y="70"/>
                  <a:pt x="91" y="68"/>
                  <a:pt x="93" y="65"/>
                </a:cubicBezTo>
                <a:cubicBezTo>
                  <a:pt x="96" y="60"/>
                  <a:pt x="101" y="54"/>
                  <a:pt x="106" y="49"/>
                </a:cubicBezTo>
                <a:cubicBezTo>
                  <a:pt x="92" y="35"/>
                  <a:pt x="73" y="23"/>
                  <a:pt x="40" y="21"/>
                </a:cubicBezTo>
                <a:cubicBezTo>
                  <a:pt x="47" y="2"/>
                  <a:pt x="47" y="2"/>
                  <a:pt x="47" y="2"/>
                </a:cubicBezTo>
                <a:cubicBezTo>
                  <a:pt x="48" y="1"/>
                  <a:pt x="47" y="1"/>
                  <a:pt x="47" y="0"/>
                </a:cubicBezTo>
                <a:cubicBezTo>
                  <a:pt x="46" y="0"/>
                  <a:pt x="45" y="0"/>
                  <a:pt x="45" y="0"/>
                </a:cubicBezTo>
                <a:cubicBezTo>
                  <a:pt x="0" y="34"/>
                  <a:pt x="0" y="34"/>
                  <a:pt x="0" y="34"/>
                </a:cubicBezTo>
                <a:cubicBezTo>
                  <a:pt x="0" y="34"/>
                  <a:pt x="0" y="35"/>
                  <a:pt x="0" y="35"/>
                </a:cubicBezTo>
                <a:cubicBezTo>
                  <a:pt x="0" y="36"/>
                  <a:pt x="0" y="36"/>
                  <a:pt x="0" y="37"/>
                </a:cubicBezTo>
                <a:lnTo>
                  <a:pt x="45" y="71"/>
                </a:lnTo>
                <a:close/>
                <a:moveTo>
                  <a:pt x="121" y="86"/>
                </a:moveTo>
                <a:cubicBezTo>
                  <a:pt x="134" y="67"/>
                  <a:pt x="145" y="53"/>
                  <a:pt x="179" y="50"/>
                </a:cubicBezTo>
                <a:cubicBezTo>
                  <a:pt x="171" y="69"/>
                  <a:pt x="171" y="69"/>
                  <a:pt x="171" y="69"/>
                </a:cubicBezTo>
                <a:cubicBezTo>
                  <a:pt x="171" y="69"/>
                  <a:pt x="171" y="70"/>
                  <a:pt x="172" y="71"/>
                </a:cubicBezTo>
                <a:cubicBezTo>
                  <a:pt x="172" y="71"/>
                  <a:pt x="173" y="71"/>
                  <a:pt x="173" y="71"/>
                </a:cubicBezTo>
                <a:cubicBezTo>
                  <a:pt x="173" y="71"/>
                  <a:pt x="174" y="71"/>
                  <a:pt x="174" y="71"/>
                </a:cubicBezTo>
                <a:cubicBezTo>
                  <a:pt x="218" y="37"/>
                  <a:pt x="218" y="37"/>
                  <a:pt x="218" y="37"/>
                </a:cubicBezTo>
                <a:cubicBezTo>
                  <a:pt x="219" y="36"/>
                  <a:pt x="219" y="36"/>
                  <a:pt x="219" y="35"/>
                </a:cubicBezTo>
                <a:cubicBezTo>
                  <a:pt x="219" y="35"/>
                  <a:pt x="219" y="34"/>
                  <a:pt x="218" y="34"/>
                </a:cubicBezTo>
                <a:cubicBezTo>
                  <a:pt x="174" y="0"/>
                  <a:pt x="174" y="0"/>
                  <a:pt x="174" y="0"/>
                </a:cubicBezTo>
                <a:cubicBezTo>
                  <a:pt x="174" y="0"/>
                  <a:pt x="173" y="0"/>
                  <a:pt x="172" y="0"/>
                </a:cubicBezTo>
                <a:cubicBezTo>
                  <a:pt x="171" y="1"/>
                  <a:pt x="171" y="1"/>
                  <a:pt x="171" y="2"/>
                </a:cubicBezTo>
                <a:cubicBezTo>
                  <a:pt x="179" y="21"/>
                  <a:pt x="179" y="21"/>
                  <a:pt x="179" y="21"/>
                </a:cubicBezTo>
                <a:cubicBezTo>
                  <a:pt x="130" y="23"/>
                  <a:pt x="112" y="48"/>
                  <a:pt x="97" y="69"/>
                </a:cubicBezTo>
                <a:cubicBezTo>
                  <a:pt x="84" y="87"/>
                  <a:pt x="74" y="101"/>
                  <a:pt x="40" y="103"/>
                </a:cubicBezTo>
                <a:cubicBezTo>
                  <a:pt x="47" y="85"/>
                  <a:pt x="47" y="85"/>
                  <a:pt x="47" y="85"/>
                </a:cubicBezTo>
                <a:cubicBezTo>
                  <a:pt x="48" y="84"/>
                  <a:pt x="47" y="83"/>
                  <a:pt x="47" y="83"/>
                </a:cubicBezTo>
                <a:cubicBezTo>
                  <a:pt x="46" y="82"/>
                  <a:pt x="46" y="82"/>
                  <a:pt x="46" y="82"/>
                </a:cubicBezTo>
                <a:cubicBezTo>
                  <a:pt x="45" y="82"/>
                  <a:pt x="45" y="82"/>
                  <a:pt x="45" y="83"/>
                </a:cubicBezTo>
                <a:cubicBezTo>
                  <a:pt x="0" y="117"/>
                  <a:pt x="0" y="117"/>
                  <a:pt x="0" y="117"/>
                </a:cubicBezTo>
                <a:cubicBezTo>
                  <a:pt x="0" y="117"/>
                  <a:pt x="0" y="117"/>
                  <a:pt x="0" y="118"/>
                </a:cubicBezTo>
                <a:cubicBezTo>
                  <a:pt x="0" y="119"/>
                  <a:pt x="0" y="119"/>
                  <a:pt x="0" y="119"/>
                </a:cubicBezTo>
                <a:cubicBezTo>
                  <a:pt x="45" y="153"/>
                  <a:pt x="45" y="153"/>
                  <a:pt x="45" y="153"/>
                </a:cubicBezTo>
                <a:cubicBezTo>
                  <a:pt x="45" y="154"/>
                  <a:pt x="46" y="154"/>
                  <a:pt x="47" y="153"/>
                </a:cubicBezTo>
                <a:cubicBezTo>
                  <a:pt x="47" y="153"/>
                  <a:pt x="48" y="152"/>
                  <a:pt x="47" y="151"/>
                </a:cubicBezTo>
                <a:cubicBezTo>
                  <a:pt x="40" y="133"/>
                  <a:pt x="40" y="133"/>
                  <a:pt x="40" y="133"/>
                </a:cubicBezTo>
                <a:cubicBezTo>
                  <a:pt x="89" y="131"/>
                  <a:pt x="107" y="106"/>
                  <a:pt x="121" y="86"/>
                </a:cubicBezTo>
              </a:path>
            </a:pathLst>
          </a:custGeom>
          <a:solidFill>
            <a:schemeClr val="bg1"/>
          </a:solidFill>
          <a:ln>
            <a:noFill/>
          </a:ln>
        </p:spPr>
        <p:txBody>
          <a:bodyPr vert="horz" wrap="square" lIns="121920" tIns="60960" rIns="121920" bIns="60960" numCol="1" anchor="t" anchorCtr="0" compatLnSpc="1"/>
          <a:lstStyle/>
          <a:p>
            <a:endParaRPr lang="id-ID" sz="1400">
              <a:solidFill>
                <a:schemeClr val="tx1"/>
              </a:solidFill>
              <a:latin typeface="微软雅黑" panose="020B0503020204020204" charset="-122"/>
              <a:ea typeface="微软雅黑" panose="020B0503020204020204" charset="-122"/>
            </a:endParaRPr>
          </a:p>
        </p:txBody>
      </p:sp>
      <p:sp>
        <p:nvSpPr>
          <p:cNvPr id="14" name="Flowchart: Off-page Connector 22"/>
          <p:cNvSpPr/>
          <p:nvPr/>
        </p:nvSpPr>
        <p:spPr>
          <a:xfrm rot="16200000">
            <a:off x="6327812" y="2391164"/>
            <a:ext cx="801268" cy="780976"/>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4800" dirty="0">
              <a:solidFill>
                <a:schemeClr val="tx1"/>
              </a:solidFill>
              <a:latin typeface="微软雅黑" panose="020B0503020204020204" charset="-122"/>
              <a:ea typeface="微软雅黑" panose="020B0503020204020204" charset="-122"/>
            </a:endParaRPr>
          </a:p>
        </p:txBody>
      </p:sp>
      <p:sp>
        <p:nvSpPr>
          <p:cNvPr id="18" name="Flowchart: Off-page Connector 47"/>
          <p:cNvSpPr/>
          <p:nvPr/>
        </p:nvSpPr>
        <p:spPr>
          <a:xfrm rot="16200000">
            <a:off x="6327809" y="5049068"/>
            <a:ext cx="801267" cy="780978"/>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panose="020B0503020204020204" charset="-122"/>
              <a:ea typeface="微软雅黑" panose="020B0503020204020204" charset="-122"/>
            </a:endParaRPr>
          </a:p>
        </p:txBody>
      </p:sp>
      <p:sp>
        <p:nvSpPr>
          <p:cNvPr id="19" name="Flowchart: Off-page Connector 32"/>
          <p:cNvSpPr/>
          <p:nvPr/>
        </p:nvSpPr>
        <p:spPr>
          <a:xfrm rot="16200000">
            <a:off x="6327811" y="3720113"/>
            <a:ext cx="801267" cy="780977"/>
          </a:xfrm>
          <a:prstGeom prst="roundRect">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2800" dirty="0">
              <a:solidFill>
                <a:schemeClr val="tx1"/>
              </a:solidFill>
              <a:latin typeface="微软雅黑" panose="020B0503020204020204" charset="-122"/>
              <a:ea typeface="微软雅黑" panose="020B0503020204020204" charset="-122"/>
            </a:endParaRPr>
          </a:p>
        </p:txBody>
      </p:sp>
      <p:grpSp>
        <p:nvGrpSpPr>
          <p:cNvPr id="29" name="组合 28"/>
          <p:cNvGrpSpPr/>
          <p:nvPr/>
        </p:nvGrpSpPr>
        <p:grpSpPr>
          <a:xfrm>
            <a:off x="6484980" y="5224296"/>
            <a:ext cx="486925" cy="430523"/>
            <a:chOff x="6424429" y="2862185"/>
            <a:chExt cx="250094" cy="221125"/>
          </a:xfrm>
          <a:solidFill>
            <a:schemeClr val="bg1"/>
          </a:solidFill>
        </p:grpSpPr>
        <p:sp>
          <p:nvSpPr>
            <p:cNvPr id="30" name="Freeform 1044"/>
            <p:cNvSpPr>
              <a:spLocks noEditPoints="1"/>
            </p:cNvSpPr>
            <p:nvPr/>
          </p:nvSpPr>
          <p:spPr bwMode="auto">
            <a:xfrm>
              <a:off x="6424429" y="2862185"/>
              <a:ext cx="171879" cy="221125"/>
            </a:xfrm>
            <a:custGeom>
              <a:avLst/>
              <a:gdLst>
                <a:gd name="T0" fmla="*/ 55 w 110"/>
                <a:gd name="T1" fmla="*/ 62 h 142"/>
                <a:gd name="T2" fmla="*/ 0 w 110"/>
                <a:gd name="T3" fmla="*/ 138 h 142"/>
                <a:gd name="T4" fmla="*/ 0 w 110"/>
                <a:gd name="T5" fmla="*/ 142 h 142"/>
                <a:gd name="T6" fmla="*/ 110 w 110"/>
                <a:gd name="T7" fmla="*/ 142 h 142"/>
                <a:gd name="T8" fmla="*/ 110 w 110"/>
                <a:gd name="T9" fmla="*/ 138 h 142"/>
                <a:gd name="T10" fmla="*/ 55 w 110"/>
                <a:gd name="T11" fmla="*/ 62 h 142"/>
                <a:gd name="T12" fmla="*/ 56 w 110"/>
                <a:gd name="T13" fmla="*/ 55 h 142"/>
                <a:gd name="T14" fmla="*/ 84 w 110"/>
                <a:gd name="T15" fmla="*/ 27 h 142"/>
                <a:gd name="T16" fmla="*/ 56 w 110"/>
                <a:gd name="T17" fmla="*/ 0 h 142"/>
                <a:gd name="T18" fmla="*/ 28 w 110"/>
                <a:gd name="T19" fmla="*/ 27 h 142"/>
                <a:gd name="T20" fmla="*/ 56 w 110"/>
                <a:gd name="T21" fmla="*/ 55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0" h="142">
                  <a:moveTo>
                    <a:pt x="55" y="62"/>
                  </a:moveTo>
                  <a:cubicBezTo>
                    <a:pt x="25" y="62"/>
                    <a:pt x="0" y="96"/>
                    <a:pt x="0" y="138"/>
                  </a:cubicBezTo>
                  <a:cubicBezTo>
                    <a:pt x="0" y="139"/>
                    <a:pt x="0" y="140"/>
                    <a:pt x="0" y="142"/>
                  </a:cubicBezTo>
                  <a:cubicBezTo>
                    <a:pt x="110" y="142"/>
                    <a:pt x="110" y="142"/>
                    <a:pt x="110" y="142"/>
                  </a:cubicBezTo>
                  <a:cubicBezTo>
                    <a:pt x="110" y="140"/>
                    <a:pt x="110" y="139"/>
                    <a:pt x="110" y="138"/>
                  </a:cubicBezTo>
                  <a:cubicBezTo>
                    <a:pt x="110" y="96"/>
                    <a:pt x="86" y="62"/>
                    <a:pt x="55" y="62"/>
                  </a:cubicBezTo>
                  <a:close/>
                  <a:moveTo>
                    <a:pt x="56" y="55"/>
                  </a:moveTo>
                  <a:cubicBezTo>
                    <a:pt x="71" y="55"/>
                    <a:pt x="84" y="42"/>
                    <a:pt x="84" y="27"/>
                  </a:cubicBezTo>
                  <a:cubicBezTo>
                    <a:pt x="84" y="12"/>
                    <a:pt x="71" y="0"/>
                    <a:pt x="56" y="0"/>
                  </a:cubicBezTo>
                  <a:cubicBezTo>
                    <a:pt x="40" y="0"/>
                    <a:pt x="28" y="12"/>
                    <a:pt x="28" y="27"/>
                  </a:cubicBezTo>
                  <a:cubicBezTo>
                    <a:pt x="28" y="42"/>
                    <a:pt x="40" y="55"/>
                    <a:pt x="56" y="5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sp>
          <p:nvSpPr>
            <p:cNvPr id="31" name="Freeform 1045"/>
            <p:cNvSpPr>
              <a:spLocks noEditPoints="1"/>
            </p:cNvSpPr>
            <p:nvPr/>
          </p:nvSpPr>
          <p:spPr bwMode="auto">
            <a:xfrm>
              <a:off x="6588583" y="2934606"/>
              <a:ext cx="85940" cy="148704"/>
            </a:xfrm>
            <a:custGeom>
              <a:avLst/>
              <a:gdLst>
                <a:gd name="T0" fmla="*/ 18 w 55"/>
                <a:gd name="T1" fmla="*/ 42 h 95"/>
                <a:gd name="T2" fmla="*/ 10 w 55"/>
                <a:gd name="T3" fmla="*/ 43 h 95"/>
                <a:gd name="T4" fmla="*/ 21 w 55"/>
                <a:gd name="T5" fmla="*/ 91 h 95"/>
                <a:gd name="T6" fmla="*/ 21 w 55"/>
                <a:gd name="T7" fmla="*/ 95 h 95"/>
                <a:gd name="T8" fmla="*/ 55 w 55"/>
                <a:gd name="T9" fmla="*/ 95 h 95"/>
                <a:gd name="T10" fmla="*/ 55 w 55"/>
                <a:gd name="T11" fmla="*/ 92 h 95"/>
                <a:gd name="T12" fmla="*/ 18 w 55"/>
                <a:gd name="T13" fmla="*/ 42 h 95"/>
                <a:gd name="T14" fmla="*/ 37 w 55"/>
                <a:gd name="T15" fmla="*/ 18 h 95"/>
                <a:gd name="T16" fmla="*/ 18 w 55"/>
                <a:gd name="T17" fmla="*/ 0 h 95"/>
                <a:gd name="T18" fmla="*/ 0 w 55"/>
                <a:gd name="T19" fmla="*/ 18 h 95"/>
                <a:gd name="T20" fmla="*/ 18 w 55"/>
                <a:gd name="T21" fmla="*/ 37 h 95"/>
                <a:gd name="T22" fmla="*/ 37 w 55"/>
                <a:gd name="T23" fmla="*/ 18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5" h="95">
                  <a:moveTo>
                    <a:pt x="18" y="42"/>
                  </a:moveTo>
                  <a:cubicBezTo>
                    <a:pt x="15" y="42"/>
                    <a:pt x="13" y="42"/>
                    <a:pt x="10" y="43"/>
                  </a:cubicBezTo>
                  <a:cubicBezTo>
                    <a:pt x="17" y="56"/>
                    <a:pt x="21" y="73"/>
                    <a:pt x="21" y="91"/>
                  </a:cubicBezTo>
                  <a:cubicBezTo>
                    <a:pt x="21" y="92"/>
                    <a:pt x="21" y="93"/>
                    <a:pt x="21" y="95"/>
                  </a:cubicBezTo>
                  <a:cubicBezTo>
                    <a:pt x="55" y="95"/>
                    <a:pt x="55" y="95"/>
                    <a:pt x="55" y="95"/>
                  </a:cubicBezTo>
                  <a:cubicBezTo>
                    <a:pt x="55" y="94"/>
                    <a:pt x="55" y="93"/>
                    <a:pt x="55" y="92"/>
                  </a:cubicBezTo>
                  <a:cubicBezTo>
                    <a:pt x="55" y="64"/>
                    <a:pt x="38" y="42"/>
                    <a:pt x="18" y="42"/>
                  </a:cubicBezTo>
                  <a:close/>
                  <a:moveTo>
                    <a:pt x="37" y="18"/>
                  </a:moveTo>
                  <a:cubicBezTo>
                    <a:pt x="37" y="8"/>
                    <a:pt x="29" y="0"/>
                    <a:pt x="18" y="0"/>
                  </a:cubicBezTo>
                  <a:cubicBezTo>
                    <a:pt x="8" y="0"/>
                    <a:pt x="0" y="8"/>
                    <a:pt x="0" y="18"/>
                  </a:cubicBezTo>
                  <a:cubicBezTo>
                    <a:pt x="0" y="28"/>
                    <a:pt x="8" y="37"/>
                    <a:pt x="18" y="37"/>
                  </a:cubicBezTo>
                  <a:cubicBezTo>
                    <a:pt x="29" y="37"/>
                    <a:pt x="37" y="28"/>
                    <a:pt x="37" y="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grpSp>
      <p:sp>
        <p:nvSpPr>
          <p:cNvPr id="32" name="Freeform 698"/>
          <p:cNvSpPr>
            <a:spLocks noEditPoints="1"/>
          </p:cNvSpPr>
          <p:nvPr/>
        </p:nvSpPr>
        <p:spPr bwMode="auto">
          <a:xfrm>
            <a:off x="6487892" y="2551647"/>
            <a:ext cx="481109" cy="460008"/>
          </a:xfrm>
          <a:custGeom>
            <a:avLst/>
            <a:gdLst>
              <a:gd name="T0" fmla="*/ 313 w 313"/>
              <a:gd name="T1" fmla="*/ 8 h 297"/>
              <a:gd name="T2" fmla="*/ 206 w 313"/>
              <a:gd name="T3" fmla="*/ 13 h 297"/>
              <a:gd name="T4" fmla="*/ 61 w 313"/>
              <a:gd name="T5" fmla="*/ 45 h 297"/>
              <a:gd name="T6" fmla="*/ 61 w 313"/>
              <a:gd name="T7" fmla="*/ 225 h 297"/>
              <a:gd name="T8" fmla="*/ 25 w 313"/>
              <a:gd name="T9" fmla="*/ 278 h 297"/>
              <a:gd name="T10" fmla="*/ 38 w 313"/>
              <a:gd name="T11" fmla="*/ 297 h 297"/>
              <a:gd name="T12" fmla="*/ 91 w 313"/>
              <a:gd name="T13" fmla="*/ 254 h 297"/>
              <a:gd name="T14" fmla="*/ 169 w 313"/>
              <a:gd name="T15" fmla="*/ 285 h 297"/>
              <a:gd name="T16" fmla="*/ 310 w 313"/>
              <a:gd name="T17" fmla="*/ 162 h 297"/>
              <a:gd name="T18" fmla="*/ 313 w 313"/>
              <a:gd name="T19" fmla="*/ 8 h 297"/>
              <a:gd name="T20" fmla="*/ 267 w 313"/>
              <a:gd name="T21" fmla="*/ 63 h 297"/>
              <a:gd name="T22" fmla="*/ 192 w 313"/>
              <a:gd name="T23" fmla="*/ 136 h 297"/>
              <a:gd name="T24" fmla="*/ 101 w 313"/>
              <a:gd name="T25" fmla="*/ 222 h 297"/>
              <a:gd name="T26" fmla="*/ 98 w 313"/>
              <a:gd name="T27" fmla="*/ 223 h 297"/>
              <a:gd name="T28" fmla="*/ 95 w 313"/>
              <a:gd name="T29" fmla="*/ 222 h 297"/>
              <a:gd name="T30" fmla="*/ 95 w 313"/>
              <a:gd name="T31" fmla="*/ 217 h 297"/>
              <a:gd name="T32" fmla="*/ 172 w 313"/>
              <a:gd name="T33" fmla="*/ 116 h 297"/>
              <a:gd name="T34" fmla="*/ 263 w 313"/>
              <a:gd name="T35" fmla="*/ 56 h 297"/>
              <a:gd name="T36" fmla="*/ 268 w 313"/>
              <a:gd name="T37" fmla="*/ 58 h 297"/>
              <a:gd name="T38" fmla="*/ 267 w 313"/>
              <a:gd name="T39" fmla="*/ 63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3" h="297">
                <a:moveTo>
                  <a:pt x="313" y="8"/>
                </a:moveTo>
                <a:cubicBezTo>
                  <a:pt x="313" y="8"/>
                  <a:pt x="295" y="27"/>
                  <a:pt x="206" y="13"/>
                </a:cubicBezTo>
                <a:cubicBezTo>
                  <a:pt x="124" y="0"/>
                  <a:pt x="91" y="15"/>
                  <a:pt x="61" y="45"/>
                </a:cubicBezTo>
                <a:cubicBezTo>
                  <a:pt x="32" y="74"/>
                  <a:pt x="0" y="164"/>
                  <a:pt x="61" y="225"/>
                </a:cubicBezTo>
                <a:cubicBezTo>
                  <a:pt x="71" y="235"/>
                  <a:pt x="25" y="278"/>
                  <a:pt x="25" y="278"/>
                </a:cubicBezTo>
                <a:cubicBezTo>
                  <a:pt x="38" y="297"/>
                  <a:pt x="38" y="297"/>
                  <a:pt x="38" y="297"/>
                </a:cubicBezTo>
                <a:cubicBezTo>
                  <a:pt x="91" y="254"/>
                  <a:pt x="91" y="254"/>
                  <a:pt x="91" y="254"/>
                </a:cubicBezTo>
                <a:cubicBezTo>
                  <a:pt x="91" y="254"/>
                  <a:pt x="123" y="285"/>
                  <a:pt x="169" y="285"/>
                </a:cubicBezTo>
                <a:cubicBezTo>
                  <a:pt x="233" y="285"/>
                  <a:pt x="306" y="258"/>
                  <a:pt x="310" y="162"/>
                </a:cubicBezTo>
                <a:cubicBezTo>
                  <a:pt x="313" y="101"/>
                  <a:pt x="297" y="58"/>
                  <a:pt x="313" y="8"/>
                </a:cubicBezTo>
                <a:close/>
                <a:moveTo>
                  <a:pt x="267" y="63"/>
                </a:moveTo>
                <a:cubicBezTo>
                  <a:pt x="267" y="63"/>
                  <a:pt x="239" y="89"/>
                  <a:pt x="192" y="136"/>
                </a:cubicBezTo>
                <a:cubicBezTo>
                  <a:pt x="150" y="178"/>
                  <a:pt x="101" y="222"/>
                  <a:pt x="101" y="222"/>
                </a:cubicBezTo>
                <a:cubicBezTo>
                  <a:pt x="100" y="223"/>
                  <a:pt x="99" y="223"/>
                  <a:pt x="98" y="223"/>
                </a:cubicBezTo>
                <a:cubicBezTo>
                  <a:pt x="97" y="223"/>
                  <a:pt x="96" y="223"/>
                  <a:pt x="95" y="222"/>
                </a:cubicBezTo>
                <a:cubicBezTo>
                  <a:pt x="94" y="221"/>
                  <a:pt x="94" y="219"/>
                  <a:pt x="95" y="217"/>
                </a:cubicBezTo>
                <a:cubicBezTo>
                  <a:pt x="95" y="217"/>
                  <a:pt x="138" y="148"/>
                  <a:pt x="172" y="116"/>
                </a:cubicBezTo>
                <a:cubicBezTo>
                  <a:pt x="209" y="83"/>
                  <a:pt x="263" y="57"/>
                  <a:pt x="263" y="56"/>
                </a:cubicBezTo>
                <a:cubicBezTo>
                  <a:pt x="265" y="56"/>
                  <a:pt x="267" y="56"/>
                  <a:pt x="268" y="58"/>
                </a:cubicBezTo>
                <a:cubicBezTo>
                  <a:pt x="269" y="59"/>
                  <a:pt x="269" y="62"/>
                  <a:pt x="267" y="63"/>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grpSp>
        <p:nvGrpSpPr>
          <p:cNvPr id="33" name="组合 32"/>
          <p:cNvGrpSpPr/>
          <p:nvPr/>
        </p:nvGrpSpPr>
        <p:grpSpPr>
          <a:xfrm>
            <a:off x="6505325" y="3844379"/>
            <a:ext cx="446239" cy="532444"/>
            <a:chOff x="277814" y="5935664"/>
            <a:chExt cx="279400" cy="333375"/>
          </a:xfrm>
          <a:solidFill>
            <a:schemeClr val="bg1"/>
          </a:solidFill>
        </p:grpSpPr>
        <p:sp>
          <p:nvSpPr>
            <p:cNvPr id="34" name="Freeform 829"/>
            <p:cNvSpPr>
              <a:spLocks noEditPoints="1"/>
            </p:cNvSpPr>
            <p:nvPr/>
          </p:nvSpPr>
          <p:spPr bwMode="auto">
            <a:xfrm>
              <a:off x="277814" y="5935664"/>
              <a:ext cx="279400" cy="333375"/>
            </a:xfrm>
            <a:custGeom>
              <a:avLst/>
              <a:gdLst>
                <a:gd name="T0" fmla="*/ 241 w 241"/>
                <a:gd name="T1" fmla="*/ 30 h 288"/>
                <a:gd name="T2" fmla="*/ 129 w 241"/>
                <a:gd name="T3" fmla="*/ 30 h 288"/>
                <a:gd name="T4" fmla="*/ 129 w 241"/>
                <a:gd name="T5" fmla="*/ 10 h 288"/>
                <a:gd name="T6" fmla="*/ 119 w 241"/>
                <a:gd name="T7" fmla="*/ 0 h 288"/>
                <a:gd name="T8" fmla="*/ 109 w 241"/>
                <a:gd name="T9" fmla="*/ 10 h 288"/>
                <a:gd name="T10" fmla="*/ 109 w 241"/>
                <a:gd name="T11" fmla="*/ 30 h 288"/>
                <a:gd name="T12" fmla="*/ 0 w 241"/>
                <a:gd name="T13" fmla="*/ 30 h 288"/>
                <a:gd name="T14" fmla="*/ 0 w 241"/>
                <a:gd name="T15" fmla="*/ 196 h 288"/>
                <a:gd name="T16" fmla="*/ 75 w 241"/>
                <a:gd name="T17" fmla="*/ 196 h 288"/>
                <a:gd name="T18" fmla="*/ 45 w 241"/>
                <a:gd name="T19" fmla="*/ 272 h 288"/>
                <a:gd name="T20" fmla="*/ 52 w 241"/>
                <a:gd name="T21" fmla="*/ 288 h 288"/>
                <a:gd name="T22" fmla="*/ 56 w 241"/>
                <a:gd name="T23" fmla="*/ 288 h 288"/>
                <a:gd name="T24" fmla="*/ 67 w 241"/>
                <a:gd name="T25" fmla="*/ 281 h 288"/>
                <a:gd name="T26" fmla="*/ 100 w 241"/>
                <a:gd name="T27" fmla="*/ 196 h 288"/>
                <a:gd name="T28" fmla="*/ 138 w 241"/>
                <a:gd name="T29" fmla="*/ 196 h 288"/>
                <a:gd name="T30" fmla="*/ 171 w 241"/>
                <a:gd name="T31" fmla="*/ 281 h 288"/>
                <a:gd name="T32" fmla="*/ 182 w 241"/>
                <a:gd name="T33" fmla="*/ 288 h 288"/>
                <a:gd name="T34" fmla="*/ 186 w 241"/>
                <a:gd name="T35" fmla="*/ 288 h 288"/>
                <a:gd name="T36" fmla="*/ 193 w 241"/>
                <a:gd name="T37" fmla="*/ 272 h 288"/>
                <a:gd name="T38" fmla="*/ 164 w 241"/>
                <a:gd name="T39" fmla="*/ 196 h 288"/>
                <a:gd name="T40" fmla="*/ 241 w 241"/>
                <a:gd name="T41" fmla="*/ 196 h 288"/>
                <a:gd name="T42" fmla="*/ 241 w 241"/>
                <a:gd name="T43" fmla="*/ 30 h 288"/>
                <a:gd name="T44" fmla="*/ 218 w 241"/>
                <a:gd name="T45" fmla="*/ 172 h 288"/>
                <a:gd name="T46" fmla="*/ 23 w 241"/>
                <a:gd name="T47" fmla="*/ 172 h 288"/>
                <a:gd name="T48" fmla="*/ 23 w 241"/>
                <a:gd name="T49" fmla="*/ 53 h 288"/>
                <a:gd name="T50" fmla="*/ 218 w 241"/>
                <a:gd name="T51" fmla="*/ 53 h 288"/>
                <a:gd name="T52" fmla="*/ 218 w 241"/>
                <a:gd name="T53" fmla="*/ 1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41" h="288">
                  <a:moveTo>
                    <a:pt x="241" y="30"/>
                  </a:moveTo>
                  <a:cubicBezTo>
                    <a:pt x="129" y="30"/>
                    <a:pt x="129" y="30"/>
                    <a:pt x="129" y="30"/>
                  </a:cubicBezTo>
                  <a:cubicBezTo>
                    <a:pt x="129" y="10"/>
                    <a:pt x="129" y="10"/>
                    <a:pt x="129" y="10"/>
                  </a:cubicBezTo>
                  <a:cubicBezTo>
                    <a:pt x="129" y="5"/>
                    <a:pt x="125" y="0"/>
                    <a:pt x="119" y="0"/>
                  </a:cubicBezTo>
                  <a:cubicBezTo>
                    <a:pt x="114" y="0"/>
                    <a:pt x="109" y="5"/>
                    <a:pt x="109" y="10"/>
                  </a:cubicBezTo>
                  <a:cubicBezTo>
                    <a:pt x="109" y="30"/>
                    <a:pt x="109" y="30"/>
                    <a:pt x="109" y="30"/>
                  </a:cubicBezTo>
                  <a:cubicBezTo>
                    <a:pt x="0" y="30"/>
                    <a:pt x="0" y="30"/>
                    <a:pt x="0" y="30"/>
                  </a:cubicBezTo>
                  <a:cubicBezTo>
                    <a:pt x="0" y="196"/>
                    <a:pt x="0" y="196"/>
                    <a:pt x="0" y="196"/>
                  </a:cubicBezTo>
                  <a:cubicBezTo>
                    <a:pt x="75" y="196"/>
                    <a:pt x="75" y="196"/>
                    <a:pt x="75" y="196"/>
                  </a:cubicBezTo>
                  <a:cubicBezTo>
                    <a:pt x="45" y="272"/>
                    <a:pt x="45" y="272"/>
                    <a:pt x="45" y="272"/>
                  </a:cubicBezTo>
                  <a:cubicBezTo>
                    <a:pt x="43" y="278"/>
                    <a:pt x="46" y="285"/>
                    <a:pt x="52" y="288"/>
                  </a:cubicBezTo>
                  <a:cubicBezTo>
                    <a:pt x="53" y="288"/>
                    <a:pt x="55" y="288"/>
                    <a:pt x="56" y="288"/>
                  </a:cubicBezTo>
                  <a:cubicBezTo>
                    <a:pt x="61" y="288"/>
                    <a:pt x="65" y="286"/>
                    <a:pt x="67" y="281"/>
                  </a:cubicBezTo>
                  <a:cubicBezTo>
                    <a:pt x="100" y="196"/>
                    <a:pt x="100" y="196"/>
                    <a:pt x="100" y="196"/>
                  </a:cubicBezTo>
                  <a:cubicBezTo>
                    <a:pt x="138" y="196"/>
                    <a:pt x="138" y="196"/>
                    <a:pt x="138" y="196"/>
                  </a:cubicBezTo>
                  <a:cubicBezTo>
                    <a:pt x="171" y="281"/>
                    <a:pt x="171" y="281"/>
                    <a:pt x="171" y="281"/>
                  </a:cubicBezTo>
                  <a:cubicBezTo>
                    <a:pt x="173" y="286"/>
                    <a:pt x="177" y="288"/>
                    <a:pt x="182" y="288"/>
                  </a:cubicBezTo>
                  <a:cubicBezTo>
                    <a:pt x="184" y="288"/>
                    <a:pt x="185" y="288"/>
                    <a:pt x="186" y="288"/>
                  </a:cubicBezTo>
                  <a:cubicBezTo>
                    <a:pt x="193" y="285"/>
                    <a:pt x="196" y="278"/>
                    <a:pt x="193" y="272"/>
                  </a:cubicBezTo>
                  <a:cubicBezTo>
                    <a:pt x="164" y="196"/>
                    <a:pt x="164" y="196"/>
                    <a:pt x="164" y="196"/>
                  </a:cubicBezTo>
                  <a:cubicBezTo>
                    <a:pt x="241" y="196"/>
                    <a:pt x="241" y="196"/>
                    <a:pt x="241" y="196"/>
                  </a:cubicBezTo>
                  <a:lnTo>
                    <a:pt x="241" y="30"/>
                  </a:lnTo>
                  <a:close/>
                  <a:moveTo>
                    <a:pt x="218" y="172"/>
                  </a:moveTo>
                  <a:cubicBezTo>
                    <a:pt x="23" y="172"/>
                    <a:pt x="23" y="172"/>
                    <a:pt x="23" y="172"/>
                  </a:cubicBezTo>
                  <a:cubicBezTo>
                    <a:pt x="23" y="53"/>
                    <a:pt x="23" y="53"/>
                    <a:pt x="23" y="53"/>
                  </a:cubicBezTo>
                  <a:cubicBezTo>
                    <a:pt x="218" y="53"/>
                    <a:pt x="218" y="53"/>
                    <a:pt x="218" y="53"/>
                  </a:cubicBezTo>
                  <a:lnTo>
                    <a:pt x="218" y="17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sp>
          <p:nvSpPr>
            <p:cNvPr id="35" name="Freeform 830"/>
            <p:cNvSpPr/>
            <p:nvPr/>
          </p:nvSpPr>
          <p:spPr bwMode="auto">
            <a:xfrm>
              <a:off x="323851" y="6018214"/>
              <a:ext cx="184150" cy="96838"/>
            </a:xfrm>
            <a:custGeom>
              <a:avLst/>
              <a:gdLst>
                <a:gd name="T0" fmla="*/ 6 w 116"/>
                <a:gd name="T1" fmla="*/ 61 h 61"/>
                <a:gd name="T2" fmla="*/ 46 w 116"/>
                <a:gd name="T3" fmla="*/ 34 h 61"/>
                <a:gd name="T4" fmla="*/ 55 w 116"/>
                <a:gd name="T5" fmla="*/ 48 h 61"/>
                <a:gd name="T6" fmla="*/ 98 w 116"/>
                <a:gd name="T7" fmla="*/ 20 h 61"/>
                <a:gd name="T8" fmla="*/ 104 w 116"/>
                <a:gd name="T9" fmla="*/ 28 h 61"/>
                <a:gd name="T10" fmla="*/ 116 w 116"/>
                <a:gd name="T11" fmla="*/ 0 h 61"/>
                <a:gd name="T12" fmla="*/ 85 w 116"/>
                <a:gd name="T13" fmla="*/ 2 h 61"/>
                <a:gd name="T14" fmla="*/ 92 w 116"/>
                <a:gd name="T15" fmla="*/ 10 h 61"/>
                <a:gd name="T16" fmla="*/ 58 w 116"/>
                <a:gd name="T17" fmla="*/ 33 h 61"/>
                <a:gd name="T18" fmla="*/ 49 w 116"/>
                <a:gd name="T19" fmla="*/ 18 h 61"/>
                <a:gd name="T20" fmla="*/ 0 w 116"/>
                <a:gd name="T21" fmla="*/ 51 h 61"/>
                <a:gd name="T22" fmla="*/ 6 w 116"/>
                <a:gd name="T23" fmla="*/ 61 h 61"/>
                <a:gd name="T24" fmla="*/ 6 w 116"/>
                <a:gd name="T25" fmla="*/ 61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16" h="61">
                  <a:moveTo>
                    <a:pt x="6" y="61"/>
                  </a:moveTo>
                  <a:lnTo>
                    <a:pt x="46" y="34"/>
                  </a:lnTo>
                  <a:lnTo>
                    <a:pt x="55" y="48"/>
                  </a:lnTo>
                  <a:lnTo>
                    <a:pt x="98" y="20"/>
                  </a:lnTo>
                  <a:lnTo>
                    <a:pt x="104" y="28"/>
                  </a:lnTo>
                  <a:lnTo>
                    <a:pt x="116" y="0"/>
                  </a:lnTo>
                  <a:lnTo>
                    <a:pt x="85" y="2"/>
                  </a:lnTo>
                  <a:lnTo>
                    <a:pt x="92" y="10"/>
                  </a:lnTo>
                  <a:lnTo>
                    <a:pt x="58" y="33"/>
                  </a:lnTo>
                  <a:lnTo>
                    <a:pt x="49" y="18"/>
                  </a:lnTo>
                  <a:lnTo>
                    <a:pt x="0" y="51"/>
                  </a:lnTo>
                  <a:lnTo>
                    <a:pt x="6" y="61"/>
                  </a:lnTo>
                  <a:lnTo>
                    <a:pt x="6" y="6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solidFill>
                <a:latin typeface="微软雅黑" panose="020B0503020204020204" charset="-122"/>
                <a:ea typeface="微软雅黑" panose="020B0503020204020204" charset="-122"/>
              </a:endParaRPr>
            </a:p>
          </p:txBody>
        </p:sp>
      </p:grpSp>
      <p:grpSp>
        <p:nvGrpSpPr>
          <p:cNvPr id="28" name="组合 27"/>
          <p:cNvGrpSpPr/>
          <p:nvPr/>
        </p:nvGrpSpPr>
        <p:grpSpPr>
          <a:xfrm>
            <a:off x="1872615" y="2286000"/>
            <a:ext cx="4464685" cy="1088390"/>
            <a:chOff x="3271" y="3200"/>
            <a:chExt cx="7031" cy="1714"/>
          </a:xfrm>
        </p:grpSpPr>
        <p:sp>
          <p:nvSpPr>
            <p:cNvPr id="24" name="文本框 23"/>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26" name="文本框 25"/>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grpSp>
        <p:nvGrpSpPr>
          <p:cNvPr id="36" name="组合 35"/>
          <p:cNvGrpSpPr/>
          <p:nvPr/>
        </p:nvGrpSpPr>
        <p:grpSpPr>
          <a:xfrm>
            <a:off x="1846580" y="3509645"/>
            <a:ext cx="4464685" cy="1088390"/>
            <a:chOff x="3271" y="3200"/>
            <a:chExt cx="7031" cy="1714"/>
          </a:xfrm>
        </p:grpSpPr>
        <p:sp>
          <p:nvSpPr>
            <p:cNvPr id="37" name="文本框 36"/>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38" name="文本框 37"/>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grpSp>
        <p:nvGrpSpPr>
          <p:cNvPr id="39" name="组合 38"/>
          <p:cNvGrpSpPr/>
          <p:nvPr/>
        </p:nvGrpSpPr>
        <p:grpSpPr>
          <a:xfrm>
            <a:off x="1838325" y="4828540"/>
            <a:ext cx="4464685" cy="1088390"/>
            <a:chOff x="3271" y="3200"/>
            <a:chExt cx="7031" cy="1714"/>
          </a:xfrm>
        </p:grpSpPr>
        <p:sp>
          <p:nvSpPr>
            <p:cNvPr id="40" name="文本框 39"/>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41" name="文本框 40"/>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grpSp>
        <p:nvGrpSpPr>
          <p:cNvPr id="42" name="组合 41"/>
          <p:cNvGrpSpPr/>
          <p:nvPr/>
        </p:nvGrpSpPr>
        <p:grpSpPr>
          <a:xfrm>
            <a:off x="7118985" y="2180590"/>
            <a:ext cx="4464685" cy="1088390"/>
            <a:chOff x="3271" y="3200"/>
            <a:chExt cx="7031" cy="1714"/>
          </a:xfrm>
        </p:grpSpPr>
        <p:sp>
          <p:nvSpPr>
            <p:cNvPr id="6" name="文本框 5"/>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7" name="文本框 6"/>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grpSp>
        <p:nvGrpSpPr>
          <p:cNvPr id="12" name="组合 11"/>
          <p:cNvGrpSpPr/>
          <p:nvPr/>
        </p:nvGrpSpPr>
        <p:grpSpPr>
          <a:xfrm>
            <a:off x="7153910" y="3509645"/>
            <a:ext cx="4464685" cy="1088390"/>
            <a:chOff x="3271" y="3200"/>
            <a:chExt cx="7031" cy="1714"/>
          </a:xfrm>
        </p:grpSpPr>
        <p:sp>
          <p:nvSpPr>
            <p:cNvPr id="13" name="文本框 12"/>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15" name="文本框 14"/>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grpSp>
        <p:nvGrpSpPr>
          <p:cNvPr id="16" name="组合 15"/>
          <p:cNvGrpSpPr/>
          <p:nvPr/>
        </p:nvGrpSpPr>
        <p:grpSpPr>
          <a:xfrm>
            <a:off x="7154545" y="4828540"/>
            <a:ext cx="4464685" cy="1088390"/>
            <a:chOff x="3271" y="3200"/>
            <a:chExt cx="7031" cy="1714"/>
          </a:xfrm>
        </p:grpSpPr>
        <p:sp>
          <p:nvSpPr>
            <p:cNvPr id="17" name="文本框 16"/>
            <p:cNvSpPr txBox="1"/>
            <p:nvPr/>
          </p:nvSpPr>
          <p:spPr>
            <a:xfrm>
              <a:off x="3271" y="3200"/>
              <a:ext cx="2117" cy="576"/>
            </a:xfrm>
            <a:prstGeom prst="rect">
              <a:avLst/>
            </a:prstGeom>
            <a:noFill/>
          </p:spPr>
          <p:txBody>
            <a:bodyPr wrap="square" rtlCol="0">
              <a:spAutoFit/>
            </a:bodyPr>
            <a:lstStyle/>
            <a:p>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p:txBody>
        </p:sp>
        <p:sp>
          <p:nvSpPr>
            <p:cNvPr id="20" name="文本框 19"/>
            <p:cNvSpPr txBox="1"/>
            <p:nvPr/>
          </p:nvSpPr>
          <p:spPr>
            <a:xfrm>
              <a:off x="3380" y="3618"/>
              <a:ext cx="6923" cy="1296"/>
            </a:xfrm>
            <a:prstGeom prst="rect">
              <a:avLst/>
            </a:prstGeom>
            <a:noFill/>
          </p:spPr>
          <p:txBody>
            <a:bodyPr wrap="square" rtlCol="0">
              <a:spAutoFit/>
            </a:bodyPr>
            <a:lstStyle/>
            <a:p>
              <a:pPr algn="l">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这里可以添加主要内容这里可以添加主要内容里可以添内容这里可以添加</a:t>
              </a:r>
            </a:p>
          </p:txBody>
        </p:sp>
      </p:grpSp>
    </p:spTree>
    <p:extLst>
      <p:ext uri="{BB962C8B-B14F-4D97-AF65-F5344CB8AC3E}">
        <p14:creationId xmlns:p14="http://schemas.microsoft.com/office/powerpoint/2010/main" val="368031940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entr" presetSubtype="0" decel="10000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strVal val="#ppt_w+.3"/>
                                          </p:val>
                                        </p:tav>
                                        <p:tav tm="100000">
                                          <p:val>
                                            <p:strVal val="#ppt_w"/>
                                          </p:val>
                                        </p:tav>
                                      </p:tavLst>
                                    </p:anim>
                                    <p:anim calcmode="lin" valueType="num">
                                      <p:cBhvr>
                                        <p:cTn id="8" dur="1000" fill="hold"/>
                                        <p:tgtEl>
                                          <p:spTgt spid="2"/>
                                        </p:tgtEl>
                                        <p:attrNameLst>
                                          <p:attrName>ppt_h</p:attrName>
                                        </p:attrNameLst>
                                      </p:cBhvr>
                                      <p:tavLst>
                                        <p:tav tm="0">
                                          <p:val>
                                            <p:strVal val="#ppt_h"/>
                                          </p:val>
                                        </p:tav>
                                        <p:tav tm="100000">
                                          <p:val>
                                            <p:strVal val="#ppt_h"/>
                                          </p:val>
                                        </p:tav>
                                      </p:tavLst>
                                    </p:anim>
                                    <p:animEffect transition="in" filter="fade">
                                      <p:cBhvr>
                                        <p:cTn id="9" dur="1000"/>
                                        <p:tgtEl>
                                          <p:spTgt spid="2"/>
                                        </p:tgtEl>
                                      </p:cBhvr>
                                    </p:animEffect>
                                  </p:childTnLst>
                                </p:cTn>
                              </p:par>
                              <p:par>
                                <p:cTn id="10" presetID="50" presetClass="entr" presetSubtype="0" decel="10000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1000" fill="hold"/>
                                        <p:tgtEl>
                                          <p:spTgt spid="3"/>
                                        </p:tgtEl>
                                        <p:attrNameLst>
                                          <p:attrName>ppt_w</p:attrName>
                                        </p:attrNameLst>
                                      </p:cBhvr>
                                      <p:tavLst>
                                        <p:tav tm="0">
                                          <p:val>
                                            <p:strVal val="#ppt_w+.3"/>
                                          </p:val>
                                        </p:tav>
                                        <p:tav tm="100000">
                                          <p:val>
                                            <p:strVal val="#ppt_w"/>
                                          </p:val>
                                        </p:tav>
                                      </p:tavLst>
                                    </p:anim>
                                    <p:anim calcmode="lin" valueType="num">
                                      <p:cBhvr>
                                        <p:cTn id="13" dur="1000" fill="hold"/>
                                        <p:tgtEl>
                                          <p:spTgt spid="3"/>
                                        </p:tgtEl>
                                        <p:attrNameLst>
                                          <p:attrName>ppt_h</p:attrName>
                                        </p:attrNameLst>
                                      </p:cBhvr>
                                      <p:tavLst>
                                        <p:tav tm="0">
                                          <p:val>
                                            <p:strVal val="#ppt_h"/>
                                          </p:val>
                                        </p:tav>
                                        <p:tav tm="100000">
                                          <p:val>
                                            <p:strVal val="#ppt_h"/>
                                          </p:val>
                                        </p:tav>
                                      </p:tavLst>
                                    </p:anim>
                                    <p:animEffect transition="in" filter="fade">
                                      <p:cBhvr>
                                        <p:cTn id="14" dur="1000"/>
                                        <p:tgtEl>
                                          <p:spTgt spid="3"/>
                                        </p:tgtEl>
                                      </p:cBhvr>
                                    </p:animEffect>
                                  </p:childTnLst>
                                </p:cTn>
                              </p:par>
                              <p:par>
                                <p:cTn id="15" presetID="50" presetClass="entr" presetSubtype="0" decel="10000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p:cTn id="17" dur="1000" fill="hold"/>
                                        <p:tgtEl>
                                          <p:spTgt spid="8"/>
                                        </p:tgtEl>
                                        <p:attrNameLst>
                                          <p:attrName>ppt_w</p:attrName>
                                        </p:attrNameLst>
                                      </p:cBhvr>
                                      <p:tavLst>
                                        <p:tav tm="0">
                                          <p:val>
                                            <p:strVal val="#ppt_w+.3"/>
                                          </p:val>
                                        </p:tav>
                                        <p:tav tm="100000">
                                          <p:val>
                                            <p:strVal val="#ppt_w"/>
                                          </p:val>
                                        </p:tav>
                                      </p:tavLst>
                                    </p:anim>
                                    <p:anim calcmode="lin" valueType="num">
                                      <p:cBhvr>
                                        <p:cTn id="18" dur="1000" fill="hold"/>
                                        <p:tgtEl>
                                          <p:spTgt spid="8"/>
                                        </p:tgtEl>
                                        <p:attrNameLst>
                                          <p:attrName>ppt_h</p:attrName>
                                        </p:attrNameLst>
                                      </p:cBhvr>
                                      <p:tavLst>
                                        <p:tav tm="0">
                                          <p:val>
                                            <p:strVal val="#ppt_h"/>
                                          </p:val>
                                        </p:tav>
                                        <p:tav tm="100000">
                                          <p:val>
                                            <p:strVal val="#ppt_h"/>
                                          </p:val>
                                        </p:tav>
                                      </p:tavLst>
                                    </p:anim>
                                    <p:animEffect transition="in" filter="fade">
                                      <p:cBhvr>
                                        <p:cTn id="19" dur="1000"/>
                                        <p:tgtEl>
                                          <p:spTgt spid="8"/>
                                        </p:tgtEl>
                                      </p:cBhvr>
                                    </p:animEffect>
                                  </p:childTnLst>
                                </p:cTn>
                              </p:par>
                              <p:par>
                                <p:cTn id="20" presetID="50" presetClass="entr" presetSubtype="0" decel="100000" fill="hold" grpId="0" nodeType="with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p:cTn id="22" dur="1000" fill="hold"/>
                                        <p:tgtEl>
                                          <p:spTgt spid="4"/>
                                        </p:tgtEl>
                                        <p:attrNameLst>
                                          <p:attrName>ppt_w</p:attrName>
                                        </p:attrNameLst>
                                      </p:cBhvr>
                                      <p:tavLst>
                                        <p:tav tm="0">
                                          <p:val>
                                            <p:strVal val="#ppt_w+.3"/>
                                          </p:val>
                                        </p:tav>
                                        <p:tav tm="100000">
                                          <p:val>
                                            <p:strVal val="#ppt_w"/>
                                          </p:val>
                                        </p:tav>
                                      </p:tavLst>
                                    </p:anim>
                                    <p:anim calcmode="lin" valueType="num">
                                      <p:cBhvr>
                                        <p:cTn id="23" dur="1000" fill="hold"/>
                                        <p:tgtEl>
                                          <p:spTgt spid="4"/>
                                        </p:tgtEl>
                                        <p:attrNameLst>
                                          <p:attrName>ppt_h</p:attrName>
                                        </p:attrNameLst>
                                      </p:cBhvr>
                                      <p:tavLst>
                                        <p:tav tm="0">
                                          <p:val>
                                            <p:strVal val="#ppt_h"/>
                                          </p:val>
                                        </p:tav>
                                        <p:tav tm="100000">
                                          <p:val>
                                            <p:strVal val="#ppt_h"/>
                                          </p:val>
                                        </p:tav>
                                      </p:tavLst>
                                    </p:anim>
                                    <p:animEffect transition="in" filter="fade">
                                      <p:cBhvr>
                                        <p:cTn id="24" dur="1000"/>
                                        <p:tgtEl>
                                          <p:spTgt spid="4"/>
                                        </p:tgtEl>
                                      </p:cBhvr>
                                    </p:animEffect>
                                  </p:childTnLst>
                                </p:cTn>
                              </p:par>
                              <p:par>
                                <p:cTn id="25" presetID="50" presetClass="entr" presetSubtype="0" decel="100000" fill="hold" grpId="0" nodeType="with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1000" fill="hold"/>
                                        <p:tgtEl>
                                          <p:spTgt spid="5"/>
                                        </p:tgtEl>
                                        <p:attrNameLst>
                                          <p:attrName>ppt_w</p:attrName>
                                        </p:attrNameLst>
                                      </p:cBhvr>
                                      <p:tavLst>
                                        <p:tav tm="0">
                                          <p:val>
                                            <p:strVal val="#ppt_w+.3"/>
                                          </p:val>
                                        </p:tav>
                                        <p:tav tm="100000">
                                          <p:val>
                                            <p:strVal val="#ppt_w"/>
                                          </p:val>
                                        </p:tav>
                                      </p:tavLst>
                                    </p:anim>
                                    <p:anim calcmode="lin" valueType="num">
                                      <p:cBhvr>
                                        <p:cTn id="28" dur="1000" fill="hold"/>
                                        <p:tgtEl>
                                          <p:spTgt spid="5"/>
                                        </p:tgtEl>
                                        <p:attrNameLst>
                                          <p:attrName>ppt_h</p:attrName>
                                        </p:attrNameLst>
                                      </p:cBhvr>
                                      <p:tavLst>
                                        <p:tav tm="0">
                                          <p:val>
                                            <p:strVal val="#ppt_h"/>
                                          </p:val>
                                        </p:tav>
                                        <p:tav tm="100000">
                                          <p:val>
                                            <p:strVal val="#ppt_h"/>
                                          </p:val>
                                        </p:tav>
                                      </p:tavLst>
                                    </p:anim>
                                    <p:animEffect transition="in" filter="fade">
                                      <p:cBhvr>
                                        <p:cTn id="29" dur="1000"/>
                                        <p:tgtEl>
                                          <p:spTgt spid="5"/>
                                        </p:tgtEl>
                                      </p:cBhvr>
                                    </p:animEffect>
                                  </p:childTnLst>
                                </p:cTn>
                              </p:par>
                              <p:par>
                                <p:cTn id="30" presetID="50" presetClass="entr" presetSubtype="0" decel="100000"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p:cTn id="32" dur="1000" fill="hold"/>
                                        <p:tgtEl>
                                          <p:spTgt spid="11"/>
                                        </p:tgtEl>
                                        <p:attrNameLst>
                                          <p:attrName>ppt_w</p:attrName>
                                        </p:attrNameLst>
                                      </p:cBhvr>
                                      <p:tavLst>
                                        <p:tav tm="0">
                                          <p:val>
                                            <p:strVal val="#ppt_w+.3"/>
                                          </p:val>
                                        </p:tav>
                                        <p:tav tm="100000">
                                          <p:val>
                                            <p:strVal val="#ppt_w"/>
                                          </p:val>
                                        </p:tav>
                                      </p:tavLst>
                                    </p:anim>
                                    <p:anim calcmode="lin" valueType="num">
                                      <p:cBhvr>
                                        <p:cTn id="33" dur="1000" fill="hold"/>
                                        <p:tgtEl>
                                          <p:spTgt spid="11"/>
                                        </p:tgtEl>
                                        <p:attrNameLst>
                                          <p:attrName>ppt_h</p:attrName>
                                        </p:attrNameLst>
                                      </p:cBhvr>
                                      <p:tavLst>
                                        <p:tav tm="0">
                                          <p:val>
                                            <p:strVal val="#ppt_h"/>
                                          </p:val>
                                        </p:tav>
                                        <p:tav tm="100000">
                                          <p:val>
                                            <p:strVal val="#ppt_h"/>
                                          </p:val>
                                        </p:tav>
                                      </p:tavLst>
                                    </p:anim>
                                    <p:animEffect transition="in" filter="fade">
                                      <p:cBhvr>
                                        <p:cTn id="34" dur="1000"/>
                                        <p:tgtEl>
                                          <p:spTgt spid="11"/>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8" fill="hold" nodeType="click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0-#ppt_w/2"/>
                                          </p:val>
                                        </p:tav>
                                        <p:tav tm="100000">
                                          <p:val>
                                            <p:strVal val="#ppt_x"/>
                                          </p:val>
                                        </p:tav>
                                      </p:tavLst>
                                    </p:anim>
                                    <p:anim calcmode="lin" valueType="num">
                                      <p:cBhvr additive="base">
                                        <p:cTn id="40" dur="500" fill="hold"/>
                                        <p:tgtEl>
                                          <p:spTgt spid="28"/>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500" fill="hold"/>
                                        <p:tgtEl>
                                          <p:spTgt spid="36"/>
                                        </p:tgtEl>
                                        <p:attrNameLst>
                                          <p:attrName>ppt_x</p:attrName>
                                        </p:attrNameLst>
                                      </p:cBhvr>
                                      <p:tavLst>
                                        <p:tav tm="0">
                                          <p:val>
                                            <p:strVal val="0-#ppt_w/2"/>
                                          </p:val>
                                        </p:tav>
                                        <p:tav tm="100000">
                                          <p:val>
                                            <p:strVal val="#ppt_x"/>
                                          </p:val>
                                        </p:tav>
                                      </p:tavLst>
                                    </p:anim>
                                    <p:anim calcmode="lin" valueType="num">
                                      <p:cBhvr additive="base">
                                        <p:cTn id="44" dur="500" fill="hold"/>
                                        <p:tgtEl>
                                          <p:spTgt spid="36"/>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500" fill="hold"/>
                                        <p:tgtEl>
                                          <p:spTgt spid="39"/>
                                        </p:tgtEl>
                                        <p:attrNameLst>
                                          <p:attrName>ppt_x</p:attrName>
                                        </p:attrNameLst>
                                      </p:cBhvr>
                                      <p:tavLst>
                                        <p:tav tm="0">
                                          <p:val>
                                            <p:strVal val="0-#ppt_w/2"/>
                                          </p:val>
                                        </p:tav>
                                        <p:tav tm="100000">
                                          <p:val>
                                            <p:strVal val="#ppt_x"/>
                                          </p:val>
                                        </p:tav>
                                      </p:tavLst>
                                    </p:anim>
                                    <p:anim calcmode="lin" valueType="num">
                                      <p:cBhvr additive="base">
                                        <p:cTn id="48" dur="500" fill="hold"/>
                                        <p:tgtEl>
                                          <p:spTgt spid="39"/>
                                        </p:tgtEl>
                                        <p:attrNameLst>
                                          <p:attrName>ppt_y</p:attrName>
                                        </p:attrNameLst>
                                      </p:cBhvr>
                                      <p:tavLst>
                                        <p:tav tm="0">
                                          <p:val>
                                            <p:strVal val="#ppt_y"/>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50" presetClass="entr" presetSubtype="0" decel="100000" fill="hold" grpId="0" nodeType="clickEffect">
                                  <p:stCondLst>
                                    <p:cond delay="0"/>
                                  </p:stCondLst>
                                  <p:childTnLst>
                                    <p:set>
                                      <p:cBhvr>
                                        <p:cTn id="52" dur="1" fill="hold">
                                          <p:stCondLst>
                                            <p:cond delay="0"/>
                                          </p:stCondLst>
                                        </p:cTn>
                                        <p:tgtEl>
                                          <p:spTgt spid="14"/>
                                        </p:tgtEl>
                                        <p:attrNameLst>
                                          <p:attrName>style.visibility</p:attrName>
                                        </p:attrNameLst>
                                      </p:cBhvr>
                                      <p:to>
                                        <p:strVal val="visible"/>
                                      </p:to>
                                    </p:set>
                                    <p:anim calcmode="lin" valueType="num">
                                      <p:cBhvr>
                                        <p:cTn id="53" dur="1000" fill="hold"/>
                                        <p:tgtEl>
                                          <p:spTgt spid="14"/>
                                        </p:tgtEl>
                                        <p:attrNameLst>
                                          <p:attrName>ppt_w</p:attrName>
                                        </p:attrNameLst>
                                      </p:cBhvr>
                                      <p:tavLst>
                                        <p:tav tm="0">
                                          <p:val>
                                            <p:strVal val="#ppt_w+.3"/>
                                          </p:val>
                                        </p:tav>
                                        <p:tav tm="100000">
                                          <p:val>
                                            <p:strVal val="#ppt_w"/>
                                          </p:val>
                                        </p:tav>
                                      </p:tavLst>
                                    </p:anim>
                                    <p:anim calcmode="lin" valueType="num">
                                      <p:cBhvr>
                                        <p:cTn id="54" dur="1000" fill="hold"/>
                                        <p:tgtEl>
                                          <p:spTgt spid="14"/>
                                        </p:tgtEl>
                                        <p:attrNameLst>
                                          <p:attrName>ppt_h</p:attrName>
                                        </p:attrNameLst>
                                      </p:cBhvr>
                                      <p:tavLst>
                                        <p:tav tm="0">
                                          <p:val>
                                            <p:strVal val="#ppt_h"/>
                                          </p:val>
                                        </p:tav>
                                        <p:tav tm="100000">
                                          <p:val>
                                            <p:strVal val="#ppt_h"/>
                                          </p:val>
                                        </p:tav>
                                      </p:tavLst>
                                    </p:anim>
                                    <p:animEffect transition="in" filter="fade">
                                      <p:cBhvr>
                                        <p:cTn id="55" dur="1000"/>
                                        <p:tgtEl>
                                          <p:spTgt spid="14"/>
                                        </p:tgtEl>
                                      </p:cBhvr>
                                    </p:animEffect>
                                  </p:childTnLst>
                                </p:cTn>
                              </p:par>
                              <p:par>
                                <p:cTn id="56" presetID="50" presetClass="entr" presetSubtype="0" decel="100000" fill="hold" grpId="0" nodeType="withEffect">
                                  <p:stCondLst>
                                    <p:cond delay="0"/>
                                  </p:stCondLst>
                                  <p:childTnLst>
                                    <p:set>
                                      <p:cBhvr>
                                        <p:cTn id="57" dur="1" fill="hold">
                                          <p:stCondLst>
                                            <p:cond delay="0"/>
                                          </p:stCondLst>
                                        </p:cTn>
                                        <p:tgtEl>
                                          <p:spTgt spid="18"/>
                                        </p:tgtEl>
                                        <p:attrNameLst>
                                          <p:attrName>style.visibility</p:attrName>
                                        </p:attrNameLst>
                                      </p:cBhvr>
                                      <p:to>
                                        <p:strVal val="visible"/>
                                      </p:to>
                                    </p:set>
                                    <p:anim calcmode="lin" valueType="num">
                                      <p:cBhvr>
                                        <p:cTn id="58" dur="1000" fill="hold"/>
                                        <p:tgtEl>
                                          <p:spTgt spid="18"/>
                                        </p:tgtEl>
                                        <p:attrNameLst>
                                          <p:attrName>ppt_w</p:attrName>
                                        </p:attrNameLst>
                                      </p:cBhvr>
                                      <p:tavLst>
                                        <p:tav tm="0">
                                          <p:val>
                                            <p:strVal val="#ppt_w+.3"/>
                                          </p:val>
                                        </p:tav>
                                        <p:tav tm="100000">
                                          <p:val>
                                            <p:strVal val="#ppt_w"/>
                                          </p:val>
                                        </p:tav>
                                      </p:tavLst>
                                    </p:anim>
                                    <p:anim calcmode="lin" valueType="num">
                                      <p:cBhvr>
                                        <p:cTn id="59" dur="1000" fill="hold"/>
                                        <p:tgtEl>
                                          <p:spTgt spid="18"/>
                                        </p:tgtEl>
                                        <p:attrNameLst>
                                          <p:attrName>ppt_h</p:attrName>
                                        </p:attrNameLst>
                                      </p:cBhvr>
                                      <p:tavLst>
                                        <p:tav tm="0">
                                          <p:val>
                                            <p:strVal val="#ppt_h"/>
                                          </p:val>
                                        </p:tav>
                                        <p:tav tm="100000">
                                          <p:val>
                                            <p:strVal val="#ppt_h"/>
                                          </p:val>
                                        </p:tav>
                                      </p:tavLst>
                                    </p:anim>
                                    <p:animEffect transition="in" filter="fade">
                                      <p:cBhvr>
                                        <p:cTn id="60" dur="1000"/>
                                        <p:tgtEl>
                                          <p:spTgt spid="18"/>
                                        </p:tgtEl>
                                      </p:cBhvr>
                                    </p:animEffect>
                                  </p:childTnLst>
                                </p:cTn>
                              </p:par>
                              <p:par>
                                <p:cTn id="61" presetID="50" presetClass="entr" presetSubtype="0" decel="100000" fill="hold" grpId="0" nodeType="withEffect">
                                  <p:stCondLst>
                                    <p:cond delay="0"/>
                                  </p:stCondLst>
                                  <p:childTnLst>
                                    <p:set>
                                      <p:cBhvr>
                                        <p:cTn id="62" dur="1" fill="hold">
                                          <p:stCondLst>
                                            <p:cond delay="0"/>
                                          </p:stCondLst>
                                        </p:cTn>
                                        <p:tgtEl>
                                          <p:spTgt spid="19"/>
                                        </p:tgtEl>
                                        <p:attrNameLst>
                                          <p:attrName>style.visibility</p:attrName>
                                        </p:attrNameLst>
                                      </p:cBhvr>
                                      <p:to>
                                        <p:strVal val="visible"/>
                                      </p:to>
                                    </p:set>
                                    <p:anim calcmode="lin" valueType="num">
                                      <p:cBhvr>
                                        <p:cTn id="63" dur="1000" fill="hold"/>
                                        <p:tgtEl>
                                          <p:spTgt spid="19"/>
                                        </p:tgtEl>
                                        <p:attrNameLst>
                                          <p:attrName>ppt_w</p:attrName>
                                        </p:attrNameLst>
                                      </p:cBhvr>
                                      <p:tavLst>
                                        <p:tav tm="0">
                                          <p:val>
                                            <p:strVal val="#ppt_w+.3"/>
                                          </p:val>
                                        </p:tav>
                                        <p:tav tm="100000">
                                          <p:val>
                                            <p:strVal val="#ppt_w"/>
                                          </p:val>
                                        </p:tav>
                                      </p:tavLst>
                                    </p:anim>
                                    <p:anim calcmode="lin" valueType="num">
                                      <p:cBhvr>
                                        <p:cTn id="64" dur="1000" fill="hold"/>
                                        <p:tgtEl>
                                          <p:spTgt spid="19"/>
                                        </p:tgtEl>
                                        <p:attrNameLst>
                                          <p:attrName>ppt_h</p:attrName>
                                        </p:attrNameLst>
                                      </p:cBhvr>
                                      <p:tavLst>
                                        <p:tav tm="0">
                                          <p:val>
                                            <p:strVal val="#ppt_h"/>
                                          </p:val>
                                        </p:tav>
                                        <p:tav tm="100000">
                                          <p:val>
                                            <p:strVal val="#ppt_h"/>
                                          </p:val>
                                        </p:tav>
                                      </p:tavLst>
                                    </p:anim>
                                    <p:animEffect transition="in" filter="fade">
                                      <p:cBhvr>
                                        <p:cTn id="65" dur="1000"/>
                                        <p:tgtEl>
                                          <p:spTgt spid="19"/>
                                        </p:tgtEl>
                                      </p:cBhvr>
                                    </p:animEffect>
                                  </p:childTnLst>
                                </p:cTn>
                              </p:par>
                              <p:par>
                                <p:cTn id="66" presetID="50" presetClass="entr" presetSubtype="0" decel="100000" fill="hold" nodeType="withEffect">
                                  <p:stCondLst>
                                    <p:cond delay="0"/>
                                  </p:stCondLst>
                                  <p:childTnLst>
                                    <p:set>
                                      <p:cBhvr>
                                        <p:cTn id="67" dur="1" fill="hold">
                                          <p:stCondLst>
                                            <p:cond delay="0"/>
                                          </p:stCondLst>
                                        </p:cTn>
                                        <p:tgtEl>
                                          <p:spTgt spid="29"/>
                                        </p:tgtEl>
                                        <p:attrNameLst>
                                          <p:attrName>style.visibility</p:attrName>
                                        </p:attrNameLst>
                                      </p:cBhvr>
                                      <p:to>
                                        <p:strVal val="visible"/>
                                      </p:to>
                                    </p:set>
                                    <p:anim calcmode="lin" valueType="num">
                                      <p:cBhvr>
                                        <p:cTn id="68" dur="1000" fill="hold"/>
                                        <p:tgtEl>
                                          <p:spTgt spid="29"/>
                                        </p:tgtEl>
                                        <p:attrNameLst>
                                          <p:attrName>ppt_w</p:attrName>
                                        </p:attrNameLst>
                                      </p:cBhvr>
                                      <p:tavLst>
                                        <p:tav tm="0">
                                          <p:val>
                                            <p:strVal val="#ppt_w+.3"/>
                                          </p:val>
                                        </p:tav>
                                        <p:tav tm="100000">
                                          <p:val>
                                            <p:strVal val="#ppt_w"/>
                                          </p:val>
                                        </p:tav>
                                      </p:tavLst>
                                    </p:anim>
                                    <p:anim calcmode="lin" valueType="num">
                                      <p:cBhvr>
                                        <p:cTn id="69" dur="1000" fill="hold"/>
                                        <p:tgtEl>
                                          <p:spTgt spid="29"/>
                                        </p:tgtEl>
                                        <p:attrNameLst>
                                          <p:attrName>ppt_h</p:attrName>
                                        </p:attrNameLst>
                                      </p:cBhvr>
                                      <p:tavLst>
                                        <p:tav tm="0">
                                          <p:val>
                                            <p:strVal val="#ppt_h"/>
                                          </p:val>
                                        </p:tav>
                                        <p:tav tm="100000">
                                          <p:val>
                                            <p:strVal val="#ppt_h"/>
                                          </p:val>
                                        </p:tav>
                                      </p:tavLst>
                                    </p:anim>
                                    <p:animEffect transition="in" filter="fade">
                                      <p:cBhvr>
                                        <p:cTn id="70" dur="1000"/>
                                        <p:tgtEl>
                                          <p:spTgt spid="29"/>
                                        </p:tgtEl>
                                      </p:cBhvr>
                                    </p:animEffect>
                                  </p:childTnLst>
                                </p:cTn>
                              </p:par>
                              <p:par>
                                <p:cTn id="71" presetID="50" presetClass="entr" presetSubtype="0" decel="10000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anim calcmode="lin" valueType="num">
                                      <p:cBhvr>
                                        <p:cTn id="73" dur="1000" fill="hold"/>
                                        <p:tgtEl>
                                          <p:spTgt spid="32"/>
                                        </p:tgtEl>
                                        <p:attrNameLst>
                                          <p:attrName>ppt_w</p:attrName>
                                        </p:attrNameLst>
                                      </p:cBhvr>
                                      <p:tavLst>
                                        <p:tav tm="0">
                                          <p:val>
                                            <p:strVal val="#ppt_w+.3"/>
                                          </p:val>
                                        </p:tav>
                                        <p:tav tm="100000">
                                          <p:val>
                                            <p:strVal val="#ppt_w"/>
                                          </p:val>
                                        </p:tav>
                                      </p:tavLst>
                                    </p:anim>
                                    <p:anim calcmode="lin" valueType="num">
                                      <p:cBhvr>
                                        <p:cTn id="74" dur="1000" fill="hold"/>
                                        <p:tgtEl>
                                          <p:spTgt spid="32"/>
                                        </p:tgtEl>
                                        <p:attrNameLst>
                                          <p:attrName>ppt_h</p:attrName>
                                        </p:attrNameLst>
                                      </p:cBhvr>
                                      <p:tavLst>
                                        <p:tav tm="0">
                                          <p:val>
                                            <p:strVal val="#ppt_h"/>
                                          </p:val>
                                        </p:tav>
                                        <p:tav tm="100000">
                                          <p:val>
                                            <p:strVal val="#ppt_h"/>
                                          </p:val>
                                        </p:tav>
                                      </p:tavLst>
                                    </p:anim>
                                    <p:animEffect transition="in" filter="fade">
                                      <p:cBhvr>
                                        <p:cTn id="75" dur="1000"/>
                                        <p:tgtEl>
                                          <p:spTgt spid="32"/>
                                        </p:tgtEl>
                                      </p:cBhvr>
                                    </p:animEffect>
                                  </p:childTnLst>
                                </p:cTn>
                              </p:par>
                              <p:par>
                                <p:cTn id="76" presetID="50" presetClass="entr" presetSubtype="0" decel="100000" fill="hold" nodeType="withEffect">
                                  <p:stCondLst>
                                    <p:cond delay="0"/>
                                  </p:stCondLst>
                                  <p:childTnLst>
                                    <p:set>
                                      <p:cBhvr>
                                        <p:cTn id="77" dur="1" fill="hold">
                                          <p:stCondLst>
                                            <p:cond delay="0"/>
                                          </p:stCondLst>
                                        </p:cTn>
                                        <p:tgtEl>
                                          <p:spTgt spid="33"/>
                                        </p:tgtEl>
                                        <p:attrNameLst>
                                          <p:attrName>style.visibility</p:attrName>
                                        </p:attrNameLst>
                                      </p:cBhvr>
                                      <p:to>
                                        <p:strVal val="visible"/>
                                      </p:to>
                                    </p:set>
                                    <p:anim calcmode="lin" valueType="num">
                                      <p:cBhvr>
                                        <p:cTn id="78" dur="1000" fill="hold"/>
                                        <p:tgtEl>
                                          <p:spTgt spid="33"/>
                                        </p:tgtEl>
                                        <p:attrNameLst>
                                          <p:attrName>ppt_w</p:attrName>
                                        </p:attrNameLst>
                                      </p:cBhvr>
                                      <p:tavLst>
                                        <p:tav tm="0">
                                          <p:val>
                                            <p:strVal val="#ppt_w+.3"/>
                                          </p:val>
                                        </p:tav>
                                        <p:tav tm="100000">
                                          <p:val>
                                            <p:strVal val="#ppt_w"/>
                                          </p:val>
                                        </p:tav>
                                      </p:tavLst>
                                    </p:anim>
                                    <p:anim calcmode="lin" valueType="num">
                                      <p:cBhvr>
                                        <p:cTn id="79" dur="1000" fill="hold"/>
                                        <p:tgtEl>
                                          <p:spTgt spid="33"/>
                                        </p:tgtEl>
                                        <p:attrNameLst>
                                          <p:attrName>ppt_h</p:attrName>
                                        </p:attrNameLst>
                                      </p:cBhvr>
                                      <p:tavLst>
                                        <p:tav tm="0">
                                          <p:val>
                                            <p:strVal val="#ppt_h"/>
                                          </p:val>
                                        </p:tav>
                                        <p:tav tm="100000">
                                          <p:val>
                                            <p:strVal val="#ppt_h"/>
                                          </p:val>
                                        </p:tav>
                                      </p:tavLst>
                                    </p:anim>
                                    <p:animEffect transition="in" filter="fade">
                                      <p:cBhvr>
                                        <p:cTn id="80" dur="1000"/>
                                        <p:tgtEl>
                                          <p:spTgt spid="33"/>
                                        </p:tgtEl>
                                      </p:cBhvr>
                                    </p:animEffect>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42"/>
                                        </p:tgtEl>
                                        <p:attrNameLst>
                                          <p:attrName>style.visibility</p:attrName>
                                        </p:attrNameLst>
                                      </p:cBhvr>
                                      <p:to>
                                        <p:strVal val="visible"/>
                                      </p:to>
                                    </p:set>
                                    <p:anim calcmode="lin" valueType="num">
                                      <p:cBhvr additive="base">
                                        <p:cTn id="85" dur="500" fill="hold"/>
                                        <p:tgtEl>
                                          <p:spTgt spid="42"/>
                                        </p:tgtEl>
                                        <p:attrNameLst>
                                          <p:attrName>ppt_x</p:attrName>
                                        </p:attrNameLst>
                                      </p:cBhvr>
                                      <p:tavLst>
                                        <p:tav tm="0">
                                          <p:val>
                                            <p:strVal val="0-#ppt_w/2"/>
                                          </p:val>
                                        </p:tav>
                                        <p:tav tm="100000">
                                          <p:val>
                                            <p:strVal val="#ppt_x"/>
                                          </p:val>
                                        </p:tav>
                                      </p:tavLst>
                                    </p:anim>
                                    <p:anim calcmode="lin" valueType="num">
                                      <p:cBhvr additive="base">
                                        <p:cTn id="86" dur="500" fill="hold"/>
                                        <p:tgtEl>
                                          <p:spTgt spid="42"/>
                                        </p:tgtEl>
                                        <p:attrNameLst>
                                          <p:attrName>ppt_y</p:attrName>
                                        </p:attrNameLst>
                                      </p:cBhvr>
                                      <p:tavLst>
                                        <p:tav tm="0">
                                          <p:val>
                                            <p:strVal val="#ppt_y"/>
                                          </p:val>
                                        </p:tav>
                                        <p:tav tm="100000">
                                          <p:val>
                                            <p:strVal val="#ppt_y"/>
                                          </p:val>
                                        </p:tav>
                                      </p:tavLst>
                                    </p:anim>
                                  </p:childTnLst>
                                </p:cTn>
                              </p:par>
                              <p:par>
                                <p:cTn id="87" presetID="2" presetClass="entr" presetSubtype="8" fill="hold" nodeType="withEffect">
                                  <p:stCondLst>
                                    <p:cond delay="0"/>
                                  </p:stCondLst>
                                  <p:childTnLst>
                                    <p:set>
                                      <p:cBhvr>
                                        <p:cTn id="88" dur="1" fill="hold">
                                          <p:stCondLst>
                                            <p:cond delay="0"/>
                                          </p:stCondLst>
                                        </p:cTn>
                                        <p:tgtEl>
                                          <p:spTgt spid="12"/>
                                        </p:tgtEl>
                                        <p:attrNameLst>
                                          <p:attrName>style.visibility</p:attrName>
                                        </p:attrNameLst>
                                      </p:cBhvr>
                                      <p:to>
                                        <p:strVal val="visible"/>
                                      </p:to>
                                    </p:set>
                                    <p:anim calcmode="lin" valueType="num">
                                      <p:cBhvr additive="base">
                                        <p:cTn id="89" dur="500" fill="hold"/>
                                        <p:tgtEl>
                                          <p:spTgt spid="12"/>
                                        </p:tgtEl>
                                        <p:attrNameLst>
                                          <p:attrName>ppt_x</p:attrName>
                                        </p:attrNameLst>
                                      </p:cBhvr>
                                      <p:tavLst>
                                        <p:tav tm="0">
                                          <p:val>
                                            <p:strVal val="0-#ppt_w/2"/>
                                          </p:val>
                                        </p:tav>
                                        <p:tav tm="100000">
                                          <p:val>
                                            <p:strVal val="#ppt_x"/>
                                          </p:val>
                                        </p:tav>
                                      </p:tavLst>
                                    </p:anim>
                                    <p:anim calcmode="lin" valueType="num">
                                      <p:cBhvr additive="base">
                                        <p:cTn id="90" dur="500" fill="hold"/>
                                        <p:tgtEl>
                                          <p:spTgt spid="12"/>
                                        </p:tgtEl>
                                        <p:attrNameLst>
                                          <p:attrName>ppt_y</p:attrName>
                                        </p:attrNameLst>
                                      </p:cBhvr>
                                      <p:tavLst>
                                        <p:tav tm="0">
                                          <p:val>
                                            <p:strVal val="#ppt_y"/>
                                          </p:val>
                                        </p:tav>
                                        <p:tav tm="100000">
                                          <p:val>
                                            <p:strVal val="#ppt_y"/>
                                          </p:val>
                                        </p:tav>
                                      </p:tavLst>
                                    </p:anim>
                                  </p:childTnLst>
                                </p:cTn>
                              </p:par>
                              <p:par>
                                <p:cTn id="91" presetID="2" presetClass="entr" presetSubtype="8" fill="hold" nodeType="withEffect">
                                  <p:stCondLst>
                                    <p:cond delay="0"/>
                                  </p:stCondLst>
                                  <p:childTnLst>
                                    <p:set>
                                      <p:cBhvr>
                                        <p:cTn id="92" dur="1" fill="hold">
                                          <p:stCondLst>
                                            <p:cond delay="0"/>
                                          </p:stCondLst>
                                        </p:cTn>
                                        <p:tgtEl>
                                          <p:spTgt spid="16"/>
                                        </p:tgtEl>
                                        <p:attrNameLst>
                                          <p:attrName>style.visibility</p:attrName>
                                        </p:attrNameLst>
                                      </p:cBhvr>
                                      <p:to>
                                        <p:strVal val="visible"/>
                                      </p:to>
                                    </p:set>
                                    <p:anim calcmode="lin" valueType="num">
                                      <p:cBhvr additive="base">
                                        <p:cTn id="93" dur="500" fill="hold"/>
                                        <p:tgtEl>
                                          <p:spTgt spid="16"/>
                                        </p:tgtEl>
                                        <p:attrNameLst>
                                          <p:attrName>ppt_x</p:attrName>
                                        </p:attrNameLst>
                                      </p:cBhvr>
                                      <p:tavLst>
                                        <p:tav tm="0">
                                          <p:val>
                                            <p:strVal val="0-#ppt_w/2"/>
                                          </p:val>
                                        </p:tav>
                                        <p:tav tm="100000">
                                          <p:val>
                                            <p:strVal val="#ppt_x"/>
                                          </p:val>
                                        </p:tav>
                                      </p:tavLst>
                                    </p:anim>
                                    <p:anim calcmode="lin" valueType="num">
                                      <p:cBhvr additive="base">
                                        <p:cTn id="94" dur="500" fill="hold"/>
                                        <p:tgtEl>
                                          <p:spTgt spid="1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8" grpId="0" animBg="1"/>
      <p:bldP spid="4" grpId="0" animBg="1"/>
      <p:bldP spid="5" grpId="0" animBg="1"/>
      <p:bldP spid="11" grpId="0" animBg="1"/>
      <p:bldP spid="14" grpId="0" animBg="1"/>
      <p:bldP spid="18" grpId="0" animBg="1"/>
      <p:bldP spid="19" grpId="0" animBg="1"/>
      <p:bldP spid="3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5"/>
          <p:cNvSpPr>
            <a:spLocks/>
          </p:cNvSpPr>
          <p:nvPr/>
        </p:nvSpPr>
        <p:spPr bwMode="auto">
          <a:xfrm>
            <a:off x="2134024" y="2648280"/>
            <a:ext cx="1520530" cy="311615"/>
          </a:xfrm>
          <a:custGeom>
            <a:avLst/>
            <a:gdLst>
              <a:gd name="T0" fmla="*/ 0 w 5290"/>
              <a:gd name="T1" fmla="*/ 0 h 1083"/>
              <a:gd name="T2" fmla="*/ 3703 w 5290"/>
              <a:gd name="T3" fmla="*/ 0 h 1083"/>
              <a:gd name="T4" fmla="*/ 5290 w 5290"/>
              <a:gd name="T5" fmla="*/ 1083 h 1083"/>
              <a:gd name="T6" fmla="*/ 3774 w 5290"/>
              <a:gd name="T7" fmla="*/ 157 h 1083"/>
              <a:gd name="T8" fmla="*/ 0 w 5290"/>
              <a:gd name="T9" fmla="*/ 157 h 1083"/>
              <a:gd name="T10" fmla="*/ 0 w 5290"/>
              <a:gd name="T11" fmla="*/ 0 h 1083"/>
            </a:gdLst>
            <a:ahLst/>
            <a:cxnLst>
              <a:cxn ang="0">
                <a:pos x="T0" y="T1"/>
              </a:cxn>
              <a:cxn ang="0">
                <a:pos x="T2" y="T3"/>
              </a:cxn>
              <a:cxn ang="0">
                <a:pos x="T4" y="T5"/>
              </a:cxn>
              <a:cxn ang="0">
                <a:pos x="T6" y="T7"/>
              </a:cxn>
              <a:cxn ang="0">
                <a:pos x="T8" y="T9"/>
              </a:cxn>
              <a:cxn ang="0">
                <a:pos x="T10" y="T11"/>
              </a:cxn>
            </a:cxnLst>
            <a:rect l="0" t="0" r="r" b="b"/>
            <a:pathLst>
              <a:path w="5290" h="1083">
                <a:moveTo>
                  <a:pt x="0" y="0"/>
                </a:moveTo>
                <a:lnTo>
                  <a:pt x="3703" y="0"/>
                </a:lnTo>
                <a:cubicBezTo>
                  <a:pt x="4422" y="0"/>
                  <a:pt x="5040" y="451"/>
                  <a:pt x="5290" y="1083"/>
                </a:cubicBezTo>
                <a:cubicBezTo>
                  <a:pt x="5006" y="534"/>
                  <a:pt x="4432" y="157"/>
                  <a:pt x="3774" y="157"/>
                </a:cubicBezTo>
                <a:lnTo>
                  <a:pt x="0" y="157"/>
                </a:lnTo>
                <a:lnTo>
                  <a:pt x="0" y="0"/>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 name="Freeform 6"/>
          <p:cNvSpPr>
            <a:spLocks/>
          </p:cNvSpPr>
          <p:nvPr/>
        </p:nvSpPr>
        <p:spPr bwMode="auto">
          <a:xfrm>
            <a:off x="787271" y="4991021"/>
            <a:ext cx="2839573" cy="311615"/>
          </a:xfrm>
          <a:custGeom>
            <a:avLst/>
            <a:gdLst>
              <a:gd name="T0" fmla="*/ 9880 w 9880"/>
              <a:gd name="T1" fmla="*/ 1083 h 1083"/>
              <a:gd name="T2" fmla="*/ 1586 w 9880"/>
              <a:gd name="T3" fmla="*/ 1083 h 1083"/>
              <a:gd name="T4" fmla="*/ 0 w 9880"/>
              <a:gd name="T5" fmla="*/ 0 h 1083"/>
              <a:gd name="T6" fmla="*/ 1515 w 9880"/>
              <a:gd name="T7" fmla="*/ 926 h 1083"/>
              <a:gd name="T8" fmla="*/ 9880 w 9880"/>
              <a:gd name="T9" fmla="*/ 926 h 1083"/>
              <a:gd name="T10" fmla="*/ 9880 w 9880"/>
              <a:gd name="T11" fmla="*/ 1083 h 1083"/>
            </a:gdLst>
            <a:ahLst/>
            <a:cxnLst>
              <a:cxn ang="0">
                <a:pos x="T0" y="T1"/>
              </a:cxn>
              <a:cxn ang="0">
                <a:pos x="T2" y="T3"/>
              </a:cxn>
              <a:cxn ang="0">
                <a:pos x="T4" y="T5"/>
              </a:cxn>
              <a:cxn ang="0">
                <a:pos x="T6" y="T7"/>
              </a:cxn>
              <a:cxn ang="0">
                <a:pos x="T8" y="T9"/>
              </a:cxn>
              <a:cxn ang="0">
                <a:pos x="T10" y="T11"/>
              </a:cxn>
            </a:cxnLst>
            <a:rect l="0" t="0" r="r" b="b"/>
            <a:pathLst>
              <a:path w="9880" h="1083">
                <a:moveTo>
                  <a:pt x="9880" y="1083"/>
                </a:moveTo>
                <a:lnTo>
                  <a:pt x="1586" y="1083"/>
                </a:lnTo>
                <a:cubicBezTo>
                  <a:pt x="868" y="1083"/>
                  <a:pt x="250" y="632"/>
                  <a:pt x="0" y="0"/>
                </a:cubicBezTo>
                <a:cubicBezTo>
                  <a:pt x="284" y="549"/>
                  <a:pt x="858" y="926"/>
                  <a:pt x="1515" y="926"/>
                </a:cubicBezTo>
                <a:lnTo>
                  <a:pt x="9880" y="926"/>
                </a:lnTo>
                <a:lnTo>
                  <a:pt x="9880" y="1083"/>
                </a:lnTo>
                <a:close/>
              </a:path>
            </a:pathLst>
          </a:custGeom>
          <a:solidFill>
            <a:schemeClr val="tx2"/>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 name="Oval 7"/>
          <p:cNvSpPr>
            <a:spLocks noChangeArrowheads="1"/>
          </p:cNvSpPr>
          <p:nvPr/>
        </p:nvSpPr>
        <p:spPr bwMode="auto">
          <a:xfrm>
            <a:off x="844838" y="2644525"/>
            <a:ext cx="1182634" cy="1182634"/>
          </a:xfrm>
          <a:prstGeom prst="ellipse">
            <a:avLst/>
          </a:pr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9" name="直接连接符 8"/>
          <p:cNvCxnSpPr/>
          <p:nvPr/>
        </p:nvCxnSpPr>
        <p:spPr>
          <a:xfrm>
            <a:off x="890844" y="3975458"/>
            <a:ext cx="2736000" cy="0"/>
          </a:xfrm>
          <a:prstGeom prst="line">
            <a:avLst/>
          </a:prstGeom>
          <a:ln w="12700">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702510" y="4161518"/>
            <a:ext cx="3120857" cy="892552"/>
          </a:xfrm>
          <a:prstGeom prst="rect">
            <a:avLst/>
          </a:prstGeom>
          <a:noFill/>
          <a:effectLst/>
        </p:spPr>
        <p:txBody>
          <a:bodyPr wrap="square" rtlCol="0">
            <a:spAutoFit/>
          </a:bodyPr>
          <a:lstStyle>
            <a:defPPr>
              <a:defRPr lang="zh-CN"/>
            </a:defPPr>
            <a:lvl1pPr algn="ctr">
              <a:defRPr sz="2400">
                <a:solidFill>
                  <a:srgbClr val="C80000"/>
                </a:solidFill>
                <a:effectLst/>
                <a:latin typeface="微软雅黑" panose="020B0503020204020204" pitchFamily="34" charset="-122"/>
                <a:ea typeface="微软雅黑" panose="020B0503020204020204" pitchFamily="34" charset="-122"/>
              </a:defRPr>
            </a:lvl1pPr>
          </a:lstStyle>
          <a:p>
            <a:r>
              <a:rPr lang="zh-CN" altLang="en-US" sz="5200" b="1" dirty="0" smtClean="0">
                <a:solidFill>
                  <a:srgbClr val="C00000"/>
                </a:solidFill>
              </a:rPr>
              <a:t>八个要求</a:t>
            </a:r>
            <a:endParaRPr lang="zh-CN" altLang="en-US" sz="5200" b="1" dirty="0">
              <a:solidFill>
                <a:srgbClr val="C00000"/>
              </a:solidFill>
            </a:endParaRPr>
          </a:p>
        </p:txBody>
      </p:sp>
      <p:sp>
        <p:nvSpPr>
          <p:cNvPr id="13" name="矩形 12"/>
          <p:cNvSpPr/>
          <p:nvPr/>
        </p:nvSpPr>
        <p:spPr>
          <a:xfrm>
            <a:off x="2062556" y="2860912"/>
            <a:ext cx="1668845" cy="954107"/>
          </a:xfrm>
          <a:prstGeom prst="rect">
            <a:avLst/>
          </a:prstGeom>
        </p:spPr>
        <p:txBody>
          <a:bodyPr wrap="square">
            <a:spAutoFit/>
          </a:bodyPr>
          <a:lstStyle/>
          <a:p>
            <a:pPr algn="ctr"/>
            <a:r>
              <a:rPr lang="zh-CN" altLang="en-US" sz="2800" b="1" dirty="0" smtClean="0">
                <a:solidFill>
                  <a:srgbClr val="C00000"/>
                </a:solidFill>
                <a:latin typeface="微软雅黑" panose="020B0503020204020204" pitchFamily="34" charset="-122"/>
                <a:ea typeface="微软雅黑" panose="020B0503020204020204" pitchFamily="34" charset="-122"/>
              </a:rPr>
              <a:t>不忘初心</a:t>
            </a:r>
            <a:endParaRPr lang="en-US" altLang="zh-CN" sz="2800" b="1" dirty="0" smtClean="0">
              <a:solidFill>
                <a:srgbClr val="C00000"/>
              </a:solidFill>
              <a:latin typeface="微软雅黑" panose="020B0503020204020204" pitchFamily="34" charset="-122"/>
              <a:ea typeface="微软雅黑" panose="020B0503020204020204" pitchFamily="34" charset="-122"/>
            </a:endParaRPr>
          </a:p>
          <a:p>
            <a:pPr algn="ctr"/>
            <a:r>
              <a:rPr lang="zh-CN" altLang="en-US" sz="2800" b="1" dirty="0" smtClean="0">
                <a:solidFill>
                  <a:srgbClr val="C00000"/>
                </a:solidFill>
                <a:latin typeface="微软雅黑" panose="020B0503020204020204" pitchFamily="34" charset="-122"/>
                <a:ea typeface="微软雅黑" panose="020B0503020204020204" pitchFamily="34" charset="-122"/>
              </a:rPr>
              <a:t>继续前进</a:t>
            </a:r>
            <a:endParaRPr lang="zh-CN" altLang="en-US" sz="2800" b="1" dirty="0">
              <a:solidFill>
                <a:srgbClr val="C00000"/>
              </a:solidFill>
              <a:latin typeface="微软雅黑" panose="020B0503020204020204" pitchFamily="34" charset="-122"/>
              <a:ea typeface="微软雅黑" panose="020B0503020204020204" pitchFamily="34" charset="-122"/>
            </a:endParaRPr>
          </a:p>
        </p:txBody>
      </p:sp>
      <p:sp>
        <p:nvSpPr>
          <p:cNvPr id="14" name="圆角矩形 13"/>
          <p:cNvSpPr/>
          <p:nvPr/>
        </p:nvSpPr>
        <p:spPr>
          <a:xfrm>
            <a:off x="4161882" y="1902004"/>
            <a:ext cx="1274247" cy="1274247"/>
          </a:xfrm>
          <a:prstGeom prst="roundRect">
            <a:avLst/>
          </a:prstGeom>
          <a:solidFill>
            <a:srgbClr val="C000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1</a:t>
            </a:r>
            <a:endParaRPr lang="zh-CN" altLang="en-US" sz="4800" b="1" dirty="0">
              <a:latin typeface="微软雅黑" panose="020B0503020204020204" pitchFamily="34" charset="-122"/>
              <a:ea typeface="微软雅黑" panose="020B0503020204020204" pitchFamily="34" charset="-122"/>
            </a:endParaRPr>
          </a:p>
        </p:txBody>
      </p:sp>
      <p:sp>
        <p:nvSpPr>
          <p:cNvPr id="16" name="圆角矩形 15"/>
          <p:cNvSpPr/>
          <p:nvPr/>
        </p:nvSpPr>
        <p:spPr>
          <a:xfrm>
            <a:off x="4161881" y="190200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1" name="圆角矩形 20"/>
          <p:cNvSpPr/>
          <p:nvPr/>
        </p:nvSpPr>
        <p:spPr>
          <a:xfrm>
            <a:off x="4161882" y="3393629"/>
            <a:ext cx="1274247" cy="127424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2</a:t>
            </a:r>
            <a:endParaRPr lang="zh-CN" altLang="en-US" sz="4800" b="1" dirty="0">
              <a:latin typeface="微软雅黑" panose="020B0503020204020204" pitchFamily="34" charset="-122"/>
              <a:ea typeface="微软雅黑" panose="020B0503020204020204" pitchFamily="34" charset="-122"/>
            </a:endParaRPr>
          </a:p>
        </p:txBody>
      </p:sp>
      <p:sp>
        <p:nvSpPr>
          <p:cNvPr id="22" name="圆角矩形 21"/>
          <p:cNvSpPr/>
          <p:nvPr/>
        </p:nvSpPr>
        <p:spPr>
          <a:xfrm>
            <a:off x="4161881" y="3393629"/>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4" name="圆角矩形 23"/>
          <p:cNvSpPr/>
          <p:nvPr/>
        </p:nvSpPr>
        <p:spPr>
          <a:xfrm>
            <a:off x="4161882" y="4885254"/>
            <a:ext cx="1274247" cy="1274247"/>
          </a:xfrm>
          <a:prstGeom prst="round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800" b="1" dirty="0">
                <a:latin typeface="微软雅黑" panose="020B0503020204020204" pitchFamily="34" charset="-122"/>
                <a:ea typeface="微软雅黑" panose="020B0503020204020204" pitchFamily="34" charset="-122"/>
              </a:rPr>
              <a:t>3</a:t>
            </a:r>
            <a:endParaRPr lang="zh-CN" altLang="en-US" sz="4800" b="1" dirty="0">
              <a:latin typeface="微软雅黑" panose="020B0503020204020204" pitchFamily="34" charset="-122"/>
              <a:ea typeface="微软雅黑" panose="020B0503020204020204" pitchFamily="34" charset="-122"/>
            </a:endParaRPr>
          </a:p>
        </p:txBody>
      </p:sp>
      <p:sp>
        <p:nvSpPr>
          <p:cNvPr id="25" name="圆角矩形 24"/>
          <p:cNvSpPr/>
          <p:nvPr/>
        </p:nvSpPr>
        <p:spPr>
          <a:xfrm>
            <a:off x="4161881" y="4885254"/>
            <a:ext cx="7303287" cy="1274247"/>
          </a:xfrm>
          <a:prstGeom prst="roundRect">
            <a:avLst/>
          </a:prstGeom>
          <a:noFill/>
          <a:ln w="12700">
            <a:solidFill>
              <a:schemeClr val="tx2"/>
            </a:solidFill>
          </a:ln>
        </p:spPr>
        <p:txBody>
          <a:bodyPr vert="horz" wrap="square" lIns="91440" tIns="45720" rIns="91440" bIns="45720" numCol="1" anchor="t" anchorCtr="0" compatLnSpc="1">
            <a:prstTxWarp prst="textNoShape">
              <a:avLst/>
            </a:prstTxWarp>
          </a:bodyPr>
          <a:lstStyle/>
          <a:p>
            <a:endParaRPr lang="zh-CN" altLang="en-US"/>
          </a:p>
        </p:txBody>
      </p:sp>
      <p:sp>
        <p:nvSpPr>
          <p:cNvPr id="27" name="矩形 26"/>
          <p:cNvSpPr/>
          <p:nvPr/>
        </p:nvSpPr>
        <p:spPr>
          <a:xfrm>
            <a:off x="5695824" y="194424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，就要坚持马克思主义的指导地位，坚持把马克思主义基本原理同当代中国实际和时代特点紧密结合起来，推进理论创新、实践创新，不断把马克思主义中国化推向前进。</a:t>
            </a:r>
            <a:endParaRPr lang="zh-CN" altLang="en-US" dirty="0"/>
          </a:p>
        </p:txBody>
      </p:sp>
      <p:sp>
        <p:nvSpPr>
          <p:cNvPr id="28" name="矩形 27"/>
          <p:cNvSpPr/>
          <p:nvPr/>
        </p:nvSpPr>
        <p:spPr>
          <a:xfrm>
            <a:off x="5695824" y="3435871"/>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，就要牢记我们党从成立起就把为共产主义、社会主义而奋斗确定为自己的纲领，坚定共产主义远大理想和中国特色社会主义共同理想，不断把为崇高理想奋斗的伟大实践推向前进。</a:t>
            </a:r>
            <a:endParaRPr lang="zh-CN" altLang="en-US" dirty="0"/>
          </a:p>
        </p:txBody>
      </p:sp>
      <p:sp>
        <p:nvSpPr>
          <p:cNvPr id="29" name="矩形 28"/>
          <p:cNvSpPr/>
          <p:nvPr/>
        </p:nvSpPr>
        <p:spPr>
          <a:xfrm>
            <a:off x="5695824" y="4927496"/>
            <a:ext cx="5530256" cy="1200329"/>
          </a:xfrm>
          <a:prstGeom prst="rect">
            <a:avLst/>
          </a:prstGeom>
          <a:noFill/>
        </p:spPr>
        <p:txBody>
          <a:bodyPr wrap="square">
            <a:spAutoFit/>
          </a:bodyPr>
          <a:lstStyle/>
          <a:p>
            <a:r>
              <a:rPr lang="zh-CN" altLang="en-US" b="1" dirty="0">
                <a:solidFill>
                  <a:srgbClr val="C00000"/>
                </a:solidFill>
                <a:latin typeface="微软雅黑" panose="020B0503020204020204" pitchFamily="34" charset="-122"/>
                <a:ea typeface="微软雅黑" panose="020B0503020204020204" pitchFamily="34" charset="-122"/>
              </a:rPr>
              <a:t>坚持不忘初心、继续前进</a:t>
            </a:r>
            <a:r>
              <a:rPr lang="zh-CN" altLang="en-US" dirty="0">
                <a:latin typeface="微软雅黑" panose="020B0503020204020204" pitchFamily="34" charset="-122"/>
                <a:ea typeface="微软雅黑" panose="020B0503020204020204" pitchFamily="34" charset="-122"/>
              </a:rPr>
              <a:t>，就要坚持中国特色社会主义道路自信、理论自信、制度自信、文化自信，坚持党的基本路线不动摇，不断把中国特色社会主义伟大事业推向前进。</a:t>
            </a:r>
            <a:endParaRPr lang="zh-CN" altLang="en-US" dirty="0"/>
          </a:p>
        </p:txBody>
      </p:sp>
    </p:spTree>
    <p:extLst>
      <p:ext uri="{BB962C8B-B14F-4D97-AF65-F5344CB8AC3E}">
        <p14:creationId xmlns:p14="http://schemas.microsoft.com/office/powerpoint/2010/main" val="272791516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50" fill="hold"/>
                                        <p:tgtEl>
                                          <p:spTgt spid="8"/>
                                        </p:tgtEl>
                                        <p:attrNameLst>
                                          <p:attrName>ppt_w</p:attrName>
                                        </p:attrNameLst>
                                      </p:cBhvr>
                                      <p:tavLst>
                                        <p:tav tm="0">
                                          <p:val>
                                            <p:fltVal val="0"/>
                                          </p:val>
                                        </p:tav>
                                        <p:tav tm="100000">
                                          <p:val>
                                            <p:strVal val="#ppt_w"/>
                                          </p:val>
                                        </p:tav>
                                      </p:tavLst>
                                    </p:anim>
                                    <p:anim calcmode="lin" valueType="num">
                                      <p:cBhvr>
                                        <p:cTn id="8" dur="250" fill="hold"/>
                                        <p:tgtEl>
                                          <p:spTgt spid="8"/>
                                        </p:tgtEl>
                                        <p:attrNameLst>
                                          <p:attrName>ppt_h</p:attrName>
                                        </p:attrNameLst>
                                      </p:cBhvr>
                                      <p:tavLst>
                                        <p:tav tm="0">
                                          <p:val>
                                            <p:fltVal val="0"/>
                                          </p:val>
                                        </p:tav>
                                        <p:tav tm="100000">
                                          <p:val>
                                            <p:strVal val="#ppt_h"/>
                                          </p:val>
                                        </p:tav>
                                      </p:tavLst>
                                    </p:anim>
                                    <p:animEffect transition="in" filter="fade">
                                      <p:cBhvr>
                                        <p:cTn id="9" dur="250"/>
                                        <p:tgtEl>
                                          <p:spTgt spid="8"/>
                                        </p:tgtEl>
                                      </p:cBhvr>
                                    </p:animEffect>
                                  </p:childTnLst>
                                </p:cTn>
                              </p:par>
                            </p:childTnLst>
                          </p:cTn>
                        </p:par>
                        <p:par>
                          <p:cTn id="10" fill="hold">
                            <p:stCondLst>
                              <p:cond delay="250"/>
                            </p:stCondLst>
                            <p:childTnLst>
                              <p:par>
                                <p:cTn id="11" presetID="53" presetClass="entr" presetSubtype="1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250" fill="hold"/>
                                        <p:tgtEl>
                                          <p:spTgt spid="13"/>
                                        </p:tgtEl>
                                        <p:attrNameLst>
                                          <p:attrName>ppt_w</p:attrName>
                                        </p:attrNameLst>
                                      </p:cBhvr>
                                      <p:tavLst>
                                        <p:tav tm="0">
                                          <p:val>
                                            <p:fltVal val="0"/>
                                          </p:val>
                                        </p:tav>
                                        <p:tav tm="100000">
                                          <p:val>
                                            <p:strVal val="#ppt_w"/>
                                          </p:val>
                                        </p:tav>
                                      </p:tavLst>
                                    </p:anim>
                                    <p:anim calcmode="lin" valueType="num">
                                      <p:cBhvr>
                                        <p:cTn id="14" dur="250" fill="hold"/>
                                        <p:tgtEl>
                                          <p:spTgt spid="13"/>
                                        </p:tgtEl>
                                        <p:attrNameLst>
                                          <p:attrName>ppt_h</p:attrName>
                                        </p:attrNameLst>
                                      </p:cBhvr>
                                      <p:tavLst>
                                        <p:tav tm="0">
                                          <p:val>
                                            <p:fltVal val="0"/>
                                          </p:val>
                                        </p:tav>
                                        <p:tav tm="100000">
                                          <p:val>
                                            <p:strVal val="#ppt_h"/>
                                          </p:val>
                                        </p:tav>
                                      </p:tavLst>
                                    </p:anim>
                                    <p:animEffect transition="in" filter="fade">
                                      <p:cBhvr>
                                        <p:cTn id="15" dur="250"/>
                                        <p:tgtEl>
                                          <p:spTgt spid="13"/>
                                        </p:tgtEl>
                                      </p:cBhvr>
                                    </p:animEffect>
                                  </p:childTnLst>
                                </p:cTn>
                              </p:par>
                            </p:childTnLst>
                          </p:cTn>
                        </p:par>
                        <p:par>
                          <p:cTn id="16" fill="hold">
                            <p:stCondLst>
                              <p:cond delay="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250"/>
                                        <p:tgtEl>
                                          <p:spTgt spid="9"/>
                                        </p:tgtEl>
                                      </p:cBhvr>
                                    </p:animEffect>
                                  </p:childTnLst>
                                </p:cTn>
                              </p:par>
                            </p:childTnLst>
                          </p:cTn>
                        </p:par>
                        <p:par>
                          <p:cTn id="20" fill="hold">
                            <p:stCondLst>
                              <p:cond delay="750"/>
                            </p:stCondLst>
                            <p:childTnLst>
                              <p:par>
                                <p:cTn id="21" presetID="53" presetClass="entr" presetSubtype="16"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 calcmode="lin" valueType="num">
                                      <p:cBhvr>
                                        <p:cTn id="23" dur="250" fill="hold"/>
                                        <p:tgtEl>
                                          <p:spTgt spid="12"/>
                                        </p:tgtEl>
                                        <p:attrNameLst>
                                          <p:attrName>ppt_w</p:attrName>
                                        </p:attrNameLst>
                                      </p:cBhvr>
                                      <p:tavLst>
                                        <p:tav tm="0">
                                          <p:val>
                                            <p:fltVal val="0"/>
                                          </p:val>
                                        </p:tav>
                                        <p:tav tm="100000">
                                          <p:val>
                                            <p:strVal val="#ppt_w"/>
                                          </p:val>
                                        </p:tav>
                                      </p:tavLst>
                                    </p:anim>
                                    <p:anim calcmode="lin" valueType="num">
                                      <p:cBhvr>
                                        <p:cTn id="24" dur="250" fill="hold"/>
                                        <p:tgtEl>
                                          <p:spTgt spid="12"/>
                                        </p:tgtEl>
                                        <p:attrNameLst>
                                          <p:attrName>ppt_h</p:attrName>
                                        </p:attrNameLst>
                                      </p:cBhvr>
                                      <p:tavLst>
                                        <p:tav tm="0">
                                          <p:val>
                                            <p:fltVal val="0"/>
                                          </p:val>
                                        </p:tav>
                                        <p:tav tm="100000">
                                          <p:val>
                                            <p:strVal val="#ppt_h"/>
                                          </p:val>
                                        </p:tav>
                                      </p:tavLst>
                                    </p:anim>
                                    <p:animEffect transition="in" filter="fade">
                                      <p:cBhvr>
                                        <p:cTn id="25" dur="250"/>
                                        <p:tgtEl>
                                          <p:spTgt spid="12"/>
                                        </p:tgtEl>
                                      </p:cBhvr>
                                    </p:animEffect>
                                  </p:childTnLst>
                                </p:cTn>
                              </p:par>
                            </p:childTnLst>
                          </p:cTn>
                        </p:par>
                        <p:par>
                          <p:cTn id="26" fill="hold">
                            <p:stCondLst>
                              <p:cond delay="1000"/>
                            </p:stCondLst>
                            <p:childTnLst>
                              <p:par>
                                <p:cTn id="27" presetID="22" presetClass="entr" presetSubtype="2"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right)">
                                      <p:cBhvr>
                                        <p:cTn id="29" dur="250"/>
                                        <p:tgtEl>
                                          <p:spTgt spid="7"/>
                                        </p:tgtEl>
                                      </p:cBhvr>
                                    </p:animEffect>
                                  </p:childTnLst>
                                </p:cTn>
                              </p:par>
                            </p:childTnLst>
                          </p:cTn>
                        </p:par>
                        <p:par>
                          <p:cTn id="30" fill="hold">
                            <p:stCondLst>
                              <p:cond delay="1250"/>
                            </p:stCondLst>
                            <p:childTnLst>
                              <p:par>
                                <p:cTn id="31" presetID="22" presetClass="entr" presetSubtype="8" fill="hold" grpId="0" nodeType="afterEffect">
                                  <p:stCondLst>
                                    <p:cond delay="0"/>
                                  </p:stCondLst>
                                  <p:childTnLst>
                                    <p:set>
                                      <p:cBhvr>
                                        <p:cTn id="32" dur="1" fill="hold">
                                          <p:stCondLst>
                                            <p:cond delay="0"/>
                                          </p:stCondLst>
                                        </p:cTn>
                                        <p:tgtEl>
                                          <p:spTgt spid="6"/>
                                        </p:tgtEl>
                                        <p:attrNameLst>
                                          <p:attrName>style.visibility</p:attrName>
                                        </p:attrNameLst>
                                      </p:cBhvr>
                                      <p:to>
                                        <p:strVal val="visible"/>
                                      </p:to>
                                    </p:set>
                                    <p:animEffect transition="in" filter="wipe(left)">
                                      <p:cBhvr>
                                        <p:cTn id="33" dur="250"/>
                                        <p:tgtEl>
                                          <p:spTgt spid="6"/>
                                        </p:tgtEl>
                                      </p:cBhvr>
                                    </p:animEffect>
                                  </p:childTnLst>
                                </p:cTn>
                              </p:par>
                            </p:childTnLst>
                          </p:cTn>
                        </p:par>
                        <p:par>
                          <p:cTn id="34" fill="hold">
                            <p:stCondLst>
                              <p:cond delay="1500"/>
                            </p:stCondLst>
                            <p:childTnLst>
                              <p:par>
                                <p:cTn id="35" presetID="53" presetClass="entr" presetSubtype="16"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250" fill="hold"/>
                                        <p:tgtEl>
                                          <p:spTgt spid="14"/>
                                        </p:tgtEl>
                                        <p:attrNameLst>
                                          <p:attrName>ppt_w</p:attrName>
                                        </p:attrNameLst>
                                      </p:cBhvr>
                                      <p:tavLst>
                                        <p:tav tm="0">
                                          <p:val>
                                            <p:fltVal val="0"/>
                                          </p:val>
                                        </p:tav>
                                        <p:tav tm="100000">
                                          <p:val>
                                            <p:strVal val="#ppt_w"/>
                                          </p:val>
                                        </p:tav>
                                      </p:tavLst>
                                    </p:anim>
                                    <p:anim calcmode="lin" valueType="num">
                                      <p:cBhvr>
                                        <p:cTn id="38" dur="250" fill="hold"/>
                                        <p:tgtEl>
                                          <p:spTgt spid="14"/>
                                        </p:tgtEl>
                                        <p:attrNameLst>
                                          <p:attrName>ppt_h</p:attrName>
                                        </p:attrNameLst>
                                      </p:cBhvr>
                                      <p:tavLst>
                                        <p:tav tm="0">
                                          <p:val>
                                            <p:fltVal val="0"/>
                                          </p:val>
                                        </p:tav>
                                        <p:tav tm="100000">
                                          <p:val>
                                            <p:strVal val="#ppt_h"/>
                                          </p:val>
                                        </p:tav>
                                      </p:tavLst>
                                    </p:anim>
                                    <p:animEffect transition="in" filter="fade">
                                      <p:cBhvr>
                                        <p:cTn id="39" dur="250"/>
                                        <p:tgtEl>
                                          <p:spTgt spid="14"/>
                                        </p:tgtEl>
                                      </p:cBhvr>
                                    </p:animEffect>
                                  </p:childTnLst>
                                </p:cTn>
                              </p:par>
                            </p:childTnLst>
                          </p:cTn>
                        </p:par>
                        <p:par>
                          <p:cTn id="40" fill="hold">
                            <p:stCondLst>
                              <p:cond delay="1750"/>
                            </p:stCondLst>
                            <p:childTnLst>
                              <p:par>
                                <p:cTn id="41" presetID="6" presetClass="emph" presetSubtype="0" decel="100000" fill="hold" grpId="1" nodeType="afterEffect">
                                  <p:stCondLst>
                                    <p:cond delay="0"/>
                                  </p:stCondLst>
                                  <p:childTnLst>
                                    <p:animScale>
                                      <p:cBhvr>
                                        <p:cTn id="42" dur="250" fill="hold"/>
                                        <p:tgtEl>
                                          <p:spTgt spid="14"/>
                                        </p:tgtEl>
                                      </p:cBhvr>
                                      <p:by x="120000" y="120000"/>
                                    </p:animScale>
                                  </p:childTnLst>
                                </p:cTn>
                              </p:par>
                            </p:childTnLst>
                          </p:cTn>
                        </p:par>
                        <p:par>
                          <p:cTn id="43" fill="hold">
                            <p:stCondLst>
                              <p:cond delay="2000"/>
                            </p:stCondLst>
                            <p:childTnLst>
                              <p:par>
                                <p:cTn id="44" presetID="6" presetClass="emph" presetSubtype="0" decel="100000" fill="hold" grpId="2" nodeType="afterEffect">
                                  <p:stCondLst>
                                    <p:cond delay="0"/>
                                  </p:stCondLst>
                                  <p:childTnLst>
                                    <p:animScale>
                                      <p:cBhvr>
                                        <p:cTn id="45" dur="250" fill="hold"/>
                                        <p:tgtEl>
                                          <p:spTgt spid="14"/>
                                        </p:tgtEl>
                                      </p:cBhvr>
                                      <p:by x="83000" y="83000"/>
                                    </p:animScale>
                                  </p:childTnLst>
                                </p:cTn>
                              </p:par>
                            </p:childTnLst>
                          </p:cTn>
                        </p:par>
                        <p:par>
                          <p:cTn id="46" fill="hold">
                            <p:stCondLst>
                              <p:cond delay="2250"/>
                            </p:stCondLst>
                            <p:childTnLst>
                              <p:par>
                                <p:cTn id="47" presetID="12" presetClass="entr" presetSubtype="8"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p:tgtEl>
                                          <p:spTgt spid="16"/>
                                        </p:tgtEl>
                                        <p:attrNameLst>
                                          <p:attrName>ppt_x</p:attrName>
                                        </p:attrNameLst>
                                      </p:cBhvr>
                                      <p:tavLst>
                                        <p:tav tm="0">
                                          <p:val>
                                            <p:strVal val="#ppt_x-#ppt_w*1.125000"/>
                                          </p:val>
                                        </p:tav>
                                        <p:tav tm="100000">
                                          <p:val>
                                            <p:strVal val="#ppt_x"/>
                                          </p:val>
                                        </p:tav>
                                      </p:tavLst>
                                    </p:anim>
                                    <p:animEffect transition="in" filter="wipe(right)">
                                      <p:cBhvr>
                                        <p:cTn id="50" dur="500"/>
                                        <p:tgtEl>
                                          <p:spTgt spid="16"/>
                                        </p:tgtEl>
                                      </p:cBhvr>
                                    </p:animEffect>
                                  </p:childTnLst>
                                </p:cTn>
                              </p:par>
                            </p:childTnLst>
                          </p:cTn>
                        </p:par>
                        <p:par>
                          <p:cTn id="51" fill="hold">
                            <p:stCondLst>
                              <p:cond delay="2750"/>
                            </p:stCondLst>
                            <p:childTnLst>
                              <p:par>
                                <p:cTn id="52" presetID="53" presetClass="entr" presetSubtype="16" fill="hold" grpId="0" nodeType="afterEffect">
                                  <p:stCondLst>
                                    <p:cond delay="0"/>
                                  </p:stCondLst>
                                  <p:iterate type="lt">
                                    <p:tmPct val="10000"/>
                                  </p:iterate>
                                  <p:childTnLst>
                                    <p:set>
                                      <p:cBhvr>
                                        <p:cTn id="53" dur="1" fill="hold">
                                          <p:stCondLst>
                                            <p:cond delay="0"/>
                                          </p:stCondLst>
                                        </p:cTn>
                                        <p:tgtEl>
                                          <p:spTgt spid="27"/>
                                        </p:tgtEl>
                                        <p:attrNameLst>
                                          <p:attrName>style.visibility</p:attrName>
                                        </p:attrNameLst>
                                      </p:cBhvr>
                                      <p:to>
                                        <p:strVal val="visible"/>
                                      </p:to>
                                    </p:set>
                                    <p:anim calcmode="lin" valueType="num">
                                      <p:cBhvr>
                                        <p:cTn id="54" dur="250" fill="hold"/>
                                        <p:tgtEl>
                                          <p:spTgt spid="27"/>
                                        </p:tgtEl>
                                        <p:attrNameLst>
                                          <p:attrName>ppt_w</p:attrName>
                                        </p:attrNameLst>
                                      </p:cBhvr>
                                      <p:tavLst>
                                        <p:tav tm="0">
                                          <p:val>
                                            <p:fltVal val="0"/>
                                          </p:val>
                                        </p:tav>
                                        <p:tav tm="100000">
                                          <p:val>
                                            <p:strVal val="#ppt_w"/>
                                          </p:val>
                                        </p:tav>
                                      </p:tavLst>
                                    </p:anim>
                                    <p:anim calcmode="lin" valueType="num">
                                      <p:cBhvr>
                                        <p:cTn id="55" dur="250" fill="hold"/>
                                        <p:tgtEl>
                                          <p:spTgt spid="27"/>
                                        </p:tgtEl>
                                        <p:attrNameLst>
                                          <p:attrName>ppt_h</p:attrName>
                                        </p:attrNameLst>
                                      </p:cBhvr>
                                      <p:tavLst>
                                        <p:tav tm="0">
                                          <p:val>
                                            <p:fltVal val="0"/>
                                          </p:val>
                                        </p:tav>
                                        <p:tav tm="100000">
                                          <p:val>
                                            <p:strVal val="#ppt_h"/>
                                          </p:val>
                                        </p:tav>
                                      </p:tavLst>
                                    </p:anim>
                                    <p:animEffect transition="in" filter="fade">
                                      <p:cBhvr>
                                        <p:cTn id="56" dur="250"/>
                                        <p:tgtEl>
                                          <p:spTgt spid="27"/>
                                        </p:tgtEl>
                                      </p:cBhvr>
                                    </p:animEffect>
                                  </p:childTnLst>
                                </p:cTn>
                              </p:par>
                            </p:childTnLst>
                          </p:cTn>
                        </p:par>
                        <p:par>
                          <p:cTn id="57" fill="hold">
                            <p:stCondLst>
                              <p:cond delay="5125"/>
                            </p:stCondLst>
                            <p:childTnLst>
                              <p:par>
                                <p:cTn id="58" presetID="53" presetClass="entr" presetSubtype="16" fill="hold" grpId="0" nodeType="afterEffect">
                                  <p:stCondLst>
                                    <p:cond delay="0"/>
                                  </p:stCondLst>
                                  <p:childTnLst>
                                    <p:set>
                                      <p:cBhvr>
                                        <p:cTn id="59" dur="1" fill="hold">
                                          <p:stCondLst>
                                            <p:cond delay="0"/>
                                          </p:stCondLst>
                                        </p:cTn>
                                        <p:tgtEl>
                                          <p:spTgt spid="21"/>
                                        </p:tgtEl>
                                        <p:attrNameLst>
                                          <p:attrName>style.visibility</p:attrName>
                                        </p:attrNameLst>
                                      </p:cBhvr>
                                      <p:to>
                                        <p:strVal val="visible"/>
                                      </p:to>
                                    </p:set>
                                    <p:anim calcmode="lin" valueType="num">
                                      <p:cBhvr>
                                        <p:cTn id="60" dur="250" fill="hold"/>
                                        <p:tgtEl>
                                          <p:spTgt spid="21"/>
                                        </p:tgtEl>
                                        <p:attrNameLst>
                                          <p:attrName>ppt_w</p:attrName>
                                        </p:attrNameLst>
                                      </p:cBhvr>
                                      <p:tavLst>
                                        <p:tav tm="0">
                                          <p:val>
                                            <p:fltVal val="0"/>
                                          </p:val>
                                        </p:tav>
                                        <p:tav tm="100000">
                                          <p:val>
                                            <p:strVal val="#ppt_w"/>
                                          </p:val>
                                        </p:tav>
                                      </p:tavLst>
                                    </p:anim>
                                    <p:anim calcmode="lin" valueType="num">
                                      <p:cBhvr>
                                        <p:cTn id="61" dur="250" fill="hold"/>
                                        <p:tgtEl>
                                          <p:spTgt spid="21"/>
                                        </p:tgtEl>
                                        <p:attrNameLst>
                                          <p:attrName>ppt_h</p:attrName>
                                        </p:attrNameLst>
                                      </p:cBhvr>
                                      <p:tavLst>
                                        <p:tav tm="0">
                                          <p:val>
                                            <p:fltVal val="0"/>
                                          </p:val>
                                        </p:tav>
                                        <p:tav tm="100000">
                                          <p:val>
                                            <p:strVal val="#ppt_h"/>
                                          </p:val>
                                        </p:tav>
                                      </p:tavLst>
                                    </p:anim>
                                    <p:animEffect transition="in" filter="fade">
                                      <p:cBhvr>
                                        <p:cTn id="62" dur="250"/>
                                        <p:tgtEl>
                                          <p:spTgt spid="21"/>
                                        </p:tgtEl>
                                      </p:cBhvr>
                                    </p:animEffect>
                                  </p:childTnLst>
                                </p:cTn>
                              </p:par>
                            </p:childTnLst>
                          </p:cTn>
                        </p:par>
                        <p:par>
                          <p:cTn id="63" fill="hold">
                            <p:stCondLst>
                              <p:cond delay="5375"/>
                            </p:stCondLst>
                            <p:childTnLst>
                              <p:par>
                                <p:cTn id="64" presetID="6" presetClass="emph" presetSubtype="0" decel="100000" fill="hold" grpId="1" nodeType="afterEffect">
                                  <p:stCondLst>
                                    <p:cond delay="0"/>
                                  </p:stCondLst>
                                  <p:childTnLst>
                                    <p:animScale>
                                      <p:cBhvr>
                                        <p:cTn id="65" dur="250" fill="hold"/>
                                        <p:tgtEl>
                                          <p:spTgt spid="21"/>
                                        </p:tgtEl>
                                      </p:cBhvr>
                                      <p:by x="120000" y="120000"/>
                                    </p:animScale>
                                  </p:childTnLst>
                                </p:cTn>
                              </p:par>
                            </p:childTnLst>
                          </p:cTn>
                        </p:par>
                        <p:par>
                          <p:cTn id="66" fill="hold">
                            <p:stCondLst>
                              <p:cond delay="5625"/>
                            </p:stCondLst>
                            <p:childTnLst>
                              <p:par>
                                <p:cTn id="67" presetID="6" presetClass="emph" presetSubtype="0" decel="100000" fill="hold" grpId="2" nodeType="afterEffect">
                                  <p:stCondLst>
                                    <p:cond delay="0"/>
                                  </p:stCondLst>
                                  <p:childTnLst>
                                    <p:animScale>
                                      <p:cBhvr>
                                        <p:cTn id="68" dur="250" fill="hold"/>
                                        <p:tgtEl>
                                          <p:spTgt spid="21"/>
                                        </p:tgtEl>
                                      </p:cBhvr>
                                      <p:by x="83000" y="83000"/>
                                    </p:animScale>
                                  </p:childTnLst>
                                </p:cTn>
                              </p:par>
                            </p:childTnLst>
                          </p:cTn>
                        </p:par>
                        <p:par>
                          <p:cTn id="69" fill="hold">
                            <p:stCondLst>
                              <p:cond delay="5875"/>
                            </p:stCondLst>
                            <p:childTnLst>
                              <p:par>
                                <p:cTn id="70" presetID="12" presetClass="entr" presetSubtype="8" fill="hold" grpId="0" nodeType="afterEffect">
                                  <p:stCondLst>
                                    <p:cond delay="0"/>
                                  </p:stCondLst>
                                  <p:childTnLst>
                                    <p:set>
                                      <p:cBhvr>
                                        <p:cTn id="71" dur="1" fill="hold">
                                          <p:stCondLst>
                                            <p:cond delay="0"/>
                                          </p:stCondLst>
                                        </p:cTn>
                                        <p:tgtEl>
                                          <p:spTgt spid="22"/>
                                        </p:tgtEl>
                                        <p:attrNameLst>
                                          <p:attrName>style.visibility</p:attrName>
                                        </p:attrNameLst>
                                      </p:cBhvr>
                                      <p:to>
                                        <p:strVal val="visible"/>
                                      </p:to>
                                    </p:set>
                                    <p:anim calcmode="lin" valueType="num">
                                      <p:cBhvr additive="base">
                                        <p:cTn id="72" dur="500"/>
                                        <p:tgtEl>
                                          <p:spTgt spid="22"/>
                                        </p:tgtEl>
                                        <p:attrNameLst>
                                          <p:attrName>ppt_x</p:attrName>
                                        </p:attrNameLst>
                                      </p:cBhvr>
                                      <p:tavLst>
                                        <p:tav tm="0">
                                          <p:val>
                                            <p:strVal val="#ppt_x-#ppt_w*1.125000"/>
                                          </p:val>
                                        </p:tav>
                                        <p:tav tm="100000">
                                          <p:val>
                                            <p:strVal val="#ppt_x"/>
                                          </p:val>
                                        </p:tav>
                                      </p:tavLst>
                                    </p:anim>
                                    <p:animEffect transition="in" filter="wipe(right)">
                                      <p:cBhvr>
                                        <p:cTn id="73" dur="500"/>
                                        <p:tgtEl>
                                          <p:spTgt spid="22"/>
                                        </p:tgtEl>
                                      </p:cBhvr>
                                    </p:animEffect>
                                  </p:childTnLst>
                                </p:cTn>
                              </p:par>
                            </p:childTnLst>
                          </p:cTn>
                        </p:par>
                        <p:par>
                          <p:cTn id="74" fill="hold">
                            <p:stCondLst>
                              <p:cond delay="6375"/>
                            </p:stCondLst>
                            <p:childTnLst>
                              <p:par>
                                <p:cTn id="75" presetID="53" presetClass="entr" presetSubtype="16" fill="hold" grpId="0" nodeType="afterEffect">
                                  <p:stCondLst>
                                    <p:cond delay="0"/>
                                  </p:stCondLst>
                                  <p:iterate type="lt">
                                    <p:tmPct val="10000"/>
                                  </p:iterate>
                                  <p:childTnLst>
                                    <p:set>
                                      <p:cBhvr>
                                        <p:cTn id="76" dur="1" fill="hold">
                                          <p:stCondLst>
                                            <p:cond delay="0"/>
                                          </p:stCondLst>
                                        </p:cTn>
                                        <p:tgtEl>
                                          <p:spTgt spid="28"/>
                                        </p:tgtEl>
                                        <p:attrNameLst>
                                          <p:attrName>style.visibility</p:attrName>
                                        </p:attrNameLst>
                                      </p:cBhvr>
                                      <p:to>
                                        <p:strVal val="visible"/>
                                      </p:to>
                                    </p:set>
                                    <p:anim calcmode="lin" valueType="num">
                                      <p:cBhvr>
                                        <p:cTn id="77" dur="250" fill="hold"/>
                                        <p:tgtEl>
                                          <p:spTgt spid="28"/>
                                        </p:tgtEl>
                                        <p:attrNameLst>
                                          <p:attrName>ppt_w</p:attrName>
                                        </p:attrNameLst>
                                      </p:cBhvr>
                                      <p:tavLst>
                                        <p:tav tm="0">
                                          <p:val>
                                            <p:fltVal val="0"/>
                                          </p:val>
                                        </p:tav>
                                        <p:tav tm="100000">
                                          <p:val>
                                            <p:strVal val="#ppt_w"/>
                                          </p:val>
                                        </p:tav>
                                      </p:tavLst>
                                    </p:anim>
                                    <p:anim calcmode="lin" valueType="num">
                                      <p:cBhvr>
                                        <p:cTn id="78" dur="250" fill="hold"/>
                                        <p:tgtEl>
                                          <p:spTgt spid="28"/>
                                        </p:tgtEl>
                                        <p:attrNameLst>
                                          <p:attrName>ppt_h</p:attrName>
                                        </p:attrNameLst>
                                      </p:cBhvr>
                                      <p:tavLst>
                                        <p:tav tm="0">
                                          <p:val>
                                            <p:fltVal val="0"/>
                                          </p:val>
                                        </p:tav>
                                        <p:tav tm="100000">
                                          <p:val>
                                            <p:strVal val="#ppt_h"/>
                                          </p:val>
                                        </p:tav>
                                      </p:tavLst>
                                    </p:anim>
                                    <p:animEffect transition="in" filter="fade">
                                      <p:cBhvr>
                                        <p:cTn id="79" dur="250"/>
                                        <p:tgtEl>
                                          <p:spTgt spid="28"/>
                                        </p:tgtEl>
                                      </p:cBhvr>
                                    </p:animEffect>
                                  </p:childTnLst>
                                </p:cTn>
                              </p:par>
                            </p:childTnLst>
                          </p:cTn>
                        </p:par>
                        <p:par>
                          <p:cTn id="80" fill="hold">
                            <p:stCondLst>
                              <p:cond delay="8875"/>
                            </p:stCondLst>
                            <p:childTnLst>
                              <p:par>
                                <p:cTn id="81" presetID="53" presetClass="entr" presetSubtype="16" fill="hold" grpId="0" nodeType="afterEffect">
                                  <p:stCondLst>
                                    <p:cond delay="0"/>
                                  </p:stCondLst>
                                  <p:childTnLst>
                                    <p:set>
                                      <p:cBhvr>
                                        <p:cTn id="82" dur="1" fill="hold">
                                          <p:stCondLst>
                                            <p:cond delay="0"/>
                                          </p:stCondLst>
                                        </p:cTn>
                                        <p:tgtEl>
                                          <p:spTgt spid="24"/>
                                        </p:tgtEl>
                                        <p:attrNameLst>
                                          <p:attrName>style.visibility</p:attrName>
                                        </p:attrNameLst>
                                      </p:cBhvr>
                                      <p:to>
                                        <p:strVal val="visible"/>
                                      </p:to>
                                    </p:set>
                                    <p:anim calcmode="lin" valueType="num">
                                      <p:cBhvr>
                                        <p:cTn id="83" dur="250" fill="hold"/>
                                        <p:tgtEl>
                                          <p:spTgt spid="24"/>
                                        </p:tgtEl>
                                        <p:attrNameLst>
                                          <p:attrName>ppt_w</p:attrName>
                                        </p:attrNameLst>
                                      </p:cBhvr>
                                      <p:tavLst>
                                        <p:tav tm="0">
                                          <p:val>
                                            <p:fltVal val="0"/>
                                          </p:val>
                                        </p:tav>
                                        <p:tav tm="100000">
                                          <p:val>
                                            <p:strVal val="#ppt_w"/>
                                          </p:val>
                                        </p:tav>
                                      </p:tavLst>
                                    </p:anim>
                                    <p:anim calcmode="lin" valueType="num">
                                      <p:cBhvr>
                                        <p:cTn id="84" dur="250" fill="hold"/>
                                        <p:tgtEl>
                                          <p:spTgt spid="24"/>
                                        </p:tgtEl>
                                        <p:attrNameLst>
                                          <p:attrName>ppt_h</p:attrName>
                                        </p:attrNameLst>
                                      </p:cBhvr>
                                      <p:tavLst>
                                        <p:tav tm="0">
                                          <p:val>
                                            <p:fltVal val="0"/>
                                          </p:val>
                                        </p:tav>
                                        <p:tav tm="100000">
                                          <p:val>
                                            <p:strVal val="#ppt_h"/>
                                          </p:val>
                                        </p:tav>
                                      </p:tavLst>
                                    </p:anim>
                                    <p:animEffect transition="in" filter="fade">
                                      <p:cBhvr>
                                        <p:cTn id="85" dur="250"/>
                                        <p:tgtEl>
                                          <p:spTgt spid="24"/>
                                        </p:tgtEl>
                                      </p:cBhvr>
                                    </p:animEffect>
                                  </p:childTnLst>
                                </p:cTn>
                              </p:par>
                            </p:childTnLst>
                          </p:cTn>
                        </p:par>
                        <p:par>
                          <p:cTn id="86" fill="hold">
                            <p:stCondLst>
                              <p:cond delay="9125"/>
                            </p:stCondLst>
                            <p:childTnLst>
                              <p:par>
                                <p:cTn id="87" presetID="6" presetClass="emph" presetSubtype="0" decel="100000" fill="hold" grpId="1" nodeType="afterEffect">
                                  <p:stCondLst>
                                    <p:cond delay="0"/>
                                  </p:stCondLst>
                                  <p:childTnLst>
                                    <p:animScale>
                                      <p:cBhvr>
                                        <p:cTn id="88" dur="250" fill="hold"/>
                                        <p:tgtEl>
                                          <p:spTgt spid="24"/>
                                        </p:tgtEl>
                                      </p:cBhvr>
                                      <p:by x="120000" y="120000"/>
                                    </p:animScale>
                                  </p:childTnLst>
                                </p:cTn>
                              </p:par>
                            </p:childTnLst>
                          </p:cTn>
                        </p:par>
                        <p:par>
                          <p:cTn id="89" fill="hold">
                            <p:stCondLst>
                              <p:cond delay="9375"/>
                            </p:stCondLst>
                            <p:childTnLst>
                              <p:par>
                                <p:cTn id="90" presetID="6" presetClass="emph" presetSubtype="0" decel="100000" fill="hold" grpId="2" nodeType="afterEffect">
                                  <p:stCondLst>
                                    <p:cond delay="0"/>
                                  </p:stCondLst>
                                  <p:childTnLst>
                                    <p:animScale>
                                      <p:cBhvr>
                                        <p:cTn id="91" dur="250" fill="hold"/>
                                        <p:tgtEl>
                                          <p:spTgt spid="24"/>
                                        </p:tgtEl>
                                      </p:cBhvr>
                                      <p:by x="83000" y="83000"/>
                                    </p:animScale>
                                  </p:childTnLst>
                                </p:cTn>
                              </p:par>
                            </p:childTnLst>
                          </p:cTn>
                        </p:par>
                        <p:par>
                          <p:cTn id="92" fill="hold">
                            <p:stCondLst>
                              <p:cond delay="9625"/>
                            </p:stCondLst>
                            <p:childTnLst>
                              <p:par>
                                <p:cTn id="93" presetID="12" presetClass="entr" presetSubtype="8" fill="hold" grpId="0" nodeType="afterEffect">
                                  <p:stCondLst>
                                    <p:cond delay="0"/>
                                  </p:stCondLst>
                                  <p:childTnLst>
                                    <p:set>
                                      <p:cBhvr>
                                        <p:cTn id="94" dur="1" fill="hold">
                                          <p:stCondLst>
                                            <p:cond delay="0"/>
                                          </p:stCondLst>
                                        </p:cTn>
                                        <p:tgtEl>
                                          <p:spTgt spid="25"/>
                                        </p:tgtEl>
                                        <p:attrNameLst>
                                          <p:attrName>style.visibility</p:attrName>
                                        </p:attrNameLst>
                                      </p:cBhvr>
                                      <p:to>
                                        <p:strVal val="visible"/>
                                      </p:to>
                                    </p:set>
                                    <p:anim calcmode="lin" valueType="num">
                                      <p:cBhvr additive="base">
                                        <p:cTn id="95" dur="500"/>
                                        <p:tgtEl>
                                          <p:spTgt spid="25"/>
                                        </p:tgtEl>
                                        <p:attrNameLst>
                                          <p:attrName>ppt_x</p:attrName>
                                        </p:attrNameLst>
                                      </p:cBhvr>
                                      <p:tavLst>
                                        <p:tav tm="0">
                                          <p:val>
                                            <p:strVal val="#ppt_x-#ppt_w*1.125000"/>
                                          </p:val>
                                        </p:tav>
                                        <p:tav tm="100000">
                                          <p:val>
                                            <p:strVal val="#ppt_x"/>
                                          </p:val>
                                        </p:tav>
                                      </p:tavLst>
                                    </p:anim>
                                    <p:animEffect transition="in" filter="wipe(right)">
                                      <p:cBhvr>
                                        <p:cTn id="96" dur="500"/>
                                        <p:tgtEl>
                                          <p:spTgt spid="25"/>
                                        </p:tgtEl>
                                      </p:cBhvr>
                                    </p:animEffect>
                                  </p:childTnLst>
                                </p:cTn>
                              </p:par>
                            </p:childTnLst>
                          </p:cTn>
                        </p:par>
                        <p:par>
                          <p:cTn id="97" fill="hold">
                            <p:stCondLst>
                              <p:cond delay="10125"/>
                            </p:stCondLst>
                            <p:childTnLst>
                              <p:par>
                                <p:cTn id="98" presetID="53" presetClass="entr" presetSubtype="16" fill="hold" grpId="0" nodeType="afterEffect">
                                  <p:stCondLst>
                                    <p:cond delay="0"/>
                                  </p:stCondLst>
                                  <p:iterate type="lt">
                                    <p:tmPct val="10000"/>
                                  </p:iterate>
                                  <p:childTnLst>
                                    <p:set>
                                      <p:cBhvr>
                                        <p:cTn id="99" dur="1" fill="hold">
                                          <p:stCondLst>
                                            <p:cond delay="0"/>
                                          </p:stCondLst>
                                        </p:cTn>
                                        <p:tgtEl>
                                          <p:spTgt spid="29"/>
                                        </p:tgtEl>
                                        <p:attrNameLst>
                                          <p:attrName>style.visibility</p:attrName>
                                        </p:attrNameLst>
                                      </p:cBhvr>
                                      <p:to>
                                        <p:strVal val="visible"/>
                                      </p:to>
                                    </p:set>
                                    <p:anim calcmode="lin" valueType="num">
                                      <p:cBhvr>
                                        <p:cTn id="100" dur="250" fill="hold"/>
                                        <p:tgtEl>
                                          <p:spTgt spid="29"/>
                                        </p:tgtEl>
                                        <p:attrNameLst>
                                          <p:attrName>ppt_w</p:attrName>
                                        </p:attrNameLst>
                                      </p:cBhvr>
                                      <p:tavLst>
                                        <p:tav tm="0">
                                          <p:val>
                                            <p:fltVal val="0"/>
                                          </p:val>
                                        </p:tav>
                                        <p:tav tm="100000">
                                          <p:val>
                                            <p:strVal val="#ppt_w"/>
                                          </p:val>
                                        </p:tav>
                                      </p:tavLst>
                                    </p:anim>
                                    <p:anim calcmode="lin" valueType="num">
                                      <p:cBhvr>
                                        <p:cTn id="101" dur="250" fill="hold"/>
                                        <p:tgtEl>
                                          <p:spTgt spid="29"/>
                                        </p:tgtEl>
                                        <p:attrNameLst>
                                          <p:attrName>ppt_h</p:attrName>
                                        </p:attrNameLst>
                                      </p:cBhvr>
                                      <p:tavLst>
                                        <p:tav tm="0">
                                          <p:val>
                                            <p:fltVal val="0"/>
                                          </p:val>
                                        </p:tav>
                                        <p:tav tm="100000">
                                          <p:val>
                                            <p:strVal val="#ppt_h"/>
                                          </p:val>
                                        </p:tav>
                                      </p:tavLst>
                                    </p:anim>
                                    <p:animEffect transition="in" filter="fade">
                                      <p:cBhvr>
                                        <p:cTn id="102" dur="2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12" grpId="0"/>
      <p:bldP spid="13" grpId="0"/>
      <p:bldP spid="14" grpId="0" animBg="1"/>
      <p:bldP spid="14" grpId="1" animBg="1"/>
      <p:bldP spid="14" grpId="2" animBg="1"/>
      <p:bldP spid="16" grpId="0" animBg="1"/>
      <p:bldP spid="21" grpId="0" animBg="1"/>
      <p:bldP spid="21" grpId="1" animBg="1"/>
      <p:bldP spid="21" grpId="2" animBg="1"/>
      <p:bldP spid="22" grpId="0" animBg="1"/>
      <p:bldP spid="24" grpId="0" animBg="1"/>
      <p:bldP spid="24" grpId="1" animBg="1"/>
      <p:bldP spid="24" grpId="2" animBg="1"/>
      <p:bldP spid="25" grpId="0" animBg="1"/>
      <p:bldP spid="27" grpId="0"/>
      <p:bldP spid="28" grpId="0"/>
      <p:bldP spid="29"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1825625" y="2179957"/>
            <a:ext cx="1250315" cy="1250315"/>
            <a:chOff x="2897" y="4398"/>
            <a:chExt cx="1969" cy="1969"/>
          </a:xfrm>
          <a:gradFill>
            <a:gsLst>
              <a:gs pos="0">
                <a:srgbClr val="E30000"/>
              </a:gs>
              <a:gs pos="100000">
                <a:srgbClr val="760303"/>
              </a:gs>
            </a:gsLst>
            <a:lin ang="5400000" scaled="0"/>
          </a:gradFill>
        </p:grpSpPr>
        <p:sp>
          <p:nvSpPr>
            <p:cNvPr id="7" name="菱形 6"/>
            <p:cNvSpPr/>
            <p:nvPr/>
          </p:nvSpPr>
          <p:spPr>
            <a:xfrm>
              <a:off x="2897" y="4398"/>
              <a:ext cx="1969" cy="1969"/>
            </a:xfrm>
            <a:prstGeom prst="diamond">
              <a:avLst/>
            </a:prstGeom>
            <a:solidFill>
              <a:srgbClr val="C00000"/>
            </a:solidFill>
            <a:ln w="6350">
              <a:solidFill>
                <a:srgbClr val="996633"/>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9" name="文本框 8"/>
            <p:cNvSpPr txBox="1"/>
            <p:nvPr/>
          </p:nvSpPr>
          <p:spPr>
            <a:xfrm>
              <a:off x="3438" y="4710"/>
              <a:ext cx="887" cy="1077"/>
            </a:xfrm>
            <a:prstGeom prst="rect">
              <a:avLst/>
            </a:prstGeom>
            <a:noFill/>
          </p:spPr>
          <p:txBody>
            <a:bodyPr wrap="square" rtlCol="0">
              <a:spAutoFit/>
            </a:bodyPr>
            <a:lstStyle/>
            <a:p>
              <a:pPr algn="ctr"/>
              <a:r>
                <a:rPr lang="en-US" altLang="zh-CN" sz="3600" b="1" dirty="0">
                  <a:solidFill>
                    <a:schemeClr val="bg1"/>
                  </a:solidFill>
                  <a:latin typeface="微软雅黑" panose="020B0503020204020204" charset="-122"/>
                  <a:ea typeface="微软雅黑" panose="020B0503020204020204" charset="-122"/>
                </a:rPr>
                <a:t>1</a:t>
              </a:r>
            </a:p>
          </p:txBody>
        </p:sp>
      </p:grpSp>
      <p:grpSp>
        <p:nvGrpSpPr>
          <p:cNvPr id="11" name="组合 10"/>
          <p:cNvGrpSpPr/>
          <p:nvPr/>
        </p:nvGrpSpPr>
        <p:grpSpPr>
          <a:xfrm>
            <a:off x="4272280" y="2179957"/>
            <a:ext cx="1250315" cy="1250315"/>
            <a:chOff x="2897" y="4398"/>
            <a:chExt cx="1969" cy="1969"/>
          </a:xfrm>
          <a:gradFill>
            <a:gsLst>
              <a:gs pos="0">
                <a:srgbClr val="E30000"/>
              </a:gs>
              <a:gs pos="100000">
                <a:srgbClr val="760303"/>
              </a:gs>
            </a:gsLst>
            <a:lin ang="5400000" scaled="0"/>
          </a:gradFill>
        </p:grpSpPr>
        <p:sp>
          <p:nvSpPr>
            <p:cNvPr id="14" name="菱形 13"/>
            <p:cNvSpPr/>
            <p:nvPr/>
          </p:nvSpPr>
          <p:spPr>
            <a:xfrm>
              <a:off x="2897" y="4398"/>
              <a:ext cx="1969" cy="1969"/>
            </a:xfrm>
            <a:prstGeom prst="diamond">
              <a:avLst/>
            </a:prstGeom>
            <a:solidFill>
              <a:srgbClr val="C00000"/>
            </a:solidFill>
            <a:ln w="6350">
              <a:solidFill>
                <a:srgbClr val="D6385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15" name="文本框 14"/>
            <p:cNvSpPr txBox="1"/>
            <p:nvPr/>
          </p:nvSpPr>
          <p:spPr>
            <a:xfrm>
              <a:off x="3438" y="4710"/>
              <a:ext cx="887" cy="1077"/>
            </a:xfrm>
            <a:prstGeom prst="rect">
              <a:avLst/>
            </a:prstGeom>
            <a:noFill/>
          </p:spPr>
          <p:txBody>
            <a:bodyPr wrap="square" rtlCol="0">
              <a:spAutoFit/>
            </a:bodyPr>
            <a:lstStyle/>
            <a:p>
              <a:pPr algn="ctr"/>
              <a:r>
                <a:rPr lang="en-US" altLang="zh-CN" sz="3600" b="1" dirty="0">
                  <a:solidFill>
                    <a:schemeClr val="bg1"/>
                  </a:solidFill>
                  <a:latin typeface="微软雅黑" panose="020B0503020204020204" charset="-122"/>
                  <a:ea typeface="微软雅黑" panose="020B0503020204020204" charset="-122"/>
                </a:rPr>
                <a:t>2</a:t>
              </a:r>
            </a:p>
          </p:txBody>
        </p:sp>
      </p:grpSp>
      <p:grpSp>
        <p:nvGrpSpPr>
          <p:cNvPr id="16" name="组合 15"/>
          <p:cNvGrpSpPr/>
          <p:nvPr/>
        </p:nvGrpSpPr>
        <p:grpSpPr>
          <a:xfrm>
            <a:off x="6718935" y="2185037"/>
            <a:ext cx="1250315" cy="1250315"/>
            <a:chOff x="2897" y="4398"/>
            <a:chExt cx="1969" cy="1969"/>
          </a:xfrm>
          <a:gradFill>
            <a:gsLst>
              <a:gs pos="0">
                <a:srgbClr val="E30000"/>
              </a:gs>
              <a:gs pos="100000">
                <a:srgbClr val="760303"/>
              </a:gs>
            </a:gsLst>
            <a:lin ang="5400000" scaled="0"/>
          </a:gradFill>
        </p:grpSpPr>
        <p:sp>
          <p:nvSpPr>
            <p:cNvPr id="19" name="菱形 18"/>
            <p:cNvSpPr/>
            <p:nvPr/>
          </p:nvSpPr>
          <p:spPr>
            <a:xfrm>
              <a:off x="2897" y="4398"/>
              <a:ext cx="1969" cy="1969"/>
            </a:xfrm>
            <a:prstGeom prst="diamond">
              <a:avLst/>
            </a:prstGeom>
            <a:solidFill>
              <a:srgbClr val="C00000"/>
            </a:solidFill>
            <a:ln w="6350">
              <a:solidFill>
                <a:srgbClr val="996633"/>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0" name="文本框 19"/>
            <p:cNvSpPr txBox="1"/>
            <p:nvPr/>
          </p:nvSpPr>
          <p:spPr>
            <a:xfrm>
              <a:off x="3438" y="4710"/>
              <a:ext cx="887" cy="1077"/>
            </a:xfrm>
            <a:prstGeom prst="rect">
              <a:avLst/>
            </a:prstGeom>
            <a:noFill/>
          </p:spPr>
          <p:txBody>
            <a:bodyPr wrap="square" rtlCol="0">
              <a:spAutoFit/>
            </a:bodyPr>
            <a:lstStyle/>
            <a:p>
              <a:pPr algn="ctr"/>
              <a:r>
                <a:rPr lang="en-US" altLang="zh-CN" sz="3600" b="1" dirty="0">
                  <a:solidFill>
                    <a:schemeClr val="bg1"/>
                  </a:solidFill>
                  <a:latin typeface="微软雅黑" panose="020B0503020204020204" charset="-122"/>
                  <a:ea typeface="微软雅黑" panose="020B0503020204020204" charset="-122"/>
                </a:rPr>
                <a:t>3</a:t>
              </a:r>
            </a:p>
          </p:txBody>
        </p:sp>
      </p:grpSp>
      <p:grpSp>
        <p:nvGrpSpPr>
          <p:cNvPr id="21" name="组合 20"/>
          <p:cNvGrpSpPr/>
          <p:nvPr/>
        </p:nvGrpSpPr>
        <p:grpSpPr>
          <a:xfrm>
            <a:off x="9165590" y="2179957"/>
            <a:ext cx="1250315" cy="1250315"/>
            <a:chOff x="2897" y="4398"/>
            <a:chExt cx="1969" cy="1969"/>
          </a:xfrm>
          <a:gradFill>
            <a:gsLst>
              <a:gs pos="0">
                <a:srgbClr val="E30000"/>
              </a:gs>
              <a:gs pos="100000">
                <a:srgbClr val="760303"/>
              </a:gs>
            </a:gsLst>
            <a:lin ang="5400000" scaled="0"/>
          </a:gradFill>
        </p:grpSpPr>
        <p:sp>
          <p:nvSpPr>
            <p:cNvPr id="24" name="菱形 23"/>
            <p:cNvSpPr/>
            <p:nvPr/>
          </p:nvSpPr>
          <p:spPr>
            <a:xfrm>
              <a:off x="2897" y="4398"/>
              <a:ext cx="1969" cy="1969"/>
            </a:xfrm>
            <a:prstGeom prst="diamond">
              <a:avLst/>
            </a:prstGeom>
            <a:solidFill>
              <a:srgbClr val="C00000"/>
            </a:solidFill>
            <a:ln w="6350">
              <a:solidFill>
                <a:srgbClr val="D63850"/>
              </a:solid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charset="-122"/>
                <a:ea typeface="微软雅黑" panose="020B0503020204020204" charset="-122"/>
              </a:endParaRPr>
            </a:p>
          </p:txBody>
        </p:sp>
        <p:sp>
          <p:nvSpPr>
            <p:cNvPr id="25" name="文本框 24"/>
            <p:cNvSpPr txBox="1"/>
            <p:nvPr/>
          </p:nvSpPr>
          <p:spPr>
            <a:xfrm>
              <a:off x="3438" y="4710"/>
              <a:ext cx="887" cy="1077"/>
            </a:xfrm>
            <a:prstGeom prst="rect">
              <a:avLst/>
            </a:prstGeom>
            <a:noFill/>
          </p:spPr>
          <p:txBody>
            <a:bodyPr wrap="square" rtlCol="0">
              <a:spAutoFit/>
            </a:bodyPr>
            <a:lstStyle/>
            <a:p>
              <a:pPr algn="ctr"/>
              <a:r>
                <a:rPr lang="en-US" altLang="zh-CN" sz="3600" b="1" dirty="0">
                  <a:solidFill>
                    <a:schemeClr val="bg1"/>
                  </a:solidFill>
                  <a:latin typeface="微软雅黑" panose="020B0503020204020204" charset="-122"/>
                  <a:ea typeface="微软雅黑" panose="020B0503020204020204" charset="-122"/>
                </a:rPr>
                <a:t>4</a:t>
              </a:r>
            </a:p>
          </p:txBody>
        </p:sp>
      </p:grpSp>
      <p:sp>
        <p:nvSpPr>
          <p:cNvPr id="26637" name="文本框 12"/>
          <p:cNvSpPr/>
          <p:nvPr/>
        </p:nvSpPr>
        <p:spPr>
          <a:xfrm>
            <a:off x="1344930" y="3516037"/>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a:p>
            <a:pPr lvl="0" algn="ctr" eaLnBrk="1" hangingPunct="1">
              <a:lnSpc>
                <a:spcPct val="90000"/>
              </a:lnSpc>
            </a:pPr>
            <a:r>
              <a:rPr lang="zh-CN" altLang="en-US"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26" name="文本框 12"/>
          <p:cNvSpPr/>
          <p:nvPr/>
        </p:nvSpPr>
        <p:spPr>
          <a:xfrm>
            <a:off x="3893820" y="3510957"/>
            <a:ext cx="2007235" cy="2130425"/>
          </a:xfrm>
          <a:prstGeom prst="rect">
            <a:avLst/>
          </a:prstGeom>
          <a:noFill/>
          <a:ln w="9525">
            <a:noFill/>
          </a:ln>
        </p:spPr>
        <p:txBody>
          <a:bodyPr wrap="square">
            <a:spAutoFit/>
          </a:bodyPr>
          <a:lstStyle/>
          <a:p>
            <a:pPr lvl="0" algn="ctr" eaLnBrk="1" hangingPunct="1">
              <a:lnSpc>
                <a:spcPct val="150000"/>
              </a:lnSpc>
            </a:pPr>
            <a:r>
              <a:rPr lang="en-US" altLang="zh-CN" b="1"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en-US" altLang="zh-CN" sz="1800" dirty="0">
                <a:solidFill>
                  <a:schemeClr val="tx1"/>
                </a:solidFill>
                <a:latin typeface="微软雅黑" panose="020B0503020204020204" charset="-122"/>
                <a:ea typeface="微软雅黑" panose="020B0503020204020204" charset="-122"/>
                <a:sym typeface="+mn-ea"/>
              </a:rPr>
              <a:t>添加标题</a:t>
            </a:r>
            <a:endParaRPr lang="en-US" altLang="zh-CN" sz="1800" b="1" dirty="0">
              <a:solidFill>
                <a:schemeClr val="tx1"/>
              </a:solidFill>
              <a:latin typeface="微软雅黑" panose="020B0503020204020204" charset="-122"/>
              <a:ea typeface="微软雅黑" panose="020B0503020204020204" charset="-122"/>
              <a:sym typeface="+mn-ea"/>
            </a:endParaRPr>
          </a:p>
          <a:p>
            <a:pPr lvl="0" algn="ctr" eaLnBrk="1" hangingPunct="1">
              <a:lnSpc>
                <a:spcPct val="90000"/>
              </a:lnSpc>
            </a:pPr>
            <a:r>
              <a:rPr lang="zh-CN" altLang="en-US"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27" name="文本框 12"/>
          <p:cNvSpPr/>
          <p:nvPr/>
        </p:nvSpPr>
        <p:spPr>
          <a:xfrm>
            <a:off x="6340475" y="3516037"/>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en-US" altLang="zh-CN" sz="1800" dirty="0">
                <a:solidFill>
                  <a:schemeClr val="tx1"/>
                </a:solidFill>
                <a:latin typeface="微软雅黑" panose="020B0503020204020204" charset="-122"/>
                <a:ea typeface="微软雅黑" panose="020B0503020204020204" charset="-122"/>
                <a:sym typeface="+mn-ea"/>
              </a:rPr>
              <a:t>添加标题</a:t>
            </a:r>
            <a:endParaRPr lang="en-US" altLang="zh-CN" sz="1800" b="1" dirty="0">
              <a:solidFill>
                <a:schemeClr val="tx1"/>
              </a:solidFill>
              <a:latin typeface="微软雅黑" panose="020B0503020204020204" charset="-122"/>
              <a:ea typeface="微软雅黑" panose="020B0503020204020204" charset="-122"/>
              <a:sym typeface="+mn-ea"/>
            </a:endParaRPr>
          </a:p>
          <a:p>
            <a:pPr lvl="0" algn="ctr" eaLnBrk="1" hangingPunct="1">
              <a:lnSpc>
                <a:spcPct val="90000"/>
              </a:lnSpc>
            </a:pPr>
            <a:r>
              <a:rPr lang="zh-CN" altLang="en-US"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28" name="文本框 12"/>
          <p:cNvSpPr/>
          <p:nvPr/>
        </p:nvSpPr>
        <p:spPr>
          <a:xfrm>
            <a:off x="8787130" y="3516037"/>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en-US" altLang="zh-CN" sz="1800" dirty="0">
                <a:solidFill>
                  <a:schemeClr val="tx1"/>
                </a:solidFill>
                <a:latin typeface="微软雅黑" panose="020B0503020204020204" charset="-122"/>
                <a:ea typeface="微软雅黑" panose="020B0503020204020204" charset="-122"/>
                <a:sym typeface="+mn-ea"/>
              </a:rPr>
              <a:t>添加标题</a:t>
            </a:r>
            <a:endParaRPr lang="en-US" altLang="zh-CN" sz="1800" b="1" dirty="0">
              <a:solidFill>
                <a:schemeClr val="tx1"/>
              </a:solidFill>
              <a:latin typeface="微软雅黑" panose="020B0503020204020204" charset="-122"/>
              <a:ea typeface="微软雅黑" panose="020B0503020204020204" charset="-122"/>
              <a:sym typeface="+mn-ea"/>
            </a:endParaRPr>
          </a:p>
          <a:p>
            <a:pPr lvl="0" algn="ctr" eaLnBrk="1" hangingPunct="1">
              <a:lnSpc>
                <a:spcPct val="90000"/>
              </a:lnSpc>
            </a:pPr>
            <a:r>
              <a:rPr lang="zh-CN" altLang="en-US"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grpSp>
        <p:nvGrpSpPr>
          <p:cNvPr id="29" name="组合 28">
            <a:extLst>
              <a:ext uri="{FF2B5EF4-FFF2-40B4-BE49-F238E27FC236}">
                <a16:creationId xmlns="" xmlns:a16="http://schemas.microsoft.com/office/drawing/2014/main" id="{0C911A00-DE18-41A5-AF2A-A8C696DFC307}"/>
              </a:ext>
            </a:extLst>
          </p:cNvPr>
          <p:cNvGrpSpPr/>
          <p:nvPr/>
        </p:nvGrpSpPr>
        <p:grpSpPr>
          <a:xfrm>
            <a:off x="1443317" y="708212"/>
            <a:ext cx="9261438" cy="0"/>
            <a:chOff x="1443317" y="708212"/>
            <a:chExt cx="9261438" cy="0"/>
          </a:xfrm>
        </p:grpSpPr>
        <p:sp>
          <p:nvSpPr>
            <p:cNvPr id="4" name="任意多边形: 形状 3">
              <a:extLst>
                <a:ext uri="{FF2B5EF4-FFF2-40B4-BE49-F238E27FC236}">
                  <a16:creationId xmlns="" xmlns:a16="http://schemas.microsoft.com/office/drawing/2014/main" id="{E8D7C323-BE46-4433-851F-6F2238DD7AEF}"/>
                </a:ext>
              </a:extLst>
            </p:cNvPr>
            <p:cNvSpPr/>
            <p:nvPr/>
          </p:nvSpPr>
          <p:spPr>
            <a:xfrm>
              <a:off x="1443317"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30" name="任意多边形: 形状 29">
              <a:extLst>
                <a:ext uri="{FF2B5EF4-FFF2-40B4-BE49-F238E27FC236}">
                  <a16:creationId xmlns="" xmlns:a16="http://schemas.microsoft.com/office/drawing/2014/main" id="{1C2A50B6-8B96-4E6E-B93C-DC0E3A840875}"/>
                </a:ext>
              </a:extLst>
            </p:cNvPr>
            <p:cNvSpPr/>
            <p:nvPr/>
          </p:nvSpPr>
          <p:spPr>
            <a:xfrm>
              <a:off x="7773296"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
        <p:nvSpPr>
          <p:cNvPr id="32" name="文本框 31">
            <a:extLst>
              <a:ext uri="{FF2B5EF4-FFF2-40B4-BE49-F238E27FC236}">
                <a16:creationId xmlns="" xmlns:a16="http://schemas.microsoft.com/office/drawing/2014/main" id="{04E65860-0005-4DCB-81D3-4A4C7DF07340}"/>
              </a:ext>
            </a:extLst>
          </p:cNvPr>
          <p:cNvSpPr txBox="1"/>
          <p:nvPr/>
        </p:nvSpPr>
        <p:spPr>
          <a:xfrm>
            <a:off x="3893820" y="93450"/>
            <a:ext cx="4343400" cy="1107996"/>
          </a:xfrm>
          <a:prstGeom prst="rect">
            <a:avLst/>
          </a:prstGeom>
          <a:noFill/>
        </p:spPr>
        <p:txBody>
          <a:bodyPr wrap="square" rtlCol="0">
            <a:spAutoFit/>
          </a:bodyPr>
          <a:lstStyle/>
          <a:p>
            <a:pPr algn="ctr"/>
            <a:r>
              <a:rPr lang="zh-CN" altLang="en-US" sz="6600" dirty="0">
                <a:latin typeface="汉仪雪君体简" panose="02010604000101010101" pitchFamily="2" charset="-122"/>
                <a:ea typeface="汉仪雪君体简" panose="02010604000101010101" pitchFamily="2" charset="-122"/>
              </a:rPr>
              <a:t>目 录</a:t>
            </a:r>
          </a:p>
        </p:txBody>
      </p:sp>
    </p:spTree>
    <p:extLst>
      <p:ext uri="{BB962C8B-B14F-4D97-AF65-F5344CB8AC3E}">
        <p14:creationId xmlns:p14="http://schemas.microsoft.com/office/powerpoint/2010/main" val="24068238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6000" advClick="0" advTm="5000">
        <p15:prstTrans prst="curtains"/>
      </p:transition>
    </mc:Choice>
    <mc:Fallback xmlns="">
      <p:transition spd="slow" advClick="0"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fade">
                                      <p:cBhvr>
                                        <p:cTn id="7" dur="1000"/>
                                        <p:tgtEl>
                                          <p:spTgt spid="32"/>
                                        </p:tgtEl>
                                      </p:cBhvr>
                                    </p:animEffect>
                                    <p:anim calcmode="lin" valueType="num">
                                      <p:cBhvr>
                                        <p:cTn id="8" dur="1000" fill="hold"/>
                                        <p:tgtEl>
                                          <p:spTgt spid="32"/>
                                        </p:tgtEl>
                                        <p:attrNameLst>
                                          <p:attrName>ppt_x</p:attrName>
                                        </p:attrNameLst>
                                      </p:cBhvr>
                                      <p:tavLst>
                                        <p:tav tm="0">
                                          <p:val>
                                            <p:strVal val="#ppt_x"/>
                                          </p:val>
                                        </p:tav>
                                        <p:tav tm="100000">
                                          <p:val>
                                            <p:strVal val="#ppt_x"/>
                                          </p:val>
                                        </p:tav>
                                      </p:tavLst>
                                    </p:anim>
                                    <p:anim calcmode="lin" valueType="num">
                                      <p:cBhvr>
                                        <p:cTn id="9" dur="1000" fill="hold"/>
                                        <p:tgtEl>
                                          <p:spTgt spid="3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Effect transition="in" filter="fade">
                                      <p:cBhvr>
                                        <p:cTn id="13" dur="500"/>
                                        <p:tgtEl>
                                          <p:spTgt spid="29"/>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par>
                                <p:cTn id="20" presetID="53" presetClass="entr" presetSubtype="16" fill="hold" nodeType="with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par>
                                <p:cTn id="25" presetID="53" presetClass="entr" presetSubtype="16"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p:cTn id="27" dur="500" fill="hold"/>
                                        <p:tgtEl>
                                          <p:spTgt spid="16"/>
                                        </p:tgtEl>
                                        <p:attrNameLst>
                                          <p:attrName>ppt_w</p:attrName>
                                        </p:attrNameLst>
                                      </p:cBhvr>
                                      <p:tavLst>
                                        <p:tav tm="0">
                                          <p:val>
                                            <p:fltVal val="0"/>
                                          </p:val>
                                        </p:tav>
                                        <p:tav tm="100000">
                                          <p:val>
                                            <p:strVal val="#ppt_w"/>
                                          </p:val>
                                        </p:tav>
                                      </p:tavLst>
                                    </p:anim>
                                    <p:anim calcmode="lin" valueType="num">
                                      <p:cBhvr>
                                        <p:cTn id="28" dur="500" fill="hold"/>
                                        <p:tgtEl>
                                          <p:spTgt spid="16"/>
                                        </p:tgtEl>
                                        <p:attrNameLst>
                                          <p:attrName>ppt_h</p:attrName>
                                        </p:attrNameLst>
                                      </p:cBhvr>
                                      <p:tavLst>
                                        <p:tav tm="0">
                                          <p:val>
                                            <p:fltVal val="0"/>
                                          </p:val>
                                        </p:tav>
                                        <p:tav tm="100000">
                                          <p:val>
                                            <p:strVal val="#ppt_h"/>
                                          </p:val>
                                        </p:tav>
                                      </p:tavLst>
                                    </p:anim>
                                    <p:animEffect transition="in" filter="fade">
                                      <p:cBhvr>
                                        <p:cTn id="29" dur="500"/>
                                        <p:tgtEl>
                                          <p:spTgt spid="16"/>
                                        </p:tgtEl>
                                      </p:cBhvr>
                                    </p:animEffect>
                                  </p:childTnLst>
                                </p:cTn>
                              </p:par>
                              <p:par>
                                <p:cTn id="30" presetID="53" presetClass="entr" presetSubtype="16" fill="hold"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childTnLst>
                          </p:cTn>
                        </p:par>
                        <p:par>
                          <p:cTn id="35" fill="hold">
                            <p:stCondLst>
                              <p:cond delay="2000"/>
                            </p:stCondLst>
                            <p:childTnLst>
                              <p:par>
                                <p:cTn id="36" presetID="47" presetClass="entr" presetSubtype="0" fill="hold" grpId="0" nodeType="afterEffect">
                                  <p:stCondLst>
                                    <p:cond delay="0"/>
                                  </p:stCondLst>
                                  <p:childTnLst>
                                    <p:set>
                                      <p:cBhvr>
                                        <p:cTn id="37" dur="1" fill="hold">
                                          <p:stCondLst>
                                            <p:cond delay="0"/>
                                          </p:stCondLst>
                                        </p:cTn>
                                        <p:tgtEl>
                                          <p:spTgt spid="26637"/>
                                        </p:tgtEl>
                                        <p:attrNameLst>
                                          <p:attrName>style.visibility</p:attrName>
                                        </p:attrNameLst>
                                      </p:cBhvr>
                                      <p:to>
                                        <p:strVal val="visible"/>
                                      </p:to>
                                    </p:set>
                                    <p:animEffect transition="in" filter="fade">
                                      <p:cBhvr>
                                        <p:cTn id="38" dur="1000"/>
                                        <p:tgtEl>
                                          <p:spTgt spid="26637"/>
                                        </p:tgtEl>
                                      </p:cBhvr>
                                    </p:animEffect>
                                    <p:anim calcmode="lin" valueType="num">
                                      <p:cBhvr>
                                        <p:cTn id="39" dur="1000" fill="hold"/>
                                        <p:tgtEl>
                                          <p:spTgt spid="26637"/>
                                        </p:tgtEl>
                                        <p:attrNameLst>
                                          <p:attrName>ppt_x</p:attrName>
                                        </p:attrNameLst>
                                      </p:cBhvr>
                                      <p:tavLst>
                                        <p:tav tm="0">
                                          <p:val>
                                            <p:strVal val="#ppt_x"/>
                                          </p:val>
                                        </p:tav>
                                        <p:tav tm="100000">
                                          <p:val>
                                            <p:strVal val="#ppt_x"/>
                                          </p:val>
                                        </p:tav>
                                      </p:tavLst>
                                    </p:anim>
                                    <p:anim calcmode="lin" valueType="num">
                                      <p:cBhvr>
                                        <p:cTn id="40" dur="1000" fill="hold"/>
                                        <p:tgtEl>
                                          <p:spTgt spid="26637"/>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fade">
                                      <p:cBhvr>
                                        <p:cTn id="43" dur="1000"/>
                                        <p:tgtEl>
                                          <p:spTgt spid="26"/>
                                        </p:tgtEl>
                                      </p:cBhvr>
                                    </p:animEffect>
                                    <p:anim calcmode="lin" valueType="num">
                                      <p:cBhvr>
                                        <p:cTn id="44" dur="1000" fill="hold"/>
                                        <p:tgtEl>
                                          <p:spTgt spid="26"/>
                                        </p:tgtEl>
                                        <p:attrNameLst>
                                          <p:attrName>ppt_x</p:attrName>
                                        </p:attrNameLst>
                                      </p:cBhvr>
                                      <p:tavLst>
                                        <p:tav tm="0">
                                          <p:val>
                                            <p:strVal val="#ppt_x"/>
                                          </p:val>
                                        </p:tav>
                                        <p:tav tm="100000">
                                          <p:val>
                                            <p:strVal val="#ppt_x"/>
                                          </p:val>
                                        </p:tav>
                                      </p:tavLst>
                                    </p:anim>
                                    <p:anim calcmode="lin" valueType="num">
                                      <p:cBhvr>
                                        <p:cTn id="45" dur="1000" fill="hold"/>
                                        <p:tgtEl>
                                          <p:spTgt spid="26"/>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fade">
                                      <p:cBhvr>
                                        <p:cTn id="48" dur="1000"/>
                                        <p:tgtEl>
                                          <p:spTgt spid="27"/>
                                        </p:tgtEl>
                                      </p:cBhvr>
                                    </p:animEffect>
                                    <p:anim calcmode="lin" valueType="num">
                                      <p:cBhvr>
                                        <p:cTn id="49" dur="1000" fill="hold"/>
                                        <p:tgtEl>
                                          <p:spTgt spid="27"/>
                                        </p:tgtEl>
                                        <p:attrNameLst>
                                          <p:attrName>ppt_x</p:attrName>
                                        </p:attrNameLst>
                                      </p:cBhvr>
                                      <p:tavLst>
                                        <p:tav tm="0">
                                          <p:val>
                                            <p:strVal val="#ppt_x"/>
                                          </p:val>
                                        </p:tav>
                                        <p:tav tm="100000">
                                          <p:val>
                                            <p:strVal val="#ppt_x"/>
                                          </p:val>
                                        </p:tav>
                                      </p:tavLst>
                                    </p:anim>
                                    <p:anim calcmode="lin" valueType="num">
                                      <p:cBhvr>
                                        <p:cTn id="50" dur="1000" fill="hold"/>
                                        <p:tgtEl>
                                          <p:spTgt spid="27"/>
                                        </p:tgtEl>
                                        <p:attrNameLst>
                                          <p:attrName>ppt_y</p:attrName>
                                        </p:attrNameLst>
                                      </p:cBhvr>
                                      <p:tavLst>
                                        <p:tav tm="0">
                                          <p:val>
                                            <p:strVal val="#ppt_y-.1"/>
                                          </p:val>
                                        </p:tav>
                                        <p:tav tm="100000">
                                          <p:val>
                                            <p:strVal val="#ppt_y"/>
                                          </p:val>
                                        </p:tav>
                                      </p:tavLst>
                                    </p:anim>
                                  </p:childTnLst>
                                </p:cTn>
                              </p:par>
                              <p:par>
                                <p:cTn id="51" presetID="47" presetClass="entr" presetSubtype="0" fill="hold" grpId="0" nodeType="withEffect">
                                  <p:stCondLst>
                                    <p:cond delay="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1000"/>
                                        <p:tgtEl>
                                          <p:spTgt spid="28"/>
                                        </p:tgtEl>
                                      </p:cBhvr>
                                    </p:animEffect>
                                    <p:anim calcmode="lin" valueType="num">
                                      <p:cBhvr>
                                        <p:cTn id="54" dur="1000" fill="hold"/>
                                        <p:tgtEl>
                                          <p:spTgt spid="28"/>
                                        </p:tgtEl>
                                        <p:attrNameLst>
                                          <p:attrName>ppt_x</p:attrName>
                                        </p:attrNameLst>
                                      </p:cBhvr>
                                      <p:tavLst>
                                        <p:tav tm="0">
                                          <p:val>
                                            <p:strVal val="#ppt_x"/>
                                          </p:val>
                                        </p:tav>
                                        <p:tav tm="100000">
                                          <p:val>
                                            <p:strVal val="#ppt_x"/>
                                          </p:val>
                                        </p:tav>
                                      </p:tavLst>
                                    </p:anim>
                                    <p:anim calcmode="lin" valueType="num">
                                      <p:cBhvr>
                                        <p:cTn id="5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7" grpId="0"/>
      <p:bldP spid="26" grpId="0"/>
      <p:bldP spid="27" grpId="0"/>
      <p:bldP spid="28"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Freeform 50"/>
          <p:cNvSpPr/>
          <p:nvPr/>
        </p:nvSpPr>
        <p:spPr>
          <a:xfrm>
            <a:off x="1358535" y="2173991"/>
            <a:ext cx="2094409" cy="1830777"/>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532" tIns="289849" rIns="580246" bIns="289849" numCol="1" spcCol="1270" anchor="ctr" anchorCtr="0">
            <a:noAutofit/>
          </a:bodyPr>
          <a:lstStyle/>
          <a:p>
            <a:pPr marL="228474" lvl="1" indent="-228474" defTabSz="1066213">
              <a:lnSpc>
                <a:spcPct val="90000"/>
              </a:lnSpc>
              <a:spcBef>
                <a:spcPct val="0"/>
              </a:spcBef>
              <a:spcAft>
                <a:spcPct val="15000"/>
              </a:spcAft>
            </a:pPr>
            <a:r>
              <a:rPr lang="en-US" sz="6396" dirty="0">
                <a:solidFill>
                  <a:schemeClr val="bg1"/>
                </a:solidFill>
                <a:latin typeface="FontAwesome" pitchFamily="2" charset="0"/>
              </a:rPr>
              <a:t> </a:t>
            </a:r>
            <a:endParaRPr lang="en-US" sz="6396" dirty="0">
              <a:solidFill>
                <a:schemeClr val="accent1">
                  <a:lumMod val="75000"/>
                </a:schemeClr>
              </a:solidFill>
            </a:endParaRPr>
          </a:p>
        </p:txBody>
      </p:sp>
      <p:sp>
        <p:nvSpPr>
          <p:cNvPr id="53" name="Freeform 52"/>
          <p:cNvSpPr/>
          <p:nvPr/>
        </p:nvSpPr>
        <p:spPr>
          <a:xfrm>
            <a:off x="4026208" y="2173991"/>
            <a:ext cx="2094409" cy="1830777"/>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530" tIns="289849" rIns="580247" bIns="289849" numCol="1" spcCol="1270" anchor="ctr" anchorCtr="0">
            <a:noAutofit/>
          </a:bodyPr>
          <a:lstStyle/>
          <a:p>
            <a:pPr marL="228474" lvl="1" indent="-228474" defTabSz="1066213">
              <a:lnSpc>
                <a:spcPct val="90000"/>
              </a:lnSpc>
              <a:spcBef>
                <a:spcPct val="0"/>
              </a:spcBef>
              <a:spcAft>
                <a:spcPct val="15000"/>
              </a:spcAft>
            </a:pPr>
            <a:r>
              <a:rPr lang="en-US" sz="4798" dirty="0">
                <a:solidFill>
                  <a:schemeClr val="bg1"/>
                </a:solidFill>
                <a:latin typeface="FontAwesome" pitchFamily="2" charset="0"/>
              </a:rPr>
              <a:t> </a:t>
            </a:r>
            <a:endParaRPr lang="en-US" sz="4798" dirty="0">
              <a:solidFill>
                <a:schemeClr val="accent2">
                  <a:lumMod val="50000"/>
                </a:schemeClr>
              </a:solidFill>
            </a:endParaRPr>
          </a:p>
        </p:txBody>
      </p:sp>
      <p:sp>
        <p:nvSpPr>
          <p:cNvPr id="55" name="Freeform 54"/>
          <p:cNvSpPr/>
          <p:nvPr/>
        </p:nvSpPr>
        <p:spPr>
          <a:xfrm>
            <a:off x="6666803" y="2173991"/>
            <a:ext cx="2094409" cy="1830777"/>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530" tIns="289849" rIns="580247" bIns="289849" numCol="1" spcCol="1270" anchor="ctr" anchorCtr="0">
            <a:noAutofit/>
          </a:bodyPr>
          <a:lstStyle/>
          <a:p>
            <a:pPr marL="228474" lvl="1" indent="-228474" defTabSz="1066213">
              <a:lnSpc>
                <a:spcPct val="90000"/>
              </a:lnSpc>
              <a:spcBef>
                <a:spcPct val="0"/>
              </a:spcBef>
              <a:spcAft>
                <a:spcPct val="15000"/>
              </a:spcAft>
            </a:pPr>
            <a:r>
              <a:rPr lang="en-US" sz="4798" dirty="0">
                <a:solidFill>
                  <a:schemeClr val="bg1"/>
                </a:solidFill>
                <a:latin typeface="FontAwesome" pitchFamily="2" charset="0"/>
              </a:rPr>
              <a:t> </a:t>
            </a:r>
            <a:endParaRPr lang="en-US" sz="4798" dirty="0">
              <a:solidFill>
                <a:schemeClr val="accent3">
                  <a:lumMod val="75000"/>
                </a:schemeClr>
              </a:solidFill>
            </a:endParaRPr>
          </a:p>
        </p:txBody>
      </p:sp>
      <p:sp>
        <p:nvSpPr>
          <p:cNvPr id="60" name="Freeform 59"/>
          <p:cNvSpPr/>
          <p:nvPr/>
        </p:nvSpPr>
        <p:spPr>
          <a:xfrm>
            <a:off x="9244912" y="2173991"/>
            <a:ext cx="2094409" cy="1830777"/>
          </a:xfrm>
          <a:custGeom>
            <a:avLst/>
            <a:gdLst>
              <a:gd name="connsiteX0" fmla="*/ 0 w 1571625"/>
              <a:gd name="connsiteY0" fmla="*/ 206070 h 1373798"/>
              <a:gd name="connsiteX1" fmla="*/ 884726 w 1571625"/>
              <a:gd name="connsiteY1" fmla="*/ 206070 h 1373798"/>
              <a:gd name="connsiteX2" fmla="*/ 884726 w 1571625"/>
              <a:gd name="connsiteY2" fmla="*/ 0 h 1373798"/>
              <a:gd name="connsiteX3" fmla="*/ 1571625 w 1571625"/>
              <a:gd name="connsiteY3" fmla="*/ 686899 h 1373798"/>
              <a:gd name="connsiteX4" fmla="*/ 884726 w 1571625"/>
              <a:gd name="connsiteY4" fmla="*/ 1373798 h 1373798"/>
              <a:gd name="connsiteX5" fmla="*/ 884726 w 1571625"/>
              <a:gd name="connsiteY5" fmla="*/ 1167728 h 1373798"/>
              <a:gd name="connsiteX6" fmla="*/ 0 w 1571625"/>
              <a:gd name="connsiteY6" fmla="*/ 1167728 h 1373798"/>
              <a:gd name="connsiteX7" fmla="*/ 0 w 1571625"/>
              <a:gd name="connsiteY7" fmla="*/ 206070 h 1373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71625" h="1373798">
                <a:moveTo>
                  <a:pt x="0" y="206070"/>
                </a:moveTo>
                <a:lnTo>
                  <a:pt x="884726" y="206070"/>
                </a:lnTo>
                <a:lnTo>
                  <a:pt x="884726" y="0"/>
                </a:lnTo>
                <a:lnTo>
                  <a:pt x="1571625" y="686899"/>
                </a:lnTo>
                <a:lnTo>
                  <a:pt x="884726" y="1373798"/>
                </a:lnTo>
                <a:lnTo>
                  <a:pt x="884726" y="1167728"/>
                </a:lnTo>
                <a:lnTo>
                  <a:pt x="0" y="1167728"/>
                </a:lnTo>
                <a:lnTo>
                  <a:pt x="0" y="206070"/>
                </a:lnTo>
                <a:close/>
              </a:path>
            </a:pathLst>
          </a:custGeom>
          <a:solidFill>
            <a:srgbClr val="C00000"/>
          </a:solidFill>
          <a:ln>
            <a:noFill/>
          </a:ln>
        </p:spPr>
        <p:style>
          <a:lnRef idx="2">
            <a:schemeClr val="accent1">
              <a:alpha val="90000"/>
              <a:tint val="40000"/>
              <a:hueOff val="0"/>
              <a:satOff val="0"/>
              <a:lumOff val="0"/>
              <a:alphaOff val="0"/>
            </a:schemeClr>
          </a:lnRef>
          <a:fillRef idx="1">
            <a:schemeClr val="accent1">
              <a:alpha val="90000"/>
              <a:tint val="40000"/>
              <a:hueOff val="0"/>
              <a:satOff val="0"/>
              <a:lumOff val="0"/>
              <a:alphaOff val="0"/>
            </a:schemeClr>
          </a:fillRef>
          <a:effectRef idx="0">
            <a:schemeClr val="accent1">
              <a:alpha val="90000"/>
              <a:tint val="40000"/>
              <a:hueOff val="0"/>
              <a:satOff val="0"/>
              <a:lumOff val="0"/>
              <a:alphaOff val="0"/>
            </a:schemeClr>
          </a:effectRef>
          <a:fontRef idx="minor">
            <a:schemeClr val="dk1">
              <a:hueOff val="0"/>
              <a:satOff val="0"/>
              <a:lumOff val="0"/>
              <a:alphaOff val="0"/>
            </a:schemeClr>
          </a:fontRef>
        </p:style>
        <p:txBody>
          <a:bodyPr spcFirstLastPara="0" vert="horz" wrap="square" lIns="584530" tIns="289849" rIns="580247" bIns="289849" numCol="1" spcCol="1270" anchor="ctr" anchorCtr="0">
            <a:noAutofit/>
          </a:bodyPr>
          <a:lstStyle/>
          <a:p>
            <a:pPr marL="228474" lvl="1" indent="-228474" defTabSz="1066213">
              <a:lnSpc>
                <a:spcPct val="90000"/>
              </a:lnSpc>
              <a:spcBef>
                <a:spcPct val="0"/>
              </a:spcBef>
              <a:spcAft>
                <a:spcPct val="15000"/>
              </a:spcAft>
            </a:pPr>
            <a:r>
              <a:rPr lang="en-US" sz="4265" dirty="0">
                <a:solidFill>
                  <a:schemeClr val="bg1"/>
                </a:solidFill>
                <a:latin typeface="FontAwesome" pitchFamily="2" charset="0"/>
              </a:rPr>
              <a:t> </a:t>
            </a:r>
            <a:endParaRPr lang="en-US" sz="4265" dirty="0">
              <a:solidFill>
                <a:schemeClr val="accent4">
                  <a:lumMod val="75000"/>
                </a:schemeClr>
              </a:solidFill>
            </a:endParaRPr>
          </a:p>
        </p:txBody>
      </p:sp>
      <p:grpSp>
        <p:nvGrpSpPr>
          <p:cNvPr id="32" name="Group 134"/>
          <p:cNvGrpSpPr>
            <a:grpSpLocks noChangeAspect="1"/>
          </p:cNvGrpSpPr>
          <p:nvPr/>
        </p:nvGrpSpPr>
        <p:grpSpPr>
          <a:xfrm>
            <a:off x="840005" y="2570416"/>
            <a:ext cx="1037058" cy="1037926"/>
            <a:chOff x="3287425" y="1417883"/>
            <a:chExt cx="648499" cy="649042"/>
          </a:xfrm>
        </p:grpSpPr>
        <p:sp>
          <p:nvSpPr>
            <p:cNvPr id="33" name="Oval 32"/>
            <p:cNvSpPr>
              <a:spLocks noChangeAspect="1"/>
            </p:cNvSpPr>
            <p:nvPr/>
          </p:nvSpPr>
          <p:spPr>
            <a:xfrm>
              <a:off x="3287425" y="1417883"/>
              <a:ext cx="648499" cy="649042"/>
            </a:xfrm>
            <a:prstGeom prst="ellipse">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b="1" dirty="0">
                <a:solidFill>
                  <a:schemeClr val="bg1"/>
                </a:solidFill>
                <a:latin typeface="+mj-lt"/>
              </a:endParaRPr>
            </a:p>
          </p:txBody>
        </p:sp>
        <p:sp>
          <p:nvSpPr>
            <p:cNvPr id="34" name="Oval 33"/>
            <p:cNvSpPr>
              <a:spLocks noChangeAspect="1"/>
            </p:cNvSpPr>
            <p:nvPr/>
          </p:nvSpPr>
          <p:spPr>
            <a:xfrm>
              <a:off x="3362252" y="1492773"/>
              <a:ext cx="498845" cy="499263"/>
            </a:xfrm>
            <a:prstGeom prst="ellipse">
              <a:avLst/>
            </a:prstGeom>
            <a:solidFill>
              <a:srgbClr val="C000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2" b="1" dirty="0">
                  <a:solidFill>
                    <a:schemeClr val="bg1"/>
                  </a:solidFill>
                </a:rPr>
                <a:t>01</a:t>
              </a:r>
              <a:endParaRPr lang="en-US" sz="2132" b="1" dirty="0">
                <a:solidFill>
                  <a:schemeClr val="bg1"/>
                </a:solidFill>
                <a:latin typeface="+mj-lt"/>
              </a:endParaRPr>
            </a:p>
          </p:txBody>
        </p:sp>
      </p:grpSp>
      <p:grpSp>
        <p:nvGrpSpPr>
          <p:cNvPr id="35" name="Group 129"/>
          <p:cNvGrpSpPr>
            <a:grpSpLocks noChangeAspect="1"/>
          </p:cNvGrpSpPr>
          <p:nvPr/>
        </p:nvGrpSpPr>
        <p:grpSpPr>
          <a:xfrm>
            <a:off x="3507679" y="2570416"/>
            <a:ext cx="1037058" cy="1037926"/>
            <a:chOff x="2779491" y="2517212"/>
            <a:chExt cx="648499" cy="649042"/>
          </a:xfrm>
        </p:grpSpPr>
        <p:sp>
          <p:nvSpPr>
            <p:cNvPr id="36" name="Oval 35"/>
            <p:cNvSpPr>
              <a:spLocks noChangeAspect="1"/>
            </p:cNvSpPr>
            <p:nvPr/>
          </p:nvSpPr>
          <p:spPr>
            <a:xfrm>
              <a:off x="2779491" y="2517212"/>
              <a:ext cx="648499" cy="649042"/>
            </a:xfrm>
            <a:prstGeom prst="ellipse">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b="1" dirty="0">
                <a:solidFill>
                  <a:schemeClr val="bg1"/>
                </a:solidFill>
                <a:latin typeface="+mj-lt"/>
              </a:endParaRPr>
            </a:p>
          </p:txBody>
        </p:sp>
        <p:sp>
          <p:nvSpPr>
            <p:cNvPr id="37" name="Oval 36"/>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2" b="1" dirty="0">
                  <a:solidFill>
                    <a:schemeClr val="bg1"/>
                  </a:solidFill>
                </a:rPr>
                <a:t>02</a:t>
              </a:r>
              <a:endParaRPr lang="en-US" sz="2398" b="1" dirty="0">
                <a:latin typeface="+mj-lt"/>
              </a:endParaRPr>
            </a:p>
          </p:txBody>
        </p:sp>
      </p:grpSp>
      <p:grpSp>
        <p:nvGrpSpPr>
          <p:cNvPr id="38" name="Group 130"/>
          <p:cNvGrpSpPr>
            <a:grpSpLocks noChangeAspect="1"/>
          </p:cNvGrpSpPr>
          <p:nvPr/>
        </p:nvGrpSpPr>
        <p:grpSpPr>
          <a:xfrm>
            <a:off x="6148273" y="2570416"/>
            <a:ext cx="1037058" cy="1037926"/>
            <a:chOff x="3287425" y="3613920"/>
            <a:chExt cx="648499" cy="649042"/>
          </a:xfrm>
        </p:grpSpPr>
        <p:sp>
          <p:nvSpPr>
            <p:cNvPr id="39" name="Oval 38"/>
            <p:cNvSpPr>
              <a:spLocks noChangeAspect="1"/>
            </p:cNvSpPr>
            <p:nvPr/>
          </p:nvSpPr>
          <p:spPr>
            <a:xfrm>
              <a:off x="3287425" y="3613920"/>
              <a:ext cx="648499" cy="649042"/>
            </a:xfrm>
            <a:prstGeom prst="ellipse">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b="1" dirty="0">
                <a:solidFill>
                  <a:schemeClr val="bg1"/>
                </a:solidFill>
                <a:latin typeface="+mj-lt"/>
              </a:endParaRPr>
            </a:p>
          </p:txBody>
        </p:sp>
        <p:sp>
          <p:nvSpPr>
            <p:cNvPr id="40" name="Oval 39"/>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2" b="1" dirty="0">
                  <a:solidFill>
                    <a:schemeClr val="bg1"/>
                  </a:solidFill>
                </a:rPr>
                <a:t>03</a:t>
              </a:r>
              <a:endParaRPr lang="en-US" sz="2398" b="1" dirty="0">
                <a:latin typeface="+mj-lt"/>
              </a:endParaRPr>
            </a:p>
          </p:txBody>
        </p:sp>
      </p:grpSp>
      <p:grpSp>
        <p:nvGrpSpPr>
          <p:cNvPr id="42" name="Group 133"/>
          <p:cNvGrpSpPr>
            <a:grpSpLocks noChangeAspect="1"/>
          </p:cNvGrpSpPr>
          <p:nvPr/>
        </p:nvGrpSpPr>
        <p:grpSpPr>
          <a:xfrm>
            <a:off x="8816224" y="2570416"/>
            <a:ext cx="1037058" cy="1037926"/>
            <a:chOff x="5249342" y="1406453"/>
            <a:chExt cx="648499" cy="649042"/>
          </a:xfrm>
        </p:grpSpPr>
        <p:sp>
          <p:nvSpPr>
            <p:cNvPr id="43" name="Oval 42"/>
            <p:cNvSpPr>
              <a:spLocks noChangeAspect="1"/>
            </p:cNvSpPr>
            <p:nvPr/>
          </p:nvSpPr>
          <p:spPr>
            <a:xfrm>
              <a:off x="5249342" y="1406453"/>
              <a:ext cx="648499" cy="649042"/>
            </a:xfrm>
            <a:prstGeom prst="ellipse">
              <a:avLst/>
            </a:prstGeom>
            <a:solidFill>
              <a:srgbClr val="FFFF00"/>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398" b="1" dirty="0">
                <a:solidFill>
                  <a:schemeClr val="bg1"/>
                </a:solidFill>
                <a:latin typeface="+mj-lt"/>
              </a:endParaRPr>
            </a:p>
          </p:txBody>
        </p:sp>
        <p:sp>
          <p:nvSpPr>
            <p:cNvPr id="44" name="Oval 43"/>
            <p:cNvSpPr>
              <a:spLocks noChangeAspect="1"/>
            </p:cNvSpPr>
            <p:nvPr/>
          </p:nvSpPr>
          <p:spPr>
            <a:xfrm>
              <a:off x="5324169" y="1481343"/>
              <a:ext cx="498845" cy="499263"/>
            </a:xfrm>
            <a:prstGeom prst="ellipse">
              <a:avLst/>
            </a:prstGeom>
            <a:solidFill>
              <a:schemeClr val="accent4"/>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132" b="1" dirty="0">
                  <a:solidFill>
                    <a:schemeClr val="bg1"/>
                  </a:solidFill>
                </a:rPr>
                <a:t>04</a:t>
              </a:r>
              <a:endParaRPr lang="en-US" sz="2398" b="1" dirty="0">
                <a:latin typeface="+mj-lt"/>
              </a:endParaRPr>
            </a:p>
          </p:txBody>
        </p:sp>
      </p:grpSp>
      <p:grpSp>
        <p:nvGrpSpPr>
          <p:cNvPr id="64" name="Group 72"/>
          <p:cNvGrpSpPr/>
          <p:nvPr/>
        </p:nvGrpSpPr>
        <p:grpSpPr>
          <a:xfrm>
            <a:off x="938114" y="4548341"/>
            <a:ext cx="2163883" cy="1822514"/>
            <a:chOff x="5776018" y="1609066"/>
            <a:chExt cx="1623758" cy="1367596"/>
          </a:xfrm>
        </p:grpSpPr>
        <p:sp>
          <p:nvSpPr>
            <p:cNvPr id="66" name="Text Placeholder 3"/>
            <p:cNvSpPr txBox="1">
              <a:spLocks/>
            </p:cNvSpPr>
            <p:nvPr/>
          </p:nvSpPr>
          <p:spPr>
            <a:xfrm>
              <a:off x="6125989" y="1609066"/>
              <a:ext cx="923811" cy="18476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600" b="1" dirty="0">
                  <a:solidFill>
                    <a:schemeClr val="accent1"/>
                  </a:solidFill>
                </a:rPr>
                <a:t>在此输入标题</a:t>
              </a:r>
              <a:endParaRPr lang="en-US" sz="1600" b="1" dirty="0">
                <a:solidFill>
                  <a:schemeClr val="accent1"/>
                </a:solidFill>
              </a:endParaRPr>
            </a:p>
          </p:txBody>
        </p:sp>
        <p:sp>
          <p:nvSpPr>
            <p:cNvPr id="67" name="Text Placeholder 3"/>
            <p:cNvSpPr txBox="1">
              <a:spLocks/>
            </p:cNvSpPr>
            <p:nvPr/>
          </p:nvSpPr>
          <p:spPr>
            <a:xfrm>
              <a:off x="5776018" y="1806840"/>
              <a:ext cx="1623758" cy="1169822"/>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333" dirty="0">
                  <a:solidFill>
                    <a:schemeClr val="tx1">
                      <a:lumMod val="50000"/>
                      <a:lumOff val="50000"/>
                    </a:schemeClr>
                  </a:solidFill>
                </a:rPr>
                <a:t>在此输入文档在此输入文档在此输入文档在此输入文档在此输入文档在此输入文档在此输入文档在此输入文档</a:t>
              </a:r>
              <a:endParaRPr lang="en-US" altLang="zh-CN" sz="1333" dirty="0">
                <a:solidFill>
                  <a:schemeClr val="tx1">
                    <a:lumMod val="50000"/>
                    <a:lumOff val="50000"/>
                  </a:schemeClr>
                </a:solidFill>
              </a:endParaRPr>
            </a:p>
            <a:p>
              <a:pPr defTabSz="1218529">
                <a:spcBef>
                  <a:spcPct val="20000"/>
                </a:spcBef>
                <a:defRPr/>
              </a:pPr>
              <a:endParaRPr lang="en-US" altLang="zh-CN" sz="1333" dirty="0">
                <a:solidFill>
                  <a:schemeClr val="tx1">
                    <a:lumMod val="50000"/>
                    <a:lumOff val="50000"/>
                  </a:schemeClr>
                </a:solidFill>
              </a:endParaRPr>
            </a:p>
            <a:p>
              <a:pPr defTabSz="1218529">
                <a:spcBef>
                  <a:spcPct val="20000"/>
                </a:spcBef>
                <a:defRPr/>
              </a:pPr>
              <a:endParaRPr lang="en-US" altLang="zh-CN" sz="1333" dirty="0">
                <a:solidFill>
                  <a:schemeClr val="tx1">
                    <a:lumMod val="50000"/>
                    <a:lumOff val="50000"/>
                  </a:schemeClr>
                </a:solidFill>
              </a:endParaRPr>
            </a:p>
            <a:p>
              <a:pPr defTabSz="1218529">
                <a:spcBef>
                  <a:spcPct val="20000"/>
                </a:spcBef>
                <a:defRPr/>
              </a:pPr>
              <a:endParaRPr lang="en-US" sz="1333" dirty="0">
                <a:solidFill>
                  <a:schemeClr val="tx1">
                    <a:lumMod val="50000"/>
                    <a:lumOff val="50000"/>
                  </a:schemeClr>
                </a:solidFill>
              </a:endParaRPr>
            </a:p>
          </p:txBody>
        </p:sp>
      </p:grpSp>
      <p:grpSp>
        <p:nvGrpSpPr>
          <p:cNvPr id="68" name="Group 72"/>
          <p:cNvGrpSpPr/>
          <p:nvPr/>
        </p:nvGrpSpPr>
        <p:grpSpPr>
          <a:xfrm>
            <a:off x="3644074" y="4550089"/>
            <a:ext cx="2137358" cy="1080331"/>
            <a:chOff x="5776018" y="1548106"/>
            <a:chExt cx="1603854" cy="810670"/>
          </a:xfrm>
        </p:grpSpPr>
        <p:sp>
          <p:nvSpPr>
            <p:cNvPr id="72" name="Text Placeholder 3"/>
            <p:cNvSpPr txBox="1">
              <a:spLocks/>
            </p:cNvSpPr>
            <p:nvPr/>
          </p:nvSpPr>
          <p:spPr>
            <a:xfrm>
              <a:off x="6116040" y="1548106"/>
              <a:ext cx="923811" cy="184762"/>
            </a:xfrm>
            <a:prstGeom prst="rect">
              <a:avLst/>
            </a:prstGeom>
          </p:spPr>
          <p:txBody>
            <a:bodyPr wrap="none" lIns="0" tIns="0" rIns="0" bIns="0" anchor="ctr"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600" b="1" dirty="0">
                  <a:solidFill>
                    <a:schemeClr val="accent1"/>
                  </a:solidFill>
                </a:rPr>
                <a:t>在此输入标题</a:t>
              </a:r>
              <a:endParaRPr lang="en-US" altLang="zh-CN" sz="1600" b="1" dirty="0">
                <a:solidFill>
                  <a:schemeClr val="accent1"/>
                </a:solidFill>
              </a:endParaRPr>
            </a:p>
          </p:txBody>
        </p:sp>
        <p:sp>
          <p:nvSpPr>
            <p:cNvPr id="73" name="Text Placeholder 3"/>
            <p:cNvSpPr txBox="1">
              <a:spLocks/>
            </p:cNvSpPr>
            <p:nvPr/>
          </p:nvSpPr>
          <p:spPr>
            <a:xfrm>
              <a:off x="5776018" y="1743255"/>
              <a:ext cx="1603854" cy="6155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333" dirty="0">
                  <a:solidFill>
                    <a:schemeClr val="tx1">
                      <a:lumMod val="50000"/>
                      <a:lumOff val="50000"/>
                    </a:schemeClr>
                  </a:solidFill>
                </a:rPr>
                <a:t>在此输入文档在此输入文档在此输入文档在此输入文档在此输入文档在此输入文档在此输入文档在此输入文档</a:t>
              </a:r>
              <a:endParaRPr lang="en-US" altLang="zh-CN" sz="1333" dirty="0">
                <a:solidFill>
                  <a:schemeClr val="tx1">
                    <a:lumMod val="50000"/>
                    <a:lumOff val="50000"/>
                  </a:schemeClr>
                </a:solidFill>
              </a:endParaRPr>
            </a:p>
          </p:txBody>
        </p:sp>
      </p:grpSp>
      <p:grpSp>
        <p:nvGrpSpPr>
          <p:cNvPr id="74" name="Group 72"/>
          <p:cNvGrpSpPr/>
          <p:nvPr/>
        </p:nvGrpSpPr>
        <p:grpSpPr>
          <a:xfrm>
            <a:off x="6323507" y="4552284"/>
            <a:ext cx="2073384" cy="1076005"/>
            <a:chOff x="5776019" y="1537993"/>
            <a:chExt cx="1555848" cy="807424"/>
          </a:xfrm>
        </p:grpSpPr>
        <p:sp>
          <p:nvSpPr>
            <p:cNvPr id="75" name="Text Placeholder 3"/>
            <p:cNvSpPr txBox="1">
              <a:spLocks/>
            </p:cNvSpPr>
            <p:nvPr/>
          </p:nvSpPr>
          <p:spPr>
            <a:xfrm>
              <a:off x="6092038" y="1537993"/>
              <a:ext cx="923810" cy="184762"/>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600" b="1" dirty="0">
                  <a:solidFill>
                    <a:schemeClr val="accent1"/>
                  </a:solidFill>
                </a:rPr>
                <a:t>在此输入标题</a:t>
              </a:r>
              <a:endParaRPr lang="en-US" altLang="zh-CN" sz="1600" b="1" dirty="0">
                <a:solidFill>
                  <a:schemeClr val="accent1"/>
                </a:solidFill>
              </a:endParaRPr>
            </a:p>
          </p:txBody>
        </p:sp>
        <p:sp>
          <p:nvSpPr>
            <p:cNvPr id="76" name="Text Placeholder 3"/>
            <p:cNvSpPr txBox="1">
              <a:spLocks/>
            </p:cNvSpPr>
            <p:nvPr/>
          </p:nvSpPr>
          <p:spPr>
            <a:xfrm>
              <a:off x="5776019" y="1729896"/>
              <a:ext cx="1555848" cy="6155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333" dirty="0">
                  <a:solidFill>
                    <a:schemeClr val="tx1">
                      <a:lumMod val="50000"/>
                      <a:lumOff val="50000"/>
                    </a:schemeClr>
                  </a:solidFill>
                </a:rPr>
                <a:t>在此输入文档在此输入文档在此输入文档在此输入文档在此输入文档在此输入文档在此输入文档在此输入文档</a:t>
              </a:r>
              <a:endParaRPr lang="en-US" altLang="zh-CN" sz="1333" dirty="0">
                <a:solidFill>
                  <a:schemeClr val="tx1">
                    <a:lumMod val="50000"/>
                    <a:lumOff val="50000"/>
                  </a:schemeClr>
                </a:solidFill>
              </a:endParaRPr>
            </a:p>
          </p:txBody>
        </p:sp>
      </p:grpSp>
      <p:grpSp>
        <p:nvGrpSpPr>
          <p:cNvPr id="77" name="Group 72"/>
          <p:cNvGrpSpPr/>
          <p:nvPr/>
        </p:nvGrpSpPr>
        <p:grpSpPr>
          <a:xfrm>
            <a:off x="8938969" y="4557411"/>
            <a:ext cx="2147039" cy="1065751"/>
            <a:chOff x="5776018" y="1545687"/>
            <a:chExt cx="1611118" cy="799730"/>
          </a:xfrm>
        </p:grpSpPr>
        <p:sp>
          <p:nvSpPr>
            <p:cNvPr id="78" name="Text Placeholder 3"/>
            <p:cNvSpPr txBox="1">
              <a:spLocks/>
            </p:cNvSpPr>
            <p:nvPr/>
          </p:nvSpPr>
          <p:spPr>
            <a:xfrm>
              <a:off x="6177409" y="1545687"/>
              <a:ext cx="808334" cy="161667"/>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b="1" dirty="0">
                  <a:solidFill>
                    <a:schemeClr val="accent1"/>
                  </a:solidFill>
                </a:rPr>
                <a:t>在此输入标题</a:t>
              </a:r>
              <a:endParaRPr lang="en-US" altLang="zh-CN" b="1" dirty="0">
                <a:solidFill>
                  <a:schemeClr val="accent1"/>
                </a:solidFill>
              </a:endParaRPr>
            </a:p>
          </p:txBody>
        </p:sp>
        <p:sp>
          <p:nvSpPr>
            <p:cNvPr id="79" name="Text Placeholder 3"/>
            <p:cNvSpPr txBox="1">
              <a:spLocks/>
            </p:cNvSpPr>
            <p:nvPr/>
          </p:nvSpPr>
          <p:spPr>
            <a:xfrm>
              <a:off x="5776018" y="1729896"/>
              <a:ext cx="1611118" cy="61552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zh-CN" altLang="en-US" sz="1333" dirty="0">
                  <a:solidFill>
                    <a:schemeClr val="tx1">
                      <a:lumMod val="50000"/>
                      <a:lumOff val="50000"/>
                    </a:schemeClr>
                  </a:solidFill>
                </a:rPr>
                <a:t>在此输入文档在此输入文档在此输入文档在此输入文档在此输入文档在此输入文档在此输入文档在此输入文档</a:t>
              </a:r>
              <a:endParaRPr lang="en-US" altLang="zh-CN" sz="1333" dirty="0">
                <a:solidFill>
                  <a:schemeClr val="tx1">
                    <a:lumMod val="50000"/>
                    <a:lumOff val="50000"/>
                  </a:schemeClr>
                </a:solidFill>
              </a:endParaRPr>
            </a:p>
          </p:txBody>
        </p:sp>
      </p:grpSp>
      <p:sp>
        <p:nvSpPr>
          <p:cNvPr id="41" name="Freeform 187"/>
          <p:cNvSpPr>
            <a:spLocks noEditPoints="1"/>
          </p:cNvSpPr>
          <p:nvPr/>
        </p:nvSpPr>
        <p:spPr bwMode="auto">
          <a:xfrm>
            <a:off x="2107884" y="2877925"/>
            <a:ext cx="708194" cy="457676"/>
          </a:xfrm>
          <a:custGeom>
            <a:avLst/>
            <a:gdLst/>
            <a:ahLst/>
            <a:cxnLst>
              <a:cxn ang="0">
                <a:pos x="68" y="25"/>
              </a:cxn>
              <a:cxn ang="0">
                <a:pos x="34" y="44"/>
              </a:cxn>
              <a:cxn ang="0">
                <a:pos x="1" y="25"/>
              </a:cxn>
              <a:cxn ang="0">
                <a:pos x="0" y="22"/>
              </a:cxn>
              <a:cxn ang="0">
                <a:pos x="1" y="20"/>
              </a:cxn>
              <a:cxn ang="0">
                <a:pos x="34" y="0"/>
              </a:cxn>
              <a:cxn ang="0">
                <a:pos x="68" y="20"/>
              </a:cxn>
              <a:cxn ang="0">
                <a:pos x="68" y="22"/>
              </a:cxn>
              <a:cxn ang="0">
                <a:pos x="68" y="25"/>
              </a:cxn>
              <a:cxn ang="0">
                <a:pos x="49" y="9"/>
              </a:cxn>
              <a:cxn ang="0">
                <a:pos x="51" y="17"/>
              </a:cxn>
              <a:cxn ang="0">
                <a:pos x="34" y="34"/>
              </a:cxn>
              <a:cxn ang="0">
                <a:pos x="17" y="17"/>
              </a:cxn>
              <a:cxn ang="0">
                <a:pos x="20" y="9"/>
              </a:cxn>
              <a:cxn ang="0">
                <a:pos x="5" y="22"/>
              </a:cxn>
              <a:cxn ang="0">
                <a:pos x="34" y="39"/>
              </a:cxn>
              <a:cxn ang="0">
                <a:pos x="64" y="22"/>
              </a:cxn>
              <a:cxn ang="0">
                <a:pos x="49" y="9"/>
              </a:cxn>
              <a:cxn ang="0">
                <a:pos x="34" y="6"/>
              </a:cxn>
              <a:cxn ang="0">
                <a:pos x="23" y="17"/>
              </a:cxn>
              <a:cxn ang="0">
                <a:pos x="25" y="19"/>
              </a:cxn>
              <a:cxn ang="0">
                <a:pos x="27" y="17"/>
              </a:cxn>
              <a:cxn ang="0">
                <a:pos x="34" y="9"/>
              </a:cxn>
              <a:cxn ang="0">
                <a:pos x="36" y="8"/>
              </a:cxn>
              <a:cxn ang="0">
                <a:pos x="34" y="6"/>
              </a:cxn>
            </a:cxnLst>
            <a:rect l="0" t="0" r="r" b="b"/>
            <a:pathLst>
              <a:path w="68" h="44">
                <a:moveTo>
                  <a:pt x="68" y="25"/>
                </a:moveTo>
                <a:cubicBezTo>
                  <a:pt x="61" y="36"/>
                  <a:pt x="48" y="44"/>
                  <a:pt x="34" y="44"/>
                </a:cubicBezTo>
                <a:cubicBezTo>
                  <a:pt x="21" y="44"/>
                  <a:pt x="8" y="36"/>
                  <a:pt x="1" y="25"/>
                </a:cubicBezTo>
                <a:cubicBezTo>
                  <a:pt x="1" y="24"/>
                  <a:pt x="0" y="23"/>
                  <a:pt x="0" y="22"/>
                </a:cubicBezTo>
                <a:cubicBezTo>
                  <a:pt x="0" y="21"/>
                  <a:pt x="1" y="20"/>
                  <a:pt x="1" y="20"/>
                </a:cubicBezTo>
                <a:cubicBezTo>
                  <a:pt x="8" y="8"/>
                  <a:pt x="21" y="0"/>
                  <a:pt x="34" y="0"/>
                </a:cubicBezTo>
                <a:cubicBezTo>
                  <a:pt x="48" y="0"/>
                  <a:pt x="61" y="8"/>
                  <a:pt x="68" y="20"/>
                </a:cubicBezTo>
                <a:cubicBezTo>
                  <a:pt x="68" y="20"/>
                  <a:pt x="68" y="21"/>
                  <a:pt x="68" y="22"/>
                </a:cubicBezTo>
                <a:cubicBezTo>
                  <a:pt x="68" y="23"/>
                  <a:pt x="68" y="24"/>
                  <a:pt x="68" y="25"/>
                </a:cubicBezTo>
                <a:close/>
                <a:moveTo>
                  <a:pt x="49" y="9"/>
                </a:moveTo>
                <a:cubicBezTo>
                  <a:pt x="51" y="11"/>
                  <a:pt x="51" y="14"/>
                  <a:pt x="51" y="17"/>
                </a:cubicBezTo>
                <a:cubicBezTo>
                  <a:pt x="51" y="27"/>
                  <a:pt x="44" y="34"/>
                  <a:pt x="34" y="34"/>
                </a:cubicBezTo>
                <a:cubicBezTo>
                  <a:pt x="25" y="34"/>
                  <a:pt x="17" y="27"/>
                  <a:pt x="17" y="17"/>
                </a:cubicBezTo>
                <a:cubicBezTo>
                  <a:pt x="17" y="14"/>
                  <a:pt x="18" y="11"/>
                  <a:pt x="20" y="9"/>
                </a:cubicBezTo>
                <a:cubicBezTo>
                  <a:pt x="14" y="12"/>
                  <a:pt x="9" y="17"/>
                  <a:pt x="5" y="22"/>
                </a:cubicBezTo>
                <a:cubicBezTo>
                  <a:pt x="12" y="32"/>
                  <a:pt x="22" y="39"/>
                  <a:pt x="34" y="39"/>
                </a:cubicBezTo>
                <a:cubicBezTo>
                  <a:pt x="47" y="39"/>
                  <a:pt x="57" y="32"/>
                  <a:pt x="64" y="22"/>
                </a:cubicBezTo>
                <a:cubicBezTo>
                  <a:pt x="60" y="17"/>
                  <a:pt x="55" y="12"/>
                  <a:pt x="49" y="9"/>
                </a:cubicBezTo>
                <a:close/>
                <a:moveTo>
                  <a:pt x="34" y="6"/>
                </a:moveTo>
                <a:cubicBezTo>
                  <a:pt x="28" y="6"/>
                  <a:pt x="23" y="11"/>
                  <a:pt x="23" y="17"/>
                </a:cubicBezTo>
                <a:cubicBezTo>
                  <a:pt x="23" y="18"/>
                  <a:pt x="24" y="19"/>
                  <a:pt x="25" y="19"/>
                </a:cubicBezTo>
                <a:cubicBezTo>
                  <a:pt x="26" y="19"/>
                  <a:pt x="27" y="18"/>
                  <a:pt x="27" y="17"/>
                </a:cubicBezTo>
                <a:cubicBezTo>
                  <a:pt x="27" y="13"/>
                  <a:pt x="30" y="9"/>
                  <a:pt x="34" y="9"/>
                </a:cubicBezTo>
                <a:cubicBezTo>
                  <a:pt x="35" y="9"/>
                  <a:pt x="36" y="9"/>
                  <a:pt x="36" y="8"/>
                </a:cubicBezTo>
                <a:cubicBezTo>
                  <a:pt x="36" y="7"/>
                  <a:pt x="35" y="6"/>
                  <a:pt x="34" y="6"/>
                </a:cubicBezTo>
                <a:close/>
              </a:path>
            </a:pathLst>
          </a:custGeom>
          <a:solidFill>
            <a:schemeClr val="bg1"/>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46" name="Freeform 52"/>
          <p:cNvSpPr>
            <a:spLocks noEditPoints="1"/>
          </p:cNvSpPr>
          <p:nvPr/>
        </p:nvSpPr>
        <p:spPr bwMode="auto">
          <a:xfrm>
            <a:off x="4910263" y="2717564"/>
            <a:ext cx="645421" cy="645421"/>
          </a:xfrm>
          <a:custGeom>
            <a:avLst/>
            <a:gdLst/>
            <a:ahLst/>
            <a:cxnLst>
              <a:cxn ang="0">
                <a:pos x="27" y="55"/>
              </a:cxn>
              <a:cxn ang="0">
                <a:pos x="0" y="27"/>
              </a:cxn>
              <a:cxn ang="0">
                <a:pos x="27" y="0"/>
              </a:cxn>
              <a:cxn ang="0">
                <a:pos x="55" y="27"/>
              </a:cxn>
              <a:cxn ang="0">
                <a:pos x="27" y="55"/>
              </a:cxn>
              <a:cxn ang="0">
                <a:pos x="27" y="8"/>
              </a:cxn>
              <a:cxn ang="0">
                <a:pos x="8" y="27"/>
              </a:cxn>
              <a:cxn ang="0">
                <a:pos x="27" y="47"/>
              </a:cxn>
              <a:cxn ang="0">
                <a:pos x="47" y="27"/>
              </a:cxn>
              <a:cxn ang="0">
                <a:pos x="27" y="8"/>
              </a:cxn>
              <a:cxn ang="0">
                <a:pos x="32" y="31"/>
              </a:cxn>
              <a:cxn ang="0">
                <a:pos x="31" y="32"/>
              </a:cxn>
              <a:cxn ang="0">
                <a:pos x="19" y="32"/>
              </a:cxn>
              <a:cxn ang="0">
                <a:pos x="18" y="31"/>
              </a:cxn>
              <a:cxn ang="0">
                <a:pos x="18" y="28"/>
              </a:cxn>
              <a:cxn ang="0">
                <a:pos x="19" y="27"/>
              </a:cxn>
              <a:cxn ang="0">
                <a:pos x="27" y="27"/>
              </a:cxn>
              <a:cxn ang="0">
                <a:pos x="27" y="15"/>
              </a:cxn>
              <a:cxn ang="0">
                <a:pos x="28" y="14"/>
              </a:cxn>
              <a:cxn ang="0">
                <a:pos x="31" y="14"/>
              </a:cxn>
              <a:cxn ang="0">
                <a:pos x="32" y="15"/>
              </a:cxn>
              <a:cxn ang="0">
                <a:pos x="32" y="31"/>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27" y="8"/>
                </a:moveTo>
                <a:cubicBezTo>
                  <a:pt x="16" y="8"/>
                  <a:pt x="8" y="17"/>
                  <a:pt x="8" y="27"/>
                </a:cubicBezTo>
                <a:cubicBezTo>
                  <a:pt x="8" y="38"/>
                  <a:pt x="16" y="47"/>
                  <a:pt x="27" y="47"/>
                </a:cubicBezTo>
                <a:cubicBezTo>
                  <a:pt x="38" y="47"/>
                  <a:pt x="47" y="38"/>
                  <a:pt x="47" y="27"/>
                </a:cubicBezTo>
                <a:cubicBezTo>
                  <a:pt x="47" y="17"/>
                  <a:pt x="38" y="8"/>
                  <a:pt x="27" y="8"/>
                </a:cubicBezTo>
                <a:close/>
                <a:moveTo>
                  <a:pt x="32" y="31"/>
                </a:moveTo>
                <a:cubicBezTo>
                  <a:pt x="32" y="31"/>
                  <a:pt x="31" y="32"/>
                  <a:pt x="31" y="32"/>
                </a:cubicBezTo>
                <a:cubicBezTo>
                  <a:pt x="19" y="32"/>
                  <a:pt x="19" y="32"/>
                  <a:pt x="19" y="32"/>
                </a:cubicBezTo>
                <a:cubicBezTo>
                  <a:pt x="19" y="32"/>
                  <a:pt x="18" y="31"/>
                  <a:pt x="18" y="31"/>
                </a:cubicBezTo>
                <a:cubicBezTo>
                  <a:pt x="18" y="28"/>
                  <a:pt x="18" y="28"/>
                  <a:pt x="18" y="28"/>
                </a:cubicBezTo>
                <a:cubicBezTo>
                  <a:pt x="18" y="28"/>
                  <a:pt x="19" y="27"/>
                  <a:pt x="19" y="27"/>
                </a:cubicBezTo>
                <a:cubicBezTo>
                  <a:pt x="27" y="27"/>
                  <a:pt x="27" y="27"/>
                  <a:pt x="27" y="27"/>
                </a:cubicBezTo>
                <a:cubicBezTo>
                  <a:pt x="27" y="15"/>
                  <a:pt x="27" y="15"/>
                  <a:pt x="27" y="15"/>
                </a:cubicBezTo>
                <a:cubicBezTo>
                  <a:pt x="27" y="14"/>
                  <a:pt x="28" y="14"/>
                  <a:pt x="28" y="14"/>
                </a:cubicBezTo>
                <a:cubicBezTo>
                  <a:pt x="31" y="14"/>
                  <a:pt x="31" y="14"/>
                  <a:pt x="31" y="14"/>
                </a:cubicBezTo>
                <a:cubicBezTo>
                  <a:pt x="31" y="14"/>
                  <a:pt x="32" y="14"/>
                  <a:pt x="32" y="15"/>
                </a:cubicBezTo>
                <a:lnTo>
                  <a:pt x="32" y="31"/>
                </a:lnTo>
                <a:close/>
              </a:path>
            </a:pathLst>
          </a:custGeom>
          <a:solidFill>
            <a:schemeClr val="bg1"/>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47" name="Freeform 56"/>
          <p:cNvSpPr>
            <a:spLocks noEditPoints="1"/>
          </p:cNvSpPr>
          <p:nvPr/>
        </p:nvSpPr>
        <p:spPr bwMode="auto">
          <a:xfrm>
            <a:off x="7556152" y="2730257"/>
            <a:ext cx="618037" cy="618037"/>
          </a:xfrm>
          <a:custGeom>
            <a:avLst/>
            <a:gdLst/>
            <a:ahLst/>
            <a:cxnLst>
              <a:cxn ang="0">
                <a:pos x="64" y="42"/>
              </a:cxn>
              <a:cxn ang="0">
                <a:pos x="63" y="44"/>
              </a:cxn>
              <a:cxn ang="0">
                <a:pos x="33" y="64"/>
              </a:cxn>
              <a:cxn ang="0">
                <a:pos x="32" y="64"/>
              </a:cxn>
              <a:cxn ang="0">
                <a:pos x="30" y="64"/>
              </a:cxn>
              <a:cxn ang="0">
                <a:pos x="1" y="44"/>
              </a:cxn>
              <a:cxn ang="0">
                <a:pos x="0" y="42"/>
              </a:cxn>
              <a:cxn ang="0">
                <a:pos x="0" y="23"/>
              </a:cxn>
              <a:cxn ang="0">
                <a:pos x="1" y="20"/>
              </a:cxn>
              <a:cxn ang="0">
                <a:pos x="30" y="1"/>
              </a:cxn>
              <a:cxn ang="0">
                <a:pos x="32" y="0"/>
              </a:cxn>
              <a:cxn ang="0">
                <a:pos x="33" y="1"/>
              </a:cxn>
              <a:cxn ang="0">
                <a:pos x="63" y="20"/>
              </a:cxn>
              <a:cxn ang="0">
                <a:pos x="64" y="23"/>
              </a:cxn>
              <a:cxn ang="0">
                <a:pos x="64" y="42"/>
              </a:cxn>
              <a:cxn ang="0">
                <a:pos x="12" y="32"/>
              </a:cxn>
              <a:cxn ang="0">
                <a:pos x="5" y="28"/>
              </a:cxn>
              <a:cxn ang="0">
                <a:pos x="5" y="37"/>
              </a:cxn>
              <a:cxn ang="0">
                <a:pos x="12" y="32"/>
              </a:cxn>
              <a:cxn ang="0">
                <a:pos x="29" y="21"/>
              </a:cxn>
              <a:cxn ang="0">
                <a:pos x="29" y="8"/>
              </a:cxn>
              <a:cxn ang="0">
                <a:pos x="7" y="23"/>
              </a:cxn>
              <a:cxn ang="0">
                <a:pos x="17" y="29"/>
              </a:cxn>
              <a:cxn ang="0">
                <a:pos x="29" y="21"/>
              </a:cxn>
              <a:cxn ang="0">
                <a:pos x="29" y="56"/>
              </a:cxn>
              <a:cxn ang="0">
                <a:pos x="29" y="44"/>
              </a:cxn>
              <a:cxn ang="0">
                <a:pos x="17" y="36"/>
              </a:cxn>
              <a:cxn ang="0">
                <a:pos x="7" y="42"/>
              </a:cxn>
              <a:cxn ang="0">
                <a:pos x="29" y="56"/>
              </a:cxn>
              <a:cxn ang="0">
                <a:pos x="41" y="32"/>
              </a:cxn>
              <a:cxn ang="0">
                <a:pos x="32" y="26"/>
              </a:cxn>
              <a:cxn ang="0">
                <a:pos x="22" y="32"/>
              </a:cxn>
              <a:cxn ang="0">
                <a:pos x="32" y="39"/>
              </a:cxn>
              <a:cxn ang="0">
                <a:pos x="41" y="32"/>
              </a:cxn>
              <a:cxn ang="0">
                <a:pos x="56" y="23"/>
              </a:cxn>
              <a:cxn ang="0">
                <a:pos x="35" y="8"/>
              </a:cxn>
              <a:cxn ang="0">
                <a:pos x="35" y="21"/>
              </a:cxn>
              <a:cxn ang="0">
                <a:pos x="46" y="29"/>
              </a:cxn>
              <a:cxn ang="0">
                <a:pos x="56" y="23"/>
              </a:cxn>
              <a:cxn ang="0">
                <a:pos x="56" y="42"/>
              </a:cxn>
              <a:cxn ang="0">
                <a:pos x="46" y="36"/>
              </a:cxn>
              <a:cxn ang="0">
                <a:pos x="35" y="44"/>
              </a:cxn>
              <a:cxn ang="0">
                <a:pos x="35" y="56"/>
              </a:cxn>
              <a:cxn ang="0">
                <a:pos x="56" y="42"/>
              </a:cxn>
              <a:cxn ang="0">
                <a:pos x="58" y="37"/>
              </a:cxn>
              <a:cxn ang="0">
                <a:pos x="58" y="28"/>
              </a:cxn>
              <a:cxn ang="0">
                <a:pos x="51" y="32"/>
              </a:cxn>
              <a:cxn ang="0">
                <a:pos x="58" y="37"/>
              </a:cxn>
            </a:cxnLst>
            <a:rect l="0" t="0" r="r" b="b"/>
            <a:pathLst>
              <a:path w="64" h="64">
                <a:moveTo>
                  <a:pt x="64" y="42"/>
                </a:moveTo>
                <a:cubicBezTo>
                  <a:pt x="64" y="43"/>
                  <a:pt x="63" y="44"/>
                  <a:pt x="63" y="44"/>
                </a:cubicBezTo>
                <a:cubicBezTo>
                  <a:pt x="33" y="64"/>
                  <a:pt x="33" y="64"/>
                  <a:pt x="33" y="64"/>
                </a:cubicBezTo>
                <a:cubicBezTo>
                  <a:pt x="33" y="64"/>
                  <a:pt x="32" y="64"/>
                  <a:pt x="32" y="64"/>
                </a:cubicBezTo>
                <a:cubicBezTo>
                  <a:pt x="31" y="64"/>
                  <a:pt x="31" y="64"/>
                  <a:pt x="30" y="64"/>
                </a:cubicBezTo>
                <a:cubicBezTo>
                  <a:pt x="1" y="44"/>
                  <a:pt x="1" y="44"/>
                  <a:pt x="1" y="44"/>
                </a:cubicBezTo>
                <a:cubicBezTo>
                  <a:pt x="0" y="44"/>
                  <a:pt x="0" y="43"/>
                  <a:pt x="0" y="42"/>
                </a:cubicBezTo>
                <a:cubicBezTo>
                  <a:pt x="0" y="23"/>
                  <a:pt x="0" y="23"/>
                  <a:pt x="0" y="23"/>
                </a:cubicBezTo>
                <a:cubicBezTo>
                  <a:pt x="0" y="22"/>
                  <a:pt x="0" y="21"/>
                  <a:pt x="1" y="20"/>
                </a:cubicBezTo>
                <a:cubicBezTo>
                  <a:pt x="30" y="1"/>
                  <a:pt x="30" y="1"/>
                  <a:pt x="30" y="1"/>
                </a:cubicBezTo>
                <a:cubicBezTo>
                  <a:pt x="31" y="1"/>
                  <a:pt x="31" y="0"/>
                  <a:pt x="32" y="0"/>
                </a:cubicBezTo>
                <a:cubicBezTo>
                  <a:pt x="32" y="0"/>
                  <a:pt x="33" y="1"/>
                  <a:pt x="33" y="1"/>
                </a:cubicBezTo>
                <a:cubicBezTo>
                  <a:pt x="63" y="20"/>
                  <a:pt x="63" y="20"/>
                  <a:pt x="63" y="20"/>
                </a:cubicBezTo>
                <a:cubicBezTo>
                  <a:pt x="63" y="21"/>
                  <a:pt x="64" y="22"/>
                  <a:pt x="64" y="23"/>
                </a:cubicBezTo>
                <a:lnTo>
                  <a:pt x="64" y="42"/>
                </a:lnTo>
                <a:close/>
                <a:moveTo>
                  <a:pt x="12" y="32"/>
                </a:moveTo>
                <a:cubicBezTo>
                  <a:pt x="5" y="28"/>
                  <a:pt x="5" y="28"/>
                  <a:pt x="5" y="28"/>
                </a:cubicBezTo>
                <a:cubicBezTo>
                  <a:pt x="5" y="37"/>
                  <a:pt x="5" y="37"/>
                  <a:pt x="5" y="37"/>
                </a:cubicBezTo>
                <a:lnTo>
                  <a:pt x="12" y="32"/>
                </a:lnTo>
                <a:close/>
                <a:moveTo>
                  <a:pt x="29" y="21"/>
                </a:moveTo>
                <a:cubicBezTo>
                  <a:pt x="29" y="8"/>
                  <a:pt x="29" y="8"/>
                  <a:pt x="29" y="8"/>
                </a:cubicBezTo>
                <a:cubicBezTo>
                  <a:pt x="7" y="23"/>
                  <a:pt x="7" y="23"/>
                  <a:pt x="7" y="23"/>
                </a:cubicBezTo>
                <a:cubicBezTo>
                  <a:pt x="17" y="29"/>
                  <a:pt x="17" y="29"/>
                  <a:pt x="17" y="29"/>
                </a:cubicBezTo>
                <a:lnTo>
                  <a:pt x="29" y="21"/>
                </a:lnTo>
                <a:close/>
                <a:moveTo>
                  <a:pt x="29" y="56"/>
                </a:moveTo>
                <a:cubicBezTo>
                  <a:pt x="29" y="44"/>
                  <a:pt x="29" y="44"/>
                  <a:pt x="29" y="44"/>
                </a:cubicBezTo>
                <a:cubicBezTo>
                  <a:pt x="17" y="36"/>
                  <a:pt x="17" y="36"/>
                  <a:pt x="17" y="36"/>
                </a:cubicBezTo>
                <a:cubicBezTo>
                  <a:pt x="7" y="42"/>
                  <a:pt x="7" y="42"/>
                  <a:pt x="7" y="42"/>
                </a:cubicBezTo>
                <a:lnTo>
                  <a:pt x="29" y="56"/>
                </a:lnTo>
                <a:close/>
                <a:moveTo>
                  <a:pt x="41" y="32"/>
                </a:moveTo>
                <a:cubicBezTo>
                  <a:pt x="32" y="26"/>
                  <a:pt x="32" y="26"/>
                  <a:pt x="32" y="26"/>
                </a:cubicBezTo>
                <a:cubicBezTo>
                  <a:pt x="22" y="32"/>
                  <a:pt x="22" y="32"/>
                  <a:pt x="22" y="32"/>
                </a:cubicBezTo>
                <a:cubicBezTo>
                  <a:pt x="32" y="39"/>
                  <a:pt x="32" y="39"/>
                  <a:pt x="32" y="39"/>
                </a:cubicBezTo>
                <a:lnTo>
                  <a:pt x="41" y="32"/>
                </a:lnTo>
                <a:close/>
                <a:moveTo>
                  <a:pt x="56" y="23"/>
                </a:moveTo>
                <a:cubicBezTo>
                  <a:pt x="35" y="8"/>
                  <a:pt x="35" y="8"/>
                  <a:pt x="35" y="8"/>
                </a:cubicBezTo>
                <a:cubicBezTo>
                  <a:pt x="35" y="21"/>
                  <a:pt x="35" y="21"/>
                  <a:pt x="35" y="21"/>
                </a:cubicBezTo>
                <a:cubicBezTo>
                  <a:pt x="46" y="29"/>
                  <a:pt x="46" y="29"/>
                  <a:pt x="46" y="29"/>
                </a:cubicBezTo>
                <a:lnTo>
                  <a:pt x="56" y="23"/>
                </a:lnTo>
                <a:close/>
                <a:moveTo>
                  <a:pt x="56" y="42"/>
                </a:moveTo>
                <a:cubicBezTo>
                  <a:pt x="46" y="36"/>
                  <a:pt x="46" y="36"/>
                  <a:pt x="46" y="36"/>
                </a:cubicBezTo>
                <a:cubicBezTo>
                  <a:pt x="35" y="44"/>
                  <a:pt x="35" y="44"/>
                  <a:pt x="35" y="44"/>
                </a:cubicBezTo>
                <a:cubicBezTo>
                  <a:pt x="35" y="56"/>
                  <a:pt x="35" y="56"/>
                  <a:pt x="35" y="56"/>
                </a:cubicBezTo>
                <a:lnTo>
                  <a:pt x="56" y="42"/>
                </a:lnTo>
                <a:close/>
                <a:moveTo>
                  <a:pt x="58" y="37"/>
                </a:moveTo>
                <a:cubicBezTo>
                  <a:pt x="58" y="28"/>
                  <a:pt x="58" y="28"/>
                  <a:pt x="58" y="28"/>
                </a:cubicBezTo>
                <a:cubicBezTo>
                  <a:pt x="51" y="32"/>
                  <a:pt x="51" y="32"/>
                  <a:pt x="51" y="32"/>
                </a:cubicBezTo>
                <a:lnTo>
                  <a:pt x="58" y="37"/>
                </a:lnTo>
                <a:close/>
              </a:path>
            </a:pathLst>
          </a:custGeom>
          <a:solidFill>
            <a:schemeClr val="bg1"/>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48" name="Freeform 152"/>
          <p:cNvSpPr>
            <a:spLocks noEditPoints="1"/>
          </p:cNvSpPr>
          <p:nvPr/>
        </p:nvSpPr>
        <p:spPr bwMode="auto">
          <a:xfrm>
            <a:off x="10162332" y="2765388"/>
            <a:ext cx="603287" cy="557519"/>
          </a:xfrm>
          <a:custGeom>
            <a:avLst/>
            <a:gdLst/>
            <a:ahLst/>
            <a:cxnLst>
              <a:cxn ang="0">
                <a:pos x="67" y="20"/>
              </a:cxn>
              <a:cxn ang="0">
                <a:pos x="46" y="36"/>
              </a:cxn>
              <a:cxn ang="0">
                <a:pos x="42" y="40"/>
              </a:cxn>
              <a:cxn ang="0">
                <a:pos x="39" y="47"/>
              </a:cxn>
              <a:cxn ang="0">
                <a:pos x="44" y="52"/>
              </a:cxn>
              <a:cxn ang="0">
                <a:pos x="52" y="58"/>
              </a:cxn>
              <a:cxn ang="0">
                <a:pos x="52" y="61"/>
              </a:cxn>
              <a:cxn ang="0">
                <a:pos x="51" y="62"/>
              </a:cxn>
              <a:cxn ang="0">
                <a:pos x="17" y="62"/>
              </a:cxn>
              <a:cxn ang="0">
                <a:pos x="16" y="61"/>
              </a:cxn>
              <a:cxn ang="0">
                <a:pos x="16" y="58"/>
              </a:cxn>
              <a:cxn ang="0">
                <a:pos x="24" y="52"/>
              </a:cxn>
              <a:cxn ang="0">
                <a:pos x="29" y="47"/>
              </a:cxn>
              <a:cxn ang="0">
                <a:pos x="26" y="40"/>
              </a:cxn>
              <a:cxn ang="0">
                <a:pos x="22" y="36"/>
              </a:cxn>
              <a:cxn ang="0">
                <a:pos x="0" y="20"/>
              </a:cxn>
              <a:cxn ang="0">
                <a:pos x="0" y="15"/>
              </a:cxn>
              <a:cxn ang="0">
                <a:pos x="4" y="11"/>
              </a:cxn>
              <a:cxn ang="0">
                <a:pos x="16" y="11"/>
              </a:cxn>
              <a:cxn ang="0">
                <a:pos x="16" y="7"/>
              </a:cxn>
              <a:cxn ang="0">
                <a:pos x="22" y="0"/>
              </a:cxn>
              <a:cxn ang="0">
                <a:pos x="45" y="0"/>
              </a:cxn>
              <a:cxn ang="0">
                <a:pos x="52" y="7"/>
              </a:cxn>
              <a:cxn ang="0">
                <a:pos x="52" y="11"/>
              </a:cxn>
              <a:cxn ang="0">
                <a:pos x="63" y="11"/>
              </a:cxn>
              <a:cxn ang="0">
                <a:pos x="67" y="15"/>
              </a:cxn>
              <a:cxn ang="0">
                <a:pos x="67" y="20"/>
              </a:cxn>
              <a:cxn ang="0">
                <a:pos x="16" y="16"/>
              </a:cxn>
              <a:cxn ang="0">
                <a:pos x="6" y="16"/>
              </a:cxn>
              <a:cxn ang="0">
                <a:pos x="6" y="20"/>
              </a:cxn>
              <a:cxn ang="0">
                <a:pos x="19" y="31"/>
              </a:cxn>
              <a:cxn ang="0">
                <a:pos x="16" y="16"/>
              </a:cxn>
              <a:cxn ang="0">
                <a:pos x="62" y="16"/>
              </a:cxn>
              <a:cxn ang="0">
                <a:pos x="52" y="16"/>
              </a:cxn>
              <a:cxn ang="0">
                <a:pos x="49" y="31"/>
              </a:cxn>
              <a:cxn ang="0">
                <a:pos x="62" y="20"/>
              </a:cxn>
              <a:cxn ang="0">
                <a:pos x="62" y="16"/>
              </a:cxn>
            </a:cxnLst>
            <a:rect l="0" t="0" r="r" b="b"/>
            <a:pathLst>
              <a:path w="67" h="62">
                <a:moveTo>
                  <a:pt x="67" y="20"/>
                </a:moveTo>
                <a:cubicBezTo>
                  <a:pt x="67" y="27"/>
                  <a:pt x="58" y="36"/>
                  <a:pt x="46" y="36"/>
                </a:cubicBezTo>
                <a:cubicBezTo>
                  <a:pt x="44" y="38"/>
                  <a:pt x="42" y="40"/>
                  <a:pt x="42" y="40"/>
                </a:cubicBezTo>
                <a:cubicBezTo>
                  <a:pt x="40" y="42"/>
                  <a:pt x="39" y="44"/>
                  <a:pt x="39" y="47"/>
                </a:cubicBezTo>
                <a:cubicBezTo>
                  <a:pt x="39" y="49"/>
                  <a:pt x="40" y="52"/>
                  <a:pt x="44" y="52"/>
                </a:cubicBezTo>
                <a:cubicBezTo>
                  <a:pt x="48" y="52"/>
                  <a:pt x="52" y="54"/>
                  <a:pt x="52" y="58"/>
                </a:cubicBezTo>
                <a:cubicBezTo>
                  <a:pt x="52" y="61"/>
                  <a:pt x="52" y="61"/>
                  <a:pt x="52" y="61"/>
                </a:cubicBezTo>
                <a:cubicBezTo>
                  <a:pt x="52" y="62"/>
                  <a:pt x="51" y="62"/>
                  <a:pt x="51" y="62"/>
                </a:cubicBezTo>
                <a:cubicBezTo>
                  <a:pt x="17" y="62"/>
                  <a:pt x="17" y="62"/>
                  <a:pt x="17" y="62"/>
                </a:cubicBezTo>
                <a:cubicBezTo>
                  <a:pt x="16" y="62"/>
                  <a:pt x="16" y="62"/>
                  <a:pt x="16" y="61"/>
                </a:cubicBezTo>
                <a:cubicBezTo>
                  <a:pt x="16" y="58"/>
                  <a:pt x="16" y="58"/>
                  <a:pt x="16" y="58"/>
                </a:cubicBezTo>
                <a:cubicBezTo>
                  <a:pt x="16" y="54"/>
                  <a:pt x="20" y="52"/>
                  <a:pt x="24" y="52"/>
                </a:cubicBezTo>
                <a:cubicBezTo>
                  <a:pt x="27" y="52"/>
                  <a:pt x="29" y="49"/>
                  <a:pt x="29" y="47"/>
                </a:cubicBezTo>
                <a:cubicBezTo>
                  <a:pt x="29" y="44"/>
                  <a:pt x="28" y="42"/>
                  <a:pt x="26" y="40"/>
                </a:cubicBezTo>
                <a:cubicBezTo>
                  <a:pt x="25" y="40"/>
                  <a:pt x="24" y="38"/>
                  <a:pt x="22" y="36"/>
                </a:cubicBezTo>
                <a:cubicBezTo>
                  <a:pt x="10" y="36"/>
                  <a:pt x="0" y="27"/>
                  <a:pt x="0" y="20"/>
                </a:cubicBezTo>
                <a:cubicBezTo>
                  <a:pt x="0" y="15"/>
                  <a:pt x="0" y="15"/>
                  <a:pt x="0" y="15"/>
                </a:cubicBezTo>
                <a:cubicBezTo>
                  <a:pt x="0" y="12"/>
                  <a:pt x="2" y="11"/>
                  <a:pt x="4" y="11"/>
                </a:cubicBezTo>
                <a:cubicBezTo>
                  <a:pt x="16" y="11"/>
                  <a:pt x="16" y="11"/>
                  <a:pt x="16" y="11"/>
                </a:cubicBezTo>
                <a:cubicBezTo>
                  <a:pt x="16" y="7"/>
                  <a:pt x="16" y="7"/>
                  <a:pt x="16" y="7"/>
                </a:cubicBezTo>
                <a:cubicBezTo>
                  <a:pt x="16" y="3"/>
                  <a:pt x="19" y="0"/>
                  <a:pt x="22" y="0"/>
                </a:cubicBezTo>
                <a:cubicBezTo>
                  <a:pt x="45" y="0"/>
                  <a:pt x="45" y="0"/>
                  <a:pt x="45" y="0"/>
                </a:cubicBezTo>
                <a:cubicBezTo>
                  <a:pt x="49" y="0"/>
                  <a:pt x="52" y="3"/>
                  <a:pt x="52" y="7"/>
                </a:cubicBezTo>
                <a:cubicBezTo>
                  <a:pt x="52" y="11"/>
                  <a:pt x="52" y="11"/>
                  <a:pt x="52" y="11"/>
                </a:cubicBezTo>
                <a:cubicBezTo>
                  <a:pt x="63" y="11"/>
                  <a:pt x="63" y="11"/>
                  <a:pt x="63" y="11"/>
                </a:cubicBezTo>
                <a:cubicBezTo>
                  <a:pt x="66" y="11"/>
                  <a:pt x="67" y="12"/>
                  <a:pt x="67" y="15"/>
                </a:cubicBezTo>
                <a:lnTo>
                  <a:pt x="67" y="20"/>
                </a:lnTo>
                <a:close/>
                <a:moveTo>
                  <a:pt x="16" y="16"/>
                </a:moveTo>
                <a:cubicBezTo>
                  <a:pt x="6" y="16"/>
                  <a:pt x="6" y="16"/>
                  <a:pt x="6" y="16"/>
                </a:cubicBezTo>
                <a:cubicBezTo>
                  <a:pt x="6" y="20"/>
                  <a:pt x="6" y="20"/>
                  <a:pt x="6" y="20"/>
                </a:cubicBezTo>
                <a:cubicBezTo>
                  <a:pt x="6" y="24"/>
                  <a:pt x="11" y="29"/>
                  <a:pt x="19" y="31"/>
                </a:cubicBezTo>
                <a:cubicBezTo>
                  <a:pt x="17" y="27"/>
                  <a:pt x="16" y="22"/>
                  <a:pt x="16" y="16"/>
                </a:cubicBezTo>
                <a:close/>
                <a:moveTo>
                  <a:pt x="62" y="16"/>
                </a:moveTo>
                <a:cubicBezTo>
                  <a:pt x="52" y="16"/>
                  <a:pt x="52" y="16"/>
                  <a:pt x="52" y="16"/>
                </a:cubicBezTo>
                <a:cubicBezTo>
                  <a:pt x="52" y="22"/>
                  <a:pt x="51" y="27"/>
                  <a:pt x="49" y="31"/>
                </a:cubicBezTo>
                <a:cubicBezTo>
                  <a:pt x="57" y="29"/>
                  <a:pt x="62" y="24"/>
                  <a:pt x="62" y="20"/>
                </a:cubicBezTo>
                <a:lnTo>
                  <a:pt x="62" y="16"/>
                </a:lnTo>
                <a:close/>
              </a:path>
            </a:pathLst>
          </a:custGeom>
          <a:solidFill>
            <a:schemeClr val="bg1"/>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Tree>
    <p:extLst>
      <p:ext uri="{BB962C8B-B14F-4D97-AF65-F5344CB8AC3E}">
        <p14:creationId xmlns:p14="http://schemas.microsoft.com/office/powerpoint/2010/main" val="213417263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0000" decel="50000"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500" fill="hold"/>
                                        <p:tgtEl>
                                          <p:spTgt spid="51"/>
                                        </p:tgtEl>
                                        <p:attrNameLst>
                                          <p:attrName>ppt_x</p:attrName>
                                        </p:attrNameLst>
                                      </p:cBhvr>
                                      <p:tavLst>
                                        <p:tav tm="0">
                                          <p:val>
                                            <p:strVal val="0-#ppt_w/2"/>
                                          </p:val>
                                        </p:tav>
                                        <p:tav tm="100000">
                                          <p:val>
                                            <p:strVal val="#ppt_x"/>
                                          </p:val>
                                        </p:tav>
                                      </p:tavLst>
                                    </p:anim>
                                    <p:anim calcmode="lin" valueType="num">
                                      <p:cBhvr additive="base">
                                        <p:cTn id="8" dur="500" fill="hold"/>
                                        <p:tgtEl>
                                          <p:spTgt spid="51"/>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53"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 calcmode="lin" valueType="num">
                                      <p:cBhvr>
                                        <p:cTn id="12" dur="500" fill="hold"/>
                                        <p:tgtEl>
                                          <p:spTgt spid="41"/>
                                        </p:tgtEl>
                                        <p:attrNameLst>
                                          <p:attrName>ppt_w</p:attrName>
                                        </p:attrNameLst>
                                      </p:cBhvr>
                                      <p:tavLst>
                                        <p:tav tm="0">
                                          <p:val>
                                            <p:fltVal val="0"/>
                                          </p:val>
                                        </p:tav>
                                        <p:tav tm="100000">
                                          <p:val>
                                            <p:strVal val="#ppt_w"/>
                                          </p:val>
                                        </p:tav>
                                      </p:tavLst>
                                    </p:anim>
                                    <p:anim calcmode="lin" valueType="num">
                                      <p:cBhvr>
                                        <p:cTn id="13" dur="500" fill="hold"/>
                                        <p:tgtEl>
                                          <p:spTgt spid="41"/>
                                        </p:tgtEl>
                                        <p:attrNameLst>
                                          <p:attrName>ppt_h</p:attrName>
                                        </p:attrNameLst>
                                      </p:cBhvr>
                                      <p:tavLst>
                                        <p:tav tm="0">
                                          <p:val>
                                            <p:fltVal val="0"/>
                                          </p:val>
                                        </p:tav>
                                        <p:tav tm="100000">
                                          <p:val>
                                            <p:strVal val="#ppt_h"/>
                                          </p:val>
                                        </p:tav>
                                      </p:tavLst>
                                    </p:anim>
                                    <p:animEffect transition="in" filter="fade">
                                      <p:cBhvr>
                                        <p:cTn id="14" dur="500"/>
                                        <p:tgtEl>
                                          <p:spTgt spid="41"/>
                                        </p:tgtEl>
                                      </p:cBhvr>
                                    </p:animEffect>
                                  </p:childTnLst>
                                </p:cTn>
                              </p:par>
                            </p:childTnLst>
                          </p:cTn>
                        </p:par>
                        <p:par>
                          <p:cTn id="15" fill="hold">
                            <p:stCondLst>
                              <p:cond delay="1000"/>
                            </p:stCondLst>
                            <p:childTnLst>
                              <p:par>
                                <p:cTn id="16" presetID="53" presetClass="entr" presetSubtype="0" fill="hold" nodeType="afterEffect">
                                  <p:stCondLst>
                                    <p:cond delay="0"/>
                                  </p:stCondLst>
                                  <p:childTnLst>
                                    <p:set>
                                      <p:cBhvr>
                                        <p:cTn id="17" dur="1" fill="hold">
                                          <p:stCondLst>
                                            <p:cond delay="0"/>
                                          </p:stCondLst>
                                        </p:cTn>
                                        <p:tgtEl>
                                          <p:spTgt spid="32"/>
                                        </p:tgtEl>
                                        <p:attrNameLst>
                                          <p:attrName>style.visibility</p:attrName>
                                        </p:attrNameLst>
                                      </p:cBhvr>
                                      <p:to>
                                        <p:strVal val="visible"/>
                                      </p:to>
                                    </p:set>
                                    <p:anim calcmode="lin" valueType="num">
                                      <p:cBhvr>
                                        <p:cTn id="18" dur="500" fill="hold"/>
                                        <p:tgtEl>
                                          <p:spTgt spid="32"/>
                                        </p:tgtEl>
                                        <p:attrNameLst>
                                          <p:attrName>ppt_w</p:attrName>
                                        </p:attrNameLst>
                                      </p:cBhvr>
                                      <p:tavLst>
                                        <p:tav tm="0">
                                          <p:val>
                                            <p:fltVal val="0"/>
                                          </p:val>
                                        </p:tav>
                                        <p:tav tm="100000">
                                          <p:val>
                                            <p:strVal val="#ppt_w"/>
                                          </p:val>
                                        </p:tav>
                                      </p:tavLst>
                                    </p:anim>
                                    <p:anim calcmode="lin" valueType="num">
                                      <p:cBhvr>
                                        <p:cTn id="19" dur="500" fill="hold"/>
                                        <p:tgtEl>
                                          <p:spTgt spid="32"/>
                                        </p:tgtEl>
                                        <p:attrNameLst>
                                          <p:attrName>ppt_h</p:attrName>
                                        </p:attrNameLst>
                                      </p:cBhvr>
                                      <p:tavLst>
                                        <p:tav tm="0">
                                          <p:val>
                                            <p:fltVal val="0"/>
                                          </p:val>
                                        </p:tav>
                                        <p:tav tm="100000">
                                          <p:val>
                                            <p:strVal val="#ppt_h"/>
                                          </p:val>
                                        </p:tav>
                                      </p:tavLst>
                                    </p:anim>
                                    <p:animEffect transition="in" filter="fade">
                                      <p:cBhvr>
                                        <p:cTn id="20" dur="500"/>
                                        <p:tgtEl>
                                          <p:spTgt spid="32"/>
                                        </p:tgtEl>
                                      </p:cBhvr>
                                    </p:animEffect>
                                  </p:childTnLst>
                                </p:cTn>
                              </p:par>
                              <p:par>
                                <p:cTn id="21" presetID="53" presetClass="entr" presetSubtype="0" fill="hold" nodeType="withEffect">
                                  <p:stCondLst>
                                    <p:cond delay="0"/>
                                  </p:stCondLst>
                                  <p:childTnLst>
                                    <p:set>
                                      <p:cBhvr>
                                        <p:cTn id="22" dur="1" fill="hold">
                                          <p:stCondLst>
                                            <p:cond delay="0"/>
                                          </p:stCondLst>
                                        </p:cTn>
                                        <p:tgtEl>
                                          <p:spTgt spid="64"/>
                                        </p:tgtEl>
                                        <p:attrNameLst>
                                          <p:attrName>style.visibility</p:attrName>
                                        </p:attrNameLst>
                                      </p:cBhvr>
                                      <p:to>
                                        <p:strVal val="visible"/>
                                      </p:to>
                                    </p:set>
                                    <p:anim calcmode="lin" valueType="num">
                                      <p:cBhvr>
                                        <p:cTn id="23" dur="500" fill="hold"/>
                                        <p:tgtEl>
                                          <p:spTgt spid="64"/>
                                        </p:tgtEl>
                                        <p:attrNameLst>
                                          <p:attrName>ppt_w</p:attrName>
                                        </p:attrNameLst>
                                      </p:cBhvr>
                                      <p:tavLst>
                                        <p:tav tm="0">
                                          <p:val>
                                            <p:fltVal val="0"/>
                                          </p:val>
                                        </p:tav>
                                        <p:tav tm="100000">
                                          <p:val>
                                            <p:strVal val="#ppt_w"/>
                                          </p:val>
                                        </p:tav>
                                      </p:tavLst>
                                    </p:anim>
                                    <p:anim calcmode="lin" valueType="num">
                                      <p:cBhvr>
                                        <p:cTn id="24" dur="500" fill="hold"/>
                                        <p:tgtEl>
                                          <p:spTgt spid="64"/>
                                        </p:tgtEl>
                                        <p:attrNameLst>
                                          <p:attrName>ppt_h</p:attrName>
                                        </p:attrNameLst>
                                      </p:cBhvr>
                                      <p:tavLst>
                                        <p:tav tm="0">
                                          <p:val>
                                            <p:fltVal val="0"/>
                                          </p:val>
                                        </p:tav>
                                        <p:tav tm="100000">
                                          <p:val>
                                            <p:strVal val="#ppt_h"/>
                                          </p:val>
                                        </p:tav>
                                      </p:tavLst>
                                    </p:anim>
                                    <p:animEffect transition="in" filter="fade">
                                      <p:cBhvr>
                                        <p:cTn id="25" dur="500"/>
                                        <p:tgtEl>
                                          <p:spTgt spid="64"/>
                                        </p:tgtEl>
                                      </p:cBhvr>
                                    </p:animEffect>
                                  </p:childTnLst>
                                </p:cTn>
                              </p:par>
                            </p:childTnLst>
                          </p:cTn>
                        </p:par>
                        <p:par>
                          <p:cTn id="26" fill="hold">
                            <p:stCondLst>
                              <p:cond delay="1500"/>
                            </p:stCondLst>
                            <p:childTnLst>
                              <p:par>
                                <p:cTn id="27" presetID="2" presetClass="entr" presetSubtype="8" accel="50000" decel="50000" fill="hold" grpId="0"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additive="base">
                                        <p:cTn id="29" dur="500" fill="hold"/>
                                        <p:tgtEl>
                                          <p:spTgt spid="53"/>
                                        </p:tgtEl>
                                        <p:attrNameLst>
                                          <p:attrName>ppt_x</p:attrName>
                                        </p:attrNameLst>
                                      </p:cBhvr>
                                      <p:tavLst>
                                        <p:tav tm="0">
                                          <p:val>
                                            <p:strVal val="0-#ppt_w/2"/>
                                          </p:val>
                                        </p:tav>
                                        <p:tav tm="100000">
                                          <p:val>
                                            <p:strVal val="#ppt_x"/>
                                          </p:val>
                                        </p:tav>
                                      </p:tavLst>
                                    </p:anim>
                                    <p:anim calcmode="lin" valueType="num">
                                      <p:cBhvr additive="base">
                                        <p:cTn id="30" dur="500" fill="hold"/>
                                        <p:tgtEl>
                                          <p:spTgt spid="53"/>
                                        </p:tgtEl>
                                        <p:attrNameLst>
                                          <p:attrName>ppt_y</p:attrName>
                                        </p:attrNameLst>
                                      </p:cBhvr>
                                      <p:tavLst>
                                        <p:tav tm="0">
                                          <p:val>
                                            <p:strVal val="#ppt_y"/>
                                          </p:val>
                                        </p:tav>
                                        <p:tav tm="100000">
                                          <p:val>
                                            <p:strVal val="#ppt_y"/>
                                          </p:val>
                                        </p:tav>
                                      </p:tavLst>
                                    </p:anim>
                                  </p:childTnLst>
                                </p:cTn>
                              </p:par>
                            </p:childTnLst>
                          </p:cTn>
                        </p:par>
                        <p:par>
                          <p:cTn id="31" fill="hold">
                            <p:stCondLst>
                              <p:cond delay="2000"/>
                            </p:stCondLst>
                            <p:childTnLst>
                              <p:par>
                                <p:cTn id="32" presetID="53" presetClass="entr" presetSubtype="0" fill="hold" grpId="0" nodeType="afterEffect">
                                  <p:stCondLst>
                                    <p:cond delay="0"/>
                                  </p:stCondLst>
                                  <p:childTnLst>
                                    <p:set>
                                      <p:cBhvr>
                                        <p:cTn id="33" dur="1" fill="hold">
                                          <p:stCondLst>
                                            <p:cond delay="0"/>
                                          </p:stCondLst>
                                        </p:cTn>
                                        <p:tgtEl>
                                          <p:spTgt spid="46"/>
                                        </p:tgtEl>
                                        <p:attrNameLst>
                                          <p:attrName>style.visibility</p:attrName>
                                        </p:attrNameLst>
                                      </p:cBhvr>
                                      <p:to>
                                        <p:strVal val="visible"/>
                                      </p:to>
                                    </p:set>
                                    <p:anim calcmode="lin" valueType="num">
                                      <p:cBhvr>
                                        <p:cTn id="34" dur="500" fill="hold"/>
                                        <p:tgtEl>
                                          <p:spTgt spid="46"/>
                                        </p:tgtEl>
                                        <p:attrNameLst>
                                          <p:attrName>ppt_w</p:attrName>
                                        </p:attrNameLst>
                                      </p:cBhvr>
                                      <p:tavLst>
                                        <p:tav tm="0">
                                          <p:val>
                                            <p:fltVal val="0"/>
                                          </p:val>
                                        </p:tav>
                                        <p:tav tm="100000">
                                          <p:val>
                                            <p:strVal val="#ppt_w"/>
                                          </p:val>
                                        </p:tav>
                                      </p:tavLst>
                                    </p:anim>
                                    <p:anim calcmode="lin" valueType="num">
                                      <p:cBhvr>
                                        <p:cTn id="35" dur="500" fill="hold"/>
                                        <p:tgtEl>
                                          <p:spTgt spid="46"/>
                                        </p:tgtEl>
                                        <p:attrNameLst>
                                          <p:attrName>ppt_h</p:attrName>
                                        </p:attrNameLst>
                                      </p:cBhvr>
                                      <p:tavLst>
                                        <p:tav tm="0">
                                          <p:val>
                                            <p:fltVal val="0"/>
                                          </p:val>
                                        </p:tav>
                                        <p:tav tm="100000">
                                          <p:val>
                                            <p:strVal val="#ppt_h"/>
                                          </p:val>
                                        </p:tav>
                                      </p:tavLst>
                                    </p:anim>
                                    <p:animEffect transition="in" filter="fade">
                                      <p:cBhvr>
                                        <p:cTn id="36" dur="500"/>
                                        <p:tgtEl>
                                          <p:spTgt spid="46"/>
                                        </p:tgtEl>
                                      </p:cBhvr>
                                    </p:animEffect>
                                  </p:childTnLst>
                                </p:cTn>
                              </p:par>
                            </p:childTnLst>
                          </p:cTn>
                        </p:par>
                        <p:par>
                          <p:cTn id="37" fill="hold">
                            <p:stCondLst>
                              <p:cond delay="2500"/>
                            </p:stCondLst>
                            <p:childTnLst>
                              <p:par>
                                <p:cTn id="38" presetID="53" presetClass="entr" presetSubtype="0" fill="hold" nodeType="after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53" presetClass="entr" presetSubtype="0" fill="hold" nodeType="withEffect">
                                  <p:stCondLst>
                                    <p:cond delay="0"/>
                                  </p:stCondLst>
                                  <p:childTnLst>
                                    <p:set>
                                      <p:cBhvr>
                                        <p:cTn id="44" dur="1" fill="hold">
                                          <p:stCondLst>
                                            <p:cond delay="0"/>
                                          </p:stCondLst>
                                        </p:cTn>
                                        <p:tgtEl>
                                          <p:spTgt spid="68"/>
                                        </p:tgtEl>
                                        <p:attrNameLst>
                                          <p:attrName>style.visibility</p:attrName>
                                        </p:attrNameLst>
                                      </p:cBhvr>
                                      <p:to>
                                        <p:strVal val="visible"/>
                                      </p:to>
                                    </p:set>
                                    <p:anim calcmode="lin" valueType="num">
                                      <p:cBhvr>
                                        <p:cTn id="45" dur="500" fill="hold"/>
                                        <p:tgtEl>
                                          <p:spTgt spid="68"/>
                                        </p:tgtEl>
                                        <p:attrNameLst>
                                          <p:attrName>ppt_w</p:attrName>
                                        </p:attrNameLst>
                                      </p:cBhvr>
                                      <p:tavLst>
                                        <p:tav tm="0">
                                          <p:val>
                                            <p:fltVal val="0"/>
                                          </p:val>
                                        </p:tav>
                                        <p:tav tm="100000">
                                          <p:val>
                                            <p:strVal val="#ppt_w"/>
                                          </p:val>
                                        </p:tav>
                                      </p:tavLst>
                                    </p:anim>
                                    <p:anim calcmode="lin" valueType="num">
                                      <p:cBhvr>
                                        <p:cTn id="46" dur="500" fill="hold"/>
                                        <p:tgtEl>
                                          <p:spTgt spid="68"/>
                                        </p:tgtEl>
                                        <p:attrNameLst>
                                          <p:attrName>ppt_h</p:attrName>
                                        </p:attrNameLst>
                                      </p:cBhvr>
                                      <p:tavLst>
                                        <p:tav tm="0">
                                          <p:val>
                                            <p:fltVal val="0"/>
                                          </p:val>
                                        </p:tav>
                                        <p:tav tm="100000">
                                          <p:val>
                                            <p:strVal val="#ppt_h"/>
                                          </p:val>
                                        </p:tav>
                                      </p:tavLst>
                                    </p:anim>
                                    <p:animEffect transition="in" filter="fade">
                                      <p:cBhvr>
                                        <p:cTn id="47" dur="500"/>
                                        <p:tgtEl>
                                          <p:spTgt spid="68"/>
                                        </p:tgtEl>
                                      </p:cBhvr>
                                    </p:animEffect>
                                  </p:childTnLst>
                                </p:cTn>
                              </p:par>
                            </p:childTnLst>
                          </p:cTn>
                        </p:par>
                        <p:par>
                          <p:cTn id="48" fill="hold">
                            <p:stCondLst>
                              <p:cond delay="3000"/>
                            </p:stCondLst>
                            <p:childTnLst>
                              <p:par>
                                <p:cTn id="49" presetID="2" presetClass="entr" presetSubtype="8" accel="50000" decel="50000" fill="hold" grpId="0" nodeType="afterEffect">
                                  <p:stCondLst>
                                    <p:cond delay="0"/>
                                  </p:stCondLst>
                                  <p:childTnLst>
                                    <p:set>
                                      <p:cBhvr>
                                        <p:cTn id="50" dur="1" fill="hold">
                                          <p:stCondLst>
                                            <p:cond delay="0"/>
                                          </p:stCondLst>
                                        </p:cTn>
                                        <p:tgtEl>
                                          <p:spTgt spid="55"/>
                                        </p:tgtEl>
                                        <p:attrNameLst>
                                          <p:attrName>style.visibility</p:attrName>
                                        </p:attrNameLst>
                                      </p:cBhvr>
                                      <p:to>
                                        <p:strVal val="visible"/>
                                      </p:to>
                                    </p:set>
                                    <p:anim calcmode="lin" valueType="num">
                                      <p:cBhvr additive="base">
                                        <p:cTn id="51" dur="500" fill="hold"/>
                                        <p:tgtEl>
                                          <p:spTgt spid="55"/>
                                        </p:tgtEl>
                                        <p:attrNameLst>
                                          <p:attrName>ppt_x</p:attrName>
                                        </p:attrNameLst>
                                      </p:cBhvr>
                                      <p:tavLst>
                                        <p:tav tm="0">
                                          <p:val>
                                            <p:strVal val="0-#ppt_w/2"/>
                                          </p:val>
                                        </p:tav>
                                        <p:tav tm="100000">
                                          <p:val>
                                            <p:strVal val="#ppt_x"/>
                                          </p:val>
                                        </p:tav>
                                      </p:tavLst>
                                    </p:anim>
                                    <p:anim calcmode="lin" valueType="num">
                                      <p:cBhvr additive="base">
                                        <p:cTn id="52" dur="500" fill="hold"/>
                                        <p:tgtEl>
                                          <p:spTgt spid="55"/>
                                        </p:tgtEl>
                                        <p:attrNameLst>
                                          <p:attrName>ppt_y</p:attrName>
                                        </p:attrNameLst>
                                      </p:cBhvr>
                                      <p:tavLst>
                                        <p:tav tm="0">
                                          <p:val>
                                            <p:strVal val="#ppt_y"/>
                                          </p:val>
                                        </p:tav>
                                        <p:tav tm="100000">
                                          <p:val>
                                            <p:strVal val="#ppt_y"/>
                                          </p:val>
                                        </p:tav>
                                      </p:tavLst>
                                    </p:anim>
                                  </p:childTnLst>
                                </p:cTn>
                              </p:par>
                            </p:childTnLst>
                          </p:cTn>
                        </p:par>
                        <p:par>
                          <p:cTn id="53" fill="hold">
                            <p:stCondLst>
                              <p:cond delay="3500"/>
                            </p:stCondLst>
                            <p:childTnLst>
                              <p:par>
                                <p:cTn id="54" presetID="53" presetClass="entr" presetSubtype="0" fill="hold" grpId="0" nodeType="afterEffect">
                                  <p:stCondLst>
                                    <p:cond delay="0"/>
                                  </p:stCondLst>
                                  <p:childTnLst>
                                    <p:set>
                                      <p:cBhvr>
                                        <p:cTn id="55" dur="1" fill="hold">
                                          <p:stCondLst>
                                            <p:cond delay="0"/>
                                          </p:stCondLst>
                                        </p:cTn>
                                        <p:tgtEl>
                                          <p:spTgt spid="47"/>
                                        </p:tgtEl>
                                        <p:attrNameLst>
                                          <p:attrName>style.visibility</p:attrName>
                                        </p:attrNameLst>
                                      </p:cBhvr>
                                      <p:to>
                                        <p:strVal val="visible"/>
                                      </p:to>
                                    </p:set>
                                    <p:anim calcmode="lin" valueType="num">
                                      <p:cBhvr>
                                        <p:cTn id="56" dur="500" fill="hold"/>
                                        <p:tgtEl>
                                          <p:spTgt spid="47"/>
                                        </p:tgtEl>
                                        <p:attrNameLst>
                                          <p:attrName>ppt_w</p:attrName>
                                        </p:attrNameLst>
                                      </p:cBhvr>
                                      <p:tavLst>
                                        <p:tav tm="0">
                                          <p:val>
                                            <p:fltVal val="0"/>
                                          </p:val>
                                        </p:tav>
                                        <p:tav tm="100000">
                                          <p:val>
                                            <p:strVal val="#ppt_w"/>
                                          </p:val>
                                        </p:tav>
                                      </p:tavLst>
                                    </p:anim>
                                    <p:anim calcmode="lin" valueType="num">
                                      <p:cBhvr>
                                        <p:cTn id="57" dur="500" fill="hold"/>
                                        <p:tgtEl>
                                          <p:spTgt spid="47"/>
                                        </p:tgtEl>
                                        <p:attrNameLst>
                                          <p:attrName>ppt_h</p:attrName>
                                        </p:attrNameLst>
                                      </p:cBhvr>
                                      <p:tavLst>
                                        <p:tav tm="0">
                                          <p:val>
                                            <p:fltVal val="0"/>
                                          </p:val>
                                        </p:tav>
                                        <p:tav tm="100000">
                                          <p:val>
                                            <p:strVal val="#ppt_h"/>
                                          </p:val>
                                        </p:tav>
                                      </p:tavLst>
                                    </p:anim>
                                    <p:animEffect transition="in" filter="fade">
                                      <p:cBhvr>
                                        <p:cTn id="58" dur="500"/>
                                        <p:tgtEl>
                                          <p:spTgt spid="47"/>
                                        </p:tgtEl>
                                      </p:cBhvr>
                                    </p:animEffect>
                                  </p:childTnLst>
                                </p:cTn>
                              </p:par>
                            </p:childTnLst>
                          </p:cTn>
                        </p:par>
                        <p:par>
                          <p:cTn id="59" fill="hold">
                            <p:stCondLst>
                              <p:cond delay="4000"/>
                            </p:stCondLst>
                            <p:childTnLst>
                              <p:par>
                                <p:cTn id="60" presetID="53" presetClass="entr" presetSubtype="0"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par>
                                <p:cTn id="65" presetID="53" presetClass="entr" presetSubtype="0" fill="hold" nodeType="withEffect">
                                  <p:stCondLst>
                                    <p:cond delay="0"/>
                                  </p:stCondLst>
                                  <p:childTnLst>
                                    <p:set>
                                      <p:cBhvr>
                                        <p:cTn id="66" dur="1" fill="hold">
                                          <p:stCondLst>
                                            <p:cond delay="0"/>
                                          </p:stCondLst>
                                        </p:cTn>
                                        <p:tgtEl>
                                          <p:spTgt spid="74"/>
                                        </p:tgtEl>
                                        <p:attrNameLst>
                                          <p:attrName>style.visibility</p:attrName>
                                        </p:attrNameLst>
                                      </p:cBhvr>
                                      <p:to>
                                        <p:strVal val="visible"/>
                                      </p:to>
                                    </p:set>
                                    <p:anim calcmode="lin" valueType="num">
                                      <p:cBhvr>
                                        <p:cTn id="67" dur="500" fill="hold"/>
                                        <p:tgtEl>
                                          <p:spTgt spid="74"/>
                                        </p:tgtEl>
                                        <p:attrNameLst>
                                          <p:attrName>ppt_w</p:attrName>
                                        </p:attrNameLst>
                                      </p:cBhvr>
                                      <p:tavLst>
                                        <p:tav tm="0">
                                          <p:val>
                                            <p:fltVal val="0"/>
                                          </p:val>
                                        </p:tav>
                                        <p:tav tm="100000">
                                          <p:val>
                                            <p:strVal val="#ppt_w"/>
                                          </p:val>
                                        </p:tav>
                                      </p:tavLst>
                                    </p:anim>
                                    <p:anim calcmode="lin" valueType="num">
                                      <p:cBhvr>
                                        <p:cTn id="68" dur="500" fill="hold"/>
                                        <p:tgtEl>
                                          <p:spTgt spid="74"/>
                                        </p:tgtEl>
                                        <p:attrNameLst>
                                          <p:attrName>ppt_h</p:attrName>
                                        </p:attrNameLst>
                                      </p:cBhvr>
                                      <p:tavLst>
                                        <p:tav tm="0">
                                          <p:val>
                                            <p:fltVal val="0"/>
                                          </p:val>
                                        </p:tav>
                                        <p:tav tm="100000">
                                          <p:val>
                                            <p:strVal val="#ppt_h"/>
                                          </p:val>
                                        </p:tav>
                                      </p:tavLst>
                                    </p:anim>
                                    <p:animEffect transition="in" filter="fade">
                                      <p:cBhvr>
                                        <p:cTn id="69" dur="500"/>
                                        <p:tgtEl>
                                          <p:spTgt spid="74"/>
                                        </p:tgtEl>
                                      </p:cBhvr>
                                    </p:animEffect>
                                  </p:childTnLst>
                                </p:cTn>
                              </p:par>
                            </p:childTnLst>
                          </p:cTn>
                        </p:par>
                        <p:par>
                          <p:cTn id="70" fill="hold">
                            <p:stCondLst>
                              <p:cond delay="4500"/>
                            </p:stCondLst>
                            <p:childTnLst>
                              <p:par>
                                <p:cTn id="71" presetID="2" presetClass="entr" presetSubtype="8" accel="50000" decel="50000" fill="hold" grpId="0" nodeType="afterEffect">
                                  <p:stCondLst>
                                    <p:cond delay="0"/>
                                  </p:stCondLst>
                                  <p:childTnLst>
                                    <p:set>
                                      <p:cBhvr>
                                        <p:cTn id="72" dur="1" fill="hold">
                                          <p:stCondLst>
                                            <p:cond delay="0"/>
                                          </p:stCondLst>
                                        </p:cTn>
                                        <p:tgtEl>
                                          <p:spTgt spid="60"/>
                                        </p:tgtEl>
                                        <p:attrNameLst>
                                          <p:attrName>style.visibility</p:attrName>
                                        </p:attrNameLst>
                                      </p:cBhvr>
                                      <p:to>
                                        <p:strVal val="visible"/>
                                      </p:to>
                                    </p:set>
                                    <p:anim calcmode="lin" valueType="num">
                                      <p:cBhvr additive="base">
                                        <p:cTn id="73" dur="500" fill="hold"/>
                                        <p:tgtEl>
                                          <p:spTgt spid="60"/>
                                        </p:tgtEl>
                                        <p:attrNameLst>
                                          <p:attrName>ppt_x</p:attrName>
                                        </p:attrNameLst>
                                      </p:cBhvr>
                                      <p:tavLst>
                                        <p:tav tm="0">
                                          <p:val>
                                            <p:strVal val="0-#ppt_w/2"/>
                                          </p:val>
                                        </p:tav>
                                        <p:tav tm="100000">
                                          <p:val>
                                            <p:strVal val="#ppt_x"/>
                                          </p:val>
                                        </p:tav>
                                      </p:tavLst>
                                    </p:anim>
                                    <p:anim calcmode="lin" valueType="num">
                                      <p:cBhvr additive="base">
                                        <p:cTn id="74" dur="500" fill="hold"/>
                                        <p:tgtEl>
                                          <p:spTgt spid="60"/>
                                        </p:tgtEl>
                                        <p:attrNameLst>
                                          <p:attrName>ppt_y</p:attrName>
                                        </p:attrNameLst>
                                      </p:cBhvr>
                                      <p:tavLst>
                                        <p:tav tm="0">
                                          <p:val>
                                            <p:strVal val="#ppt_y"/>
                                          </p:val>
                                        </p:tav>
                                        <p:tav tm="100000">
                                          <p:val>
                                            <p:strVal val="#ppt_y"/>
                                          </p:val>
                                        </p:tav>
                                      </p:tavLst>
                                    </p:anim>
                                  </p:childTnLst>
                                </p:cTn>
                              </p:par>
                            </p:childTnLst>
                          </p:cTn>
                        </p:par>
                        <p:par>
                          <p:cTn id="75" fill="hold">
                            <p:stCondLst>
                              <p:cond delay="5000"/>
                            </p:stCondLst>
                            <p:childTnLst>
                              <p:par>
                                <p:cTn id="76" presetID="53" presetClass="entr" presetSubtype="0" fill="hold" grpId="0" nodeType="afterEffect">
                                  <p:stCondLst>
                                    <p:cond delay="0"/>
                                  </p:stCondLst>
                                  <p:childTnLst>
                                    <p:set>
                                      <p:cBhvr>
                                        <p:cTn id="77" dur="1" fill="hold">
                                          <p:stCondLst>
                                            <p:cond delay="0"/>
                                          </p:stCondLst>
                                        </p:cTn>
                                        <p:tgtEl>
                                          <p:spTgt spid="48"/>
                                        </p:tgtEl>
                                        <p:attrNameLst>
                                          <p:attrName>style.visibility</p:attrName>
                                        </p:attrNameLst>
                                      </p:cBhvr>
                                      <p:to>
                                        <p:strVal val="visible"/>
                                      </p:to>
                                    </p:set>
                                    <p:anim calcmode="lin" valueType="num">
                                      <p:cBhvr>
                                        <p:cTn id="78" dur="500" fill="hold"/>
                                        <p:tgtEl>
                                          <p:spTgt spid="48"/>
                                        </p:tgtEl>
                                        <p:attrNameLst>
                                          <p:attrName>ppt_w</p:attrName>
                                        </p:attrNameLst>
                                      </p:cBhvr>
                                      <p:tavLst>
                                        <p:tav tm="0">
                                          <p:val>
                                            <p:fltVal val="0"/>
                                          </p:val>
                                        </p:tav>
                                        <p:tav tm="100000">
                                          <p:val>
                                            <p:strVal val="#ppt_w"/>
                                          </p:val>
                                        </p:tav>
                                      </p:tavLst>
                                    </p:anim>
                                    <p:anim calcmode="lin" valueType="num">
                                      <p:cBhvr>
                                        <p:cTn id="79" dur="500" fill="hold"/>
                                        <p:tgtEl>
                                          <p:spTgt spid="48"/>
                                        </p:tgtEl>
                                        <p:attrNameLst>
                                          <p:attrName>ppt_h</p:attrName>
                                        </p:attrNameLst>
                                      </p:cBhvr>
                                      <p:tavLst>
                                        <p:tav tm="0">
                                          <p:val>
                                            <p:fltVal val="0"/>
                                          </p:val>
                                        </p:tav>
                                        <p:tav tm="100000">
                                          <p:val>
                                            <p:strVal val="#ppt_h"/>
                                          </p:val>
                                        </p:tav>
                                      </p:tavLst>
                                    </p:anim>
                                    <p:animEffect transition="in" filter="fade">
                                      <p:cBhvr>
                                        <p:cTn id="80" dur="500"/>
                                        <p:tgtEl>
                                          <p:spTgt spid="48"/>
                                        </p:tgtEl>
                                      </p:cBhvr>
                                    </p:animEffect>
                                  </p:childTnLst>
                                </p:cTn>
                              </p:par>
                            </p:childTnLst>
                          </p:cTn>
                        </p:par>
                        <p:par>
                          <p:cTn id="81" fill="hold">
                            <p:stCondLst>
                              <p:cond delay="5500"/>
                            </p:stCondLst>
                            <p:childTnLst>
                              <p:par>
                                <p:cTn id="82" presetID="53" presetClass="entr" presetSubtype="0" fill="hold" nodeType="afterEffect">
                                  <p:stCondLst>
                                    <p:cond delay="0"/>
                                  </p:stCondLst>
                                  <p:childTnLst>
                                    <p:set>
                                      <p:cBhvr>
                                        <p:cTn id="83" dur="1" fill="hold">
                                          <p:stCondLst>
                                            <p:cond delay="0"/>
                                          </p:stCondLst>
                                        </p:cTn>
                                        <p:tgtEl>
                                          <p:spTgt spid="42"/>
                                        </p:tgtEl>
                                        <p:attrNameLst>
                                          <p:attrName>style.visibility</p:attrName>
                                        </p:attrNameLst>
                                      </p:cBhvr>
                                      <p:to>
                                        <p:strVal val="visible"/>
                                      </p:to>
                                    </p:set>
                                    <p:anim calcmode="lin" valueType="num">
                                      <p:cBhvr>
                                        <p:cTn id="84" dur="500" fill="hold"/>
                                        <p:tgtEl>
                                          <p:spTgt spid="42"/>
                                        </p:tgtEl>
                                        <p:attrNameLst>
                                          <p:attrName>ppt_w</p:attrName>
                                        </p:attrNameLst>
                                      </p:cBhvr>
                                      <p:tavLst>
                                        <p:tav tm="0">
                                          <p:val>
                                            <p:fltVal val="0"/>
                                          </p:val>
                                        </p:tav>
                                        <p:tav tm="100000">
                                          <p:val>
                                            <p:strVal val="#ppt_w"/>
                                          </p:val>
                                        </p:tav>
                                      </p:tavLst>
                                    </p:anim>
                                    <p:anim calcmode="lin" valueType="num">
                                      <p:cBhvr>
                                        <p:cTn id="85" dur="500" fill="hold"/>
                                        <p:tgtEl>
                                          <p:spTgt spid="42"/>
                                        </p:tgtEl>
                                        <p:attrNameLst>
                                          <p:attrName>ppt_h</p:attrName>
                                        </p:attrNameLst>
                                      </p:cBhvr>
                                      <p:tavLst>
                                        <p:tav tm="0">
                                          <p:val>
                                            <p:fltVal val="0"/>
                                          </p:val>
                                        </p:tav>
                                        <p:tav tm="100000">
                                          <p:val>
                                            <p:strVal val="#ppt_h"/>
                                          </p:val>
                                        </p:tav>
                                      </p:tavLst>
                                    </p:anim>
                                    <p:animEffect transition="in" filter="fade">
                                      <p:cBhvr>
                                        <p:cTn id="86" dur="500"/>
                                        <p:tgtEl>
                                          <p:spTgt spid="42"/>
                                        </p:tgtEl>
                                      </p:cBhvr>
                                    </p:animEffect>
                                  </p:childTnLst>
                                </p:cTn>
                              </p:par>
                              <p:par>
                                <p:cTn id="87" presetID="53" presetClass="entr" presetSubtype="0" fill="hold" nodeType="withEffect">
                                  <p:stCondLst>
                                    <p:cond delay="0"/>
                                  </p:stCondLst>
                                  <p:childTnLst>
                                    <p:set>
                                      <p:cBhvr>
                                        <p:cTn id="88" dur="1" fill="hold">
                                          <p:stCondLst>
                                            <p:cond delay="0"/>
                                          </p:stCondLst>
                                        </p:cTn>
                                        <p:tgtEl>
                                          <p:spTgt spid="77"/>
                                        </p:tgtEl>
                                        <p:attrNameLst>
                                          <p:attrName>style.visibility</p:attrName>
                                        </p:attrNameLst>
                                      </p:cBhvr>
                                      <p:to>
                                        <p:strVal val="visible"/>
                                      </p:to>
                                    </p:set>
                                    <p:anim calcmode="lin" valueType="num">
                                      <p:cBhvr>
                                        <p:cTn id="89" dur="500" fill="hold"/>
                                        <p:tgtEl>
                                          <p:spTgt spid="77"/>
                                        </p:tgtEl>
                                        <p:attrNameLst>
                                          <p:attrName>ppt_w</p:attrName>
                                        </p:attrNameLst>
                                      </p:cBhvr>
                                      <p:tavLst>
                                        <p:tav tm="0">
                                          <p:val>
                                            <p:fltVal val="0"/>
                                          </p:val>
                                        </p:tav>
                                        <p:tav tm="100000">
                                          <p:val>
                                            <p:strVal val="#ppt_w"/>
                                          </p:val>
                                        </p:tav>
                                      </p:tavLst>
                                    </p:anim>
                                    <p:anim calcmode="lin" valueType="num">
                                      <p:cBhvr>
                                        <p:cTn id="90" dur="500" fill="hold"/>
                                        <p:tgtEl>
                                          <p:spTgt spid="77"/>
                                        </p:tgtEl>
                                        <p:attrNameLst>
                                          <p:attrName>ppt_h</p:attrName>
                                        </p:attrNameLst>
                                      </p:cBhvr>
                                      <p:tavLst>
                                        <p:tav tm="0">
                                          <p:val>
                                            <p:fltVal val="0"/>
                                          </p:val>
                                        </p:tav>
                                        <p:tav tm="100000">
                                          <p:val>
                                            <p:strVal val="#ppt_h"/>
                                          </p:val>
                                        </p:tav>
                                      </p:tavLst>
                                    </p:anim>
                                    <p:animEffect transition="in" filter="fade">
                                      <p:cBhvr>
                                        <p:cTn id="91" dur="500"/>
                                        <p:tgtEl>
                                          <p:spTgt spid="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3" grpId="0" animBg="1"/>
      <p:bldP spid="55" grpId="0" animBg="1"/>
      <p:bldP spid="60" grpId="0" animBg="1"/>
      <p:bldP spid="41" grpId="0" animBg="1"/>
      <p:bldP spid="46" grpId="0" animBg="1"/>
      <p:bldP spid="47" grpId="0" animBg="1"/>
      <p:bldP spid="48"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23"/>
          <p:cNvSpPr/>
          <p:nvPr/>
        </p:nvSpPr>
        <p:spPr>
          <a:xfrm>
            <a:off x="5851586" y="2131336"/>
            <a:ext cx="2485884" cy="590647"/>
          </a:xfrm>
          <a:prstGeom prst="roundRect">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lt"/>
              </a:rPr>
              <a:t>01 TITLE HERE</a:t>
            </a:r>
            <a:endParaRPr lang="zh-CN" altLang="en-US" sz="1600" dirty="0">
              <a:solidFill>
                <a:schemeClr val="bg1"/>
              </a:solidFill>
              <a:latin typeface="+mj-lt"/>
            </a:endParaRPr>
          </a:p>
        </p:txBody>
      </p:sp>
      <p:grpSp>
        <p:nvGrpSpPr>
          <p:cNvPr id="3" name="组合 2"/>
          <p:cNvGrpSpPr/>
          <p:nvPr/>
        </p:nvGrpSpPr>
        <p:grpSpPr>
          <a:xfrm>
            <a:off x="3097404" y="1619935"/>
            <a:ext cx="1713008" cy="1710601"/>
            <a:chOff x="3036358" y="2244725"/>
            <a:chExt cx="1130300" cy="1128712"/>
          </a:xfrm>
        </p:grpSpPr>
        <p:sp>
          <p:nvSpPr>
            <p:cNvPr id="4" name="MH_Other_2"/>
            <p:cNvSpPr/>
            <p:nvPr>
              <p:custDataLst>
                <p:tags r:id="rId4"/>
              </p:custDataLst>
            </p:nvPr>
          </p:nvSpPr>
          <p:spPr>
            <a:xfrm rot="10800000">
              <a:off x="3036358" y="2244725"/>
              <a:ext cx="1130300" cy="1128712"/>
            </a:xfrm>
            <a:prstGeom prst="teardrop">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4800" dirty="0">
                <a:solidFill>
                  <a:schemeClr val="tx1">
                    <a:lumMod val="75000"/>
                    <a:lumOff val="25000"/>
                  </a:schemeClr>
                </a:solidFill>
                <a:latin typeface="+mn-ea"/>
              </a:endParaRPr>
            </a:p>
          </p:txBody>
        </p:sp>
        <p:sp>
          <p:nvSpPr>
            <p:cNvPr id="5" name="KSO_Shape"/>
            <p:cNvSpPr>
              <a:spLocks/>
            </p:cNvSpPr>
            <p:nvPr/>
          </p:nvSpPr>
          <p:spPr bwMode="auto">
            <a:xfrm>
              <a:off x="3196527" y="2618770"/>
              <a:ext cx="743321" cy="594659"/>
            </a:xfrm>
            <a:custGeom>
              <a:avLst/>
              <a:gdLst>
                <a:gd name="T0" fmla="*/ 2911524 w 2965450"/>
                <a:gd name="T1" fmla="*/ 1176430 h 2371725"/>
                <a:gd name="T2" fmla="*/ 2844910 w 2965450"/>
                <a:gd name="T3" fmla="*/ 1344914 h 2371725"/>
                <a:gd name="T4" fmla="*/ 2700182 w 2965450"/>
                <a:gd name="T5" fmla="*/ 1530484 h 2371725"/>
                <a:gd name="T6" fmla="*/ 2505493 w 2965450"/>
                <a:gd name="T7" fmla="*/ 1695392 h 2371725"/>
                <a:gd name="T8" fmla="*/ 2169249 w 2965450"/>
                <a:gd name="T9" fmla="*/ 1741487 h 2371725"/>
                <a:gd name="T10" fmla="*/ 2397918 w 2965450"/>
                <a:gd name="T11" fmla="*/ 1682545 h 2371725"/>
                <a:gd name="T12" fmla="*/ 2183396 w 2965450"/>
                <a:gd name="T13" fmla="*/ 1677899 h 2371725"/>
                <a:gd name="T14" fmla="*/ 2373611 w 2965450"/>
                <a:gd name="T15" fmla="*/ 1414368 h 2371725"/>
                <a:gd name="T16" fmla="*/ 2721080 w 2965450"/>
                <a:gd name="T17" fmla="*/ 1383353 h 2371725"/>
                <a:gd name="T18" fmla="*/ 2440569 w 2965450"/>
                <a:gd name="T19" fmla="*/ 1405507 h 2371725"/>
                <a:gd name="T20" fmla="*/ 2455069 w 2965450"/>
                <a:gd name="T21" fmla="*/ 1215232 h 2371725"/>
                <a:gd name="T22" fmla="*/ 2696586 w 2965450"/>
                <a:gd name="T23" fmla="*/ 1129193 h 2371725"/>
                <a:gd name="T24" fmla="*/ 2758194 w 2965450"/>
                <a:gd name="T25" fmla="*/ 1109896 h 2371725"/>
                <a:gd name="T26" fmla="*/ 2763441 w 2965450"/>
                <a:gd name="T27" fmla="*/ 1002109 h 2371725"/>
                <a:gd name="T28" fmla="*/ 2520156 w 2965450"/>
                <a:gd name="T29" fmla="*/ 1140619 h 2371725"/>
                <a:gd name="T30" fmla="*/ 2435225 w 2965450"/>
                <a:gd name="T31" fmla="*/ 1138127 h 2371725"/>
                <a:gd name="T32" fmla="*/ 2273366 w 2965450"/>
                <a:gd name="T33" fmla="*/ 1398873 h 2371725"/>
                <a:gd name="T34" fmla="*/ 2248535 w 2965450"/>
                <a:gd name="T35" fmla="*/ 1342760 h 2371725"/>
                <a:gd name="T36" fmla="*/ 2140347 w 2965450"/>
                <a:gd name="T37" fmla="*/ 1706960 h 2371725"/>
                <a:gd name="T38" fmla="*/ 2156319 w 2965450"/>
                <a:gd name="T39" fmla="*/ 1989138 h 2371725"/>
                <a:gd name="T40" fmla="*/ 2108394 w 2965450"/>
                <a:gd name="T41" fmla="*/ 2305487 h 2371725"/>
                <a:gd name="T42" fmla="*/ 2061097 w 2965450"/>
                <a:gd name="T43" fmla="*/ 2135726 h 2371725"/>
                <a:gd name="T44" fmla="*/ 2000687 w 2965450"/>
                <a:gd name="T45" fmla="*/ 1772047 h 2371725"/>
                <a:gd name="T46" fmla="*/ 2089714 w 2965450"/>
                <a:gd name="T47" fmla="*/ 2246313 h 2371725"/>
                <a:gd name="T48" fmla="*/ 2094704 w 2965450"/>
                <a:gd name="T49" fmla="*/ 1581347 h 2371725"/>
                <a:gd name="T50" fmla="*/ 2137131 w 2965450"/>
                <a:gd name="T51" fmla="*/ 1287295 h 2371725"/>
                <a:gd name="T52" fmla="*/ 2250138 w 2965450"/>
                <a:gd name="T53" fmla="*/ 1082253 h 2371725"/>
                <a:gd name="T54" fmla="*/ 2491615 w 2965450"/>
                <a:gd name="T55" fmla="*/ 949135 h 2371725"/>
                <a:gd name="T56" fmla="*/ 2867511 w 2965450"/>
                <a:gd name="T57" fmla="*/ 858138 h 2371725"/>
                <a:gd name="T58" fmla="*/ 54801 w 2965450"/>
                <a:gd name="T59" fmla="*/ 42863 h 2371725"/>
                <a:gd name="T60" fmla="*/ 445550 w 2965450"/>
                <a:gd name="T61" fmla="*/ 177403 h 2371725"/>
                <a:gd name="T62" fmla="*/ 1146040 w 2965450"/>
                <a:gd name="T63" fmla="*/ 211931 h 2371725"/>
                <a:gd name="T64" fmla="*/ 1476430 w 2965450"/>
                <a:gd name="T65" fmla="*/ 317500 h 2371725"/>
                <a:gd name="T66" fmla="*/ 1681733 w 2965450"/>
                <a:gd name="T67" fmla="*/ 431800 h 2371725"/>
                <a:gd name="T68" fmla="*/ 1896566 w 2965450"/>
                <a:gd name="T69" fmla="*/ 822325 h 2371725"/>
                <a:gd name="T70" fmla="*/ 2062158 w 2965450"/>
                <a:gd name="T71" fmla="*/ 1324769 h 2371725"/>
                <a:gd name="T72" fmla="*/ 2045082 w 2965450"/>
                <a:gd name="T73" fmla="*/ 1670050 h 2371725"/>
                <a:gd name="T74" fmla="*/ 1928813 w 2965450"/>
                <a:gd name="T75" fmla="*/ 1036638 h 2371725"/>
                <a:gd name="T76" fmla="*/ 1674012 w 2965450"/>
                <a:gd name="T77" fmla="*/ 718227 h 2371725"/>
                <a:gd name="T78" fmla="*/ 1652012 w 2965450"/>
                <a:gd name="T79" fmla="*/ 960562 h 2371725"/>
                <a:gd name="T80" fmla="*/ 1286636 w 2965450"/>
                <a:gd name="T81" fmla="*/ 759967 h 2371725"/>
                <a:gd name="T82" fmla="*/ 1217106 w 2965450"/>
                <a:gd name="T83" fmla="*/ 633824 h 2371725"/>
                <a:gd name="T84" fmla="*/ 1017290 w 2965450"/>
                <a:gd name="T85" fmla="*/ 600686 h 2371725"/>
                <a:gd name="T86" fmla="*/ 413939 w 2965450"/>
                <a:gd name="T87" fmla="*/ 350444 h 2371725"/>
                <a:gd name="T88" fmla="*/ 875769 w 2965450"/>
                <a:gd name="T89" fmla="*/ 603018 h 2371725"/>
                <a:gd name="T90" fmla="*/ 446145 w 2965450"/>
                <a:gd name="T91" fmla="*/ 604954 h 2371725"/>
                <a:gd name="T92" fmla="*/ 690963 w 2965450"/>
                <a:gd name="T93" fmla="*/ 640576 h 2371725"/>
                <a:gd name="T94" fmla="*/ 1151765 w 2965450"/>
                <a:gd name="T95" fmla="*/ 708727 h 2371725"/>
                <a:gd name="T96" fmla="*/ 1509729 w 2965450"/>
                <a:gd name="T97" fmla="*/ 1046212 h 2371725"/>
                <a:gd name="T98" fmla="*/ 1193150 w 2965450"/>
                <a:gd name="T99" fmla="*/ 1156311 h 2371725"/>
                <a:gd name="T100" fmla="*/ 561975 w 2965450"/>
                <a:gd name="T101" fmla="*/ 1164688 h 2371725"/>
                <a:gd name="T102" fmla="*/ 1203068 w 2965450"/>
                <a:gd name="T103" fmla="*/ 1180645 h 2371725"/>
                <a:gd name="T104" fmla="*/ 1549400 w 2965450"/>
                <a:gd name="T105" fmla="*/ 1084507 h 2371725"/>
                <a:gd name="T106" fmla="*/ 1912343 w 2965450"/>
                <a:gd name="T107" fmla="*/ 1625032 h 2371725"/>
                <a:gd name="T108" fmla="*/ 1486345 w 2965450"/>
                <a:gd name="T109" fmla="*/ 1701422 h 2371725"/>
                <a:gd name="T110" fmla="*/ 1810040 w 2965450"/>
                <a:gd name="T111" fmla="*/ 1689234 h 2371725"/>
                <a:gd name="T112" fmla="*/ 1744475 w 2965450"/>
                <a:gd name="T113" fmla="*/ 1785938 h 2371725"/>
                <a:gd name="T114" fmla="*/ 1260803 w 2965450"/>
                <a:gd name="T115" fmla="*/ 1730772 h 2371725"/>
                <a:gd name="T116" fmla="*/ 791427 w 2965450"/>
                <a:gd name="T117" fmla="*/ 1547019 h 2371725"/>
                <a:gd name="T118" fmla="*/ 594464 w 2965450"/>
                <a:gd name="T119" fmla="*/ 1349375 h 2371725"/>
                <a:gd name="T120" fmla="*/ 459846 w 2965450"/>
                <a:gd name="T121" fmla="*/ 1043384 h 2371725"/>
                <a:gd name="T122" fmla="*/ 240645 w 2965450"/>
                <a:gd name="T123" fmla="*/ 821928 h 2371725"/>
                <a:gd name="T124" fmla="*/ 65522 w 2965450"/>
                <a:gd name="T125" fmla="*/ 402431 h 23717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965450" h="2371725">
                  <a:moveTo>
                    <a:pt x="2962674" y="782638"/>
                  </a:moveTo>
                  <a:lnTo>
                    <a:pt x="2963467" y="802904"/>
                  </a:lnTo>
                  <a:lnTo>
                    <a:pt x="2964657" y="822375"/>
                  </a:lnTo>
                  <a:lnTo>
                    <a:pt x="2965450" y="841051"/>
                  </a:lnTo>
                  <a:lnTo>
                    <a:pt x="2965450" y="859727"/>
                  </a:lnTo>
                  <a:lnTo>
                    <a:pt x="2965450" y="877609"/>
                  </a:lnTo>
                  <a:lnTo>
                    <a:pt x="2965450" y="895093"/>
                  </a:lnTo>
                  <a:lnTo>
                    <a:pt x="2964260" y="928869"/>
                  </a:lnTo>
                  <a:lnTo>
                    <a:pt x="2961881" y="960261"/>
                  </a:lnTo>
                  <a:lnTo>
                    <a:pt x="2958709" y="990859"/>
                  </a:lnTo>
                  <a:lnTo>
                    <a:pt x="2954744" y="1019072"/>
                  </a:lnTo>
                  <a:lnTo>
                    <a:pt x="2949986" y="1046490"/>
                  </a:lnTo>
                  <a:lnTo>
                    <a:pt x="2945228" y="1071922"/>
                  </a:lnTo>
                  <a:lnTo>
                    <a:pt x="2939280" y="1095764"/>
                  </a:lnTo>
                  <a:lnTo>
                    <a:pt x="2932936" y="1118017"/>
                  </a:lnTo>
                  <a:lnTo>
                    <a:pt x="2925799" y="1138680"/>
                  </a:lnTo>
                  <a:lnTo>
                    <a:pt x="2919058" y="1158151"/>
                  </a:lnTo>
                  <a:lnTo>
                    <a:pt x="2911524" y="1176430"/>
                  </a:lnTo>
                  <a:lnTo>
                    <a:pt x="2903990" y="1193119"/>
                  </a:lnTo>
                  <a:lnTo>
                    <a:pt x="2896060" y="1208219"/>
                  </a:lnTo>
                  <a:lnTo>
                    <a:pt x="2888526" y="1222524"/>
                  </a:lnTo>
                  <a:lnTo>
                    <a:pt x="2880596" y="1235637"/>
                  </a:lnTo>
                  <a:lnTo>
                    <a:pt x="2872666" y="1246764"/>
                  </a:lnTo>
                  <a:lnTo>
                    <a:pt x="2865132" y="1257890"/>
                  </a:lnTo>
                  <a:lnTo>
                    <a:pt x="2857598" y="1267030"/>
                  </a:lnTo>
                  <a:lnTo>
                    <a:pt x="2850858" y="1275772"/>
                  </a:lnTo>
                  <a:lnTo>
                    <a:pt x="2843720" y="1283322"/>
                  </a:lnTo>
                  <a:lnTo>
                    <a:pt x="2836980" y="1290077"/>
                  </a:lnTo>
                  <a:lnTo>
                    <a:pt x="2831428" y="1295243"/>
                  </a:lnTo>
                  <a:lnTo>
                    <a:pt x="2825877" y="1300011"/>
                  </a:lnTo>
                  <a:lnTo>
                    <a:pt x="2817154" y="1307164"/>
                  </a:lnTo>
                  <a:lnTo>
                    <a:pt x="2811206" y="1311137"/>
                  </a:lnTo>
                  <a:lnTo>
                    <a:pt x="2809620" y="1312329"/>
                  </a:lnTo>
                  <a:lnTo>
                    <a:pt x="2811603" y="1328622"/>
                  </a:lnTo>
                  <a:lnTo>
                    <a:pt x="2850064" y="1330608"/>
                  </a:lnTo>
                  <a:lnTo>
                    <a:pt x="2844910" y="1344914"/>
                  </a:lnTo>
                  <a:lnTo>
                    <a:pt x="2839359" y="1358424"/>
                  </a:lnTo>
                  <a:lnTo>
                    <a:pt x="2833807" y="1371537"/>
                  </a:lnTo>
                  <a:lnTo>
                    <a:pt x="2827067" y="1383856"/>
                  </a:lnTo>
                  <a:lnTo>
                    <a:pt x="2820722" y="1395777"/>
                  </a:lnTo>
                  <a:lnTo>
                    <a:pt x="2814378" y="1407300"/>
                  </a:lnTo>
                  <a:lnTo>
                    <a:pt x="2807637" y="1418029"/>
                  </a:lnTo>
                  <a:lnTo>
                    <a:pt x="2800897" y="1428758"/>
                  </a:lnTo>
                  <a:lnTo>
                    <a:pt x="2793759" y="1438295"/>
                  </a:lnTo>
                  <a:lnTo>
                    <a:pt x="2786622" y="1447832"/>
                  </a:lnTo>
                  <a:lnTo>
                    <a:pt x="2779881" y="1456574"/>
                  </a:lnTo>
                  <a:lnTo>
                    <a:pt x="2772744" y="1464919"/>
                  </a:lnTo>
                  <a:lnTo>
                    <a:pt x="2765607" y="1472866"/>
                  </a:lnTo>
                  <a:lnTo>
                    <a:pt x="2758866" y="1480416"/>
                  </a:lnTo>
                  <a:lnTo>
                    <a:pt x="2744988" y="1493927"/>
                  </a:lnTo>
                  <a:lnTo>
                    <a:pt x="2732300" y="1505450"/>
                  </a:lnTo>
                  <a:lnTo>
                    <a:pt x="2720801" y="1515384"/>
                  </a:lnTo>
                  <a:lnTo>
                    <a:pt x="2709698" y="1523729"/>
                  </a:lnTo>
                  <a:lnTo>
                    <a:pt x="2700182" y="1530484"/>
                  </a:lnTo>
                  <a:lnTo>
                    <a:pt x="2692648" y="1535253"/>
                  </a:lnTo>
                  <a:lnTo>
                    <a:pt x="2686304" y="1538829"/>
                  </a:lnTo>
                  <a:lnTo>
                    <a:pt x="2681546" y="1541611"/>
                  </a:lnTo>
                  <a:lnTo>
                    <a:pt x="2723180" y="1546379"/>
                  </a:lnTo>
                  <a:lnTo>
                    <a:pt x="2701768" y="1563466"/>
                  </a:lnTo>
                  <a:lnTo>
                    <a:pt x="2680356" y="1578963"/>
                  </a:lnTo>
                  <a:lnTo>
                    <a:pt x="2658944" y="1594063"/>
                  </a:lnTo>
                  <a:lnTo>
                    <a:pt x="2637929" y="1607176"/>
                  </a:lnTo>
                  <a:lnTo>
                    <a:pt x="2618103" y="1619892"/>
                  </a:lnTo>
                  <a:lnTo>
                    <a:pt x="2598674" y="1631416"/>
                  </a:lnTo>
                  <a:lnTo>
                    <a:pt x="2580435" y="1641350"/>
                  </a:lnTo>
                  <a:lnTo>
                    <a:pt x="2563384" y="1650092"/>
                  </a:lnTo>
                  <a:lnTo>
                    <a:pt x="2547524" y="1658437"/>
                  </a:lnTo>
                  <a:lnTo>
                    <a:pt x="2533249" y="1665192"/>
                  </a:lnTo>
                  <a:lnTo>
                    <a:pt x="2509855" y="1675524"/>
                  </a:lnTo>
                  <a:lnTo>
                    <a:pt x="2495184" y="1681882"/>
                  </a:lnTo>
                  <a:lnTo>
                    <a:pt x="2490029" y="1683868"/>
                  </a:lnTo>
                  <a:lnTo>
                    <a:pt x="2505493" y="1695392"/>
                  </a:lnTo>
                  <a:lnTo>
                    <a:pt x="2489633" y="1700955"/>
                  </a:lnTo>
                  <a:lnTo>
                    <a:pt x="2473772" y="1706518"/>
                  </a:lnTo>
                  <a:lnTo>
                    <a:pt x="2457515" y="1711287"/>
                  </a:lnTo>
                  <a:lnTo>
                    <a:pt x="2441655" y="1715658"/>
                  </a:lnTo>
                  <a:lnTo>
                    <a:pt x="2426587" y="1719631"/>
                  </a:lnTo>
                  <a:lnTo>
                    <a:pt x="2411123" y="1723208"/>
                  </a:lnTo>
                  <a:lnTo>
                    <a:pt x="2395659" y="1725989"/>
                  </a:lnTo>
                  <a:lnTo>
                    <a:pt x="2380988" y="1729168"/>
                  </a:lnTo>
                  <a:lnTo>
                    <a:pt x="2351646" y="1733937"/>
                  </a:lnTo>
                  <a:lnTo>
                    <a:pt x="2323890" y="1737513"/>
                  </a:lnTo>
                  <a:lnTo>
                    <a:pt x="2297720" y="1740295"/>
                  </a:lnTo>
                  <a:lnTo>
                    <a:pt x="2273136" y="1741884"/>
                  </a:lnTo>
                  <a:lnTo>
                    <a:pt x="2250931" y="1742679"/>
                  </a:lnTo>
                  <a:lnTo>
                    <a:pt x="2230709" y="1743076"/>
                  </a:lnTo>
                  <a:lnTo>
                    <a:pt x="2212866" y="1743076"/>
                  </a:lnTo>
                  <a:lnTo>
                    <a:pt x="2197798" y="1742679"/>
                  </a:lnTo>
                  <a:lnTo>
                    <a:pt x="2176783" y="1741884"/>
                  </a:lnTo>
                  <a:lnTo>
                    <a:pt x="2169249" y="1741487"/>
                  </a:lnTo>
                  <a:lnTo>
                    <a:pt x="2162614" y="1738582"/>
                  </a:lnTo>
                  <a:lnTo>
                    <a:pt x="2166540" y="1726804"/>
                  </a:lnTo>
                  <a:lnTo>
                    <a:pt x="2173287" y="1706166"/>
                  </a:lnTo>
                  <a:lnTo>
                    <a:pt x="2176615" y="1696849"/>
                  </a:lnTo>
                  <a:lnTo>
                    <a:pt x="2185193" y="1698293"/>
                  </a:lnTo>
                  <a:lnTo>
                    <a:pt x="2195115" y="1699061"/>
                  </a:lnTo>
                  <a:lnTo>
                    <a:pt x="2205037" y="1699829"/>
                  </a:lnTo>
                  <a:lnTo>
                    <a:pt x="2225278" y="1700213"/>
                  </a:lnTo>
                  <a:lnTo>
                    <a:pt x="2246312" y="1699829"/>
                  </a:lnTo>
                  <a:lnTo>
                    <a:pt x="2266950" y="1699061"/>
                  </a:lnTo>
                  <a:lnTo>
                    <a:pt x="2287984" y="1697525"/>
                  </a:lnTo>
                  <a:lnTo>
                    <a:pt x="2307828" y="1695604"/>
                  </a:lnTo>
                  <a:lnTo>
                    <a:pt x="2327672" y="1693684"/>
                  </a:lnTo>
                  <a:lnTo>
                    <a:pt x="2346325" y="1690995"/>
                  </a:lnTo>
                  <a:lnTo>
                    <a:pt x="2363390" y="1688307"/>
                  </a:lnTo>
                  <a:lnTo>
                    <a:pt x="2391568" y="1683314"/>
                  </a:lnTo>
                  <a:lnTo>
                    <a:pt x="2392416" y="1683160"/>
                  </a:lnTo>
                  <a:lnTo>
                    <a:pt x="2397918" y="1682545"/>
                  </a:lnTo>
                  <a:lnTo>
                    <a:pt x="2405477" y="1680790"/>
                  </a:lnTo>
                  <a:lnTo>
                    <a:pt x="2410618" y="1679857"/>
                  </a:lnTo>
                  <a:lnTo>
                    <a:pt x="2417762" y="1678705"/>
                  </a:lnTo>
                  <a:lnTo>
                    <a:pt x="2407840" y="1680241"/>
                  </a:lnTo>
                  <a:lnTo>
                    <a:pt x="2405477" y="1680790"/>
                  </a:lnTo>
                  <a:lnTo>
                    <a:pt x="2392416" y="1683160"/>
                  </a:lnTo>
                  <a:lnTo>
                    <a:pt x="2387600" y="1683698"/>
                  </a:lnTo>
                  <a:lnTo>
                    <a:pt x="2377678" y="1685234"/>
                  </a:lnTo>
                  <a:lnTo>
                    <a:pt x="2356643" y="1687154"/>
                  </a:lnTo>
                  <a:lnTo>
                    <a:pt x="2336006" y="1687923"/>
                  </a:lnTo>
                  <a:lnTo>
                    <a:pt x="2315368" y="1688307"/>
                  </a:lnTo>
                  <a:lnTo>
                    <a:pt x="2295128" y="1687923"/>
                  </a:lnTo>
                  <a:lnTo>
                    <a:pt x="2276078" y="1687538"/>
                  </a:lnTo>
                  <a:lnTo>
                    <a:pt x="2257425" y="1686386"/>
                  </a:lnTo>
                  <a:lnTo>
                    <a:pt x="2239962" y="1685234"/>
                  </a:lnTo>
                  <a:lnTo>
                    <a:pt x="2224484" y="1683314"/>
                  </a:lnTo>
                  <a:lnTo>
                    <a:pt x="2197893" y="1679857"/>
                  </a:lnTo>
                  <a:lnTo>
                    <a:pt x="2183396" y="1677899"/>
                  </a:lnTo>
                  <a:lnTo>
                    <a:pt x="2195909" y="1645444"/>
                  </a:lnTo>
                  <a:lnTo>
                    <a:pt x="2210990" y="1607344"/>
                  </a:lnTo>
                  <a:lnTo>
                    <a:pt x="2219722" y="1586707"/>
                  </a:lnTo>
                  <a:lnTo>
                    <a:pt x="2229644" y="1565276"/>
                  </a:lnTo>
                  <a:lnTo>
                    <a:pt x="2239565" y="1543051"/>
                  </a:lnTo>
                  <a:lnTo>
                    <a:pt x="2250678" y="1520032"/>
                  </a:lnTo>
                  <a:lnTo>
                    <a:pt x="2261790" y="1496616"/>
                  </a:lnTo>
                  <a:lnTo>
                    <a:pt x="2274094" y="1472804"/>
                  </a:lnTo>
                  <a:lnTo>
                    <a:pt x="2287190" y="1448991"/>
                  </a:lnTo>
                  <a:lnTo>
                    <a:pt x="2301081" y="1424385"/>
                  </a:lnTo>
                  <a:lnTo>
                    <a:pt x="2315369" y="1399779"/>
                  </a:lnTo>
                  <a:lnTo>
                    <a:pt x="2316953" y="1397235"/>
                  </a:lnTo>
                  <a:lnTo>
                    <a:pt x="2316162" y="1399465"/>
                  </a:lnTo>
                  <a:lnTo>
                    <a:pt x="2321709" y="1401479"/>
                  </a:lnTo>
                  <a:lnTo>
                    <a:pt x="2329633" y="1404701"/>
                  </a:lnTo>
                  <a:lnTo>
                    <a:pt x="2340727" y="1407924"/>
                  </a:lnTo>
                  <a:lnTo>
                    <a:pt x="2354990" y="1411549"/>
                  </a:lnTo>
                  <a:lnTo>
                    <a:pt x="2373611" y="1414368"/>
                  </a:lnTo>
                  <a:lnTo>
                    <a:pt x="2383516" y="1416382"/>
                  </a:lnTo>
                  <a:lnTo>
                    <a:pt x="2395402" y="1417591"/>
                  </a:lnTo>
                  <a:lnTo>
                    <a:pt x="2407685" y="1418396"/>
                  </a:lnTo>
                  <a:lnTo>
                    <a:pt x="2420759" y="1419202"/>
                  </a:lnTo>
                  <a:lnTo>
                    <a:pt x="2435023" y="1420410"/>
                  </a:lnTo>
                  <a:lnTo>
                    <a:pt x="2450474" y="1420813"/>
                  </a:lnTo>
                  <a:lnTo>
                    <a:pt x="2467115" y="1420410"/>
                  </a:lnTo>
                  <a:lnTo>
                    <a:pt x="2484548" y="1420008"/>
                  </a:lnTo>
                  <a:lnTo>
                    <a:pt x="2503169" y="1418799"/>
                  </a:lnTo>
                  <a:lnTo>
                    <a:pt x="2522583" y="1417591"/>
                  </a:lnTo>
                  <a:lnTo>
                    <a:pt x="2543186" y="1415174"/>
                  </a:lnTo>
                  <a:lnTo>
                    <a:pt x="2564977" y="1413160"/>
                  </a:lnTo>
                  <a:lnTo>
                    <a:pt x="2588352" y="1409938"/>
                  </a:lnTo>
                  <a:lnTo>
                    <a:pt x="2612521" y="1405910"/>
                  </a:lnTo>
                  <a:lnTo>
                    <a:pt x="2637878" y="1401479"/>
                  </a:lnTo>
                  <a:lnTo>
                    <a:pt x="2664423" y="1396242"/>
                  </a:lnTo>
                  <a:lnTo>
                    <a:pt x="2692157" y="1390200"/>
                  </a:lnTo>
                  <a:lnTo>
                    <a:pt x="2721080" y="1383353"/>
                  </a:lnTo>
                  <a:lnTo>
                    <a:pt x="2751587" y="1375297"/>
                  </a:lnTo>
                  <a:lnTo>
                    <a:pt x="2782887" y="1366838"/>
                  </a:lnTo>
                  <a:lnTo>
                    <a:pt x="2769416" y="1370463"/>
                  </a:lnTo>
                  <a:lnTo>
                    <a:pt x="2753172" y="1374491"/>
                  </a:lnTo>
                  <a:lnTo>
                    <a:pt x="2732173" y="1378922"/>
                  </a:lnTo>
                  <a:lnTo>
                    <a:pt x="2706420" y="1384561"/>
                  </a:lnTo>
                  <a:lnTo>
                    <a:pt x="2677102" y="1390200"/>
                  </a:lnTo>
                  <a:lnTo>
                    <a:pt x="2644217" y="1395437"/>
                  </a:lnTo>
                  <a:lnTo>
                    <a:pt x="2609351" y="1400270"/>
                  </a:lnTo>
                  <a:lnTo>
                    <a:pt x="2591522" y="1402284"/>
                  </a:lnTo>
                  <a:lnTo>
                    <a:pt x="2572901" y="1404298"/>
                  </a:lnTo>
                  <a:lnTo>
                    <a:pt x="2554279" y="1405910"/>
                  </a:lnTo>
                  <a:lnTo>
                    <a:pt x="2534865" y="1407118"/>
                  </a:lnTo>
                  <a:lnTo>
                    <a:pt x="2516244" y="1407924"/>
                  </a:lnTo>
                  <a:lnTo>
                    <a:pt x="2496830" y="1407924"/>
                  </a:lnTo>
                  <a:lnTo>
                    <a:pt x="2478209" y="1407924"/>
                  </a:lnTo>
                  <a:lnTo>
                    <a:pt x="2459191" y="1407118"/>
                  </a:lnTo>
                  <a:lnTo>
                    <a:pt x="2440569" y="1405507"/>
                  </a:lnTo>
                  <a:lnTo>
                    <a:pt x="2422344" y="1403493"/>
                  </a:lnTo>
                  <a:lnTo>
                    <a:pt x="2404515" y="1400673"/>
                  </a:lnTo>
                  <a:lnTo>
                    <a:pt x="2387082" y="1397048"/>
                  </a:lnTo>
                  <a:lnTo>
                    <a:pt x="2370442" y="1392617"/>
                  </a:lnTo>
                  <a:lnTo>
                    <a:pt x="2354594" y="1387784"/>
                  </a:lnTo>
                  <a:lnTo>
                    <a:pt x="2346670" y="1384561"/>
                  </a:lnTo>
                  <a:lnTo>
                    <a:pt x="2339538" y="1381742"/>
                  </a:lnTo>
                  <a:lnTo>
                    <a:pt x="2332010" y="1378519"/>
                  </a:lnTo>
                  <a:lnTo>
                    <a:pt x="2329429" y="1377207"/>
                  </a:lnTo>
                  <a:lnTo>
                    <a:pt x="2330450" y="1375569"/>
                  </a:lnTo>
                  <a:lnTo>
                    <a:pt x="2345928" y="1350963"/>
                  </a:lnTo>
                  <a:lnTo>
                    <a:pt x="2362200" y="1327150"/>
                  </a:lnTo>
                  <a:lnTo>
                    <a:pt x="2379662" y="1303735"/>
                  </a:lnTo>
                  <a:lnTo>
                    <a:pt x="2397522" y="1280716"/>
                  </a:lnTo>
                  <a:lnTo>
                    <a:pt x="2416175" y="1257697"/>
                  </a:lnTo>
                  <a:lnTo>
                    <a:pt x="2434828" y="1236266"/>
                  </a:lnTo>
                  <a:lnTo>
                    <a:pt x="2445147" y="1225550"/>
                  </a:lnTo>
                  <a:lnTo>
                    <a:pt x="2455069" y="1215232"/>
                  </a:lnTo>
                  <a:lnTo>
                    <a:pt x="2465387" y="1205310"/>
                  </a:lnTo>
                  <a:lnTo>
                    <a:pt x="2475706" y="1194991"/>
                  </a:lnTo>
                  <a:lnTo>
                    <a:pt x="2486422" y="1185466"/>
                  </a:lnTo>
                  <a:lnTo>
                    <a:pt x="2497138" y="1176338"/>
                  </a:lnTo>
                  <a:lnTo>
                    <a:pt x="2508250" y="1167210"/>
                  </a:lnTo>
                  <a:lnTo>
                    <a:pt x="2518966" y="1158875"/>
                  </a:lnTo>
                  <a:lnTo>
                    <a:pt x="2553515" y="1137536"/>
                  </a:lnTo>
                  <a:lnTo>
                    <a:pt x="2565817" y="1138644"/>
                  </a:lnTo>
                  <a:lnTo>
                    <a:pt x="2578536" y="1139431"/>
                  </a:lnTo>
                  <a:lnTo>
                    <a:pt x="2591255" y="1139825"/>
                  </a:lnTo>
                  <a:lnTo>
                    <a:pt x="2603577" y="1139825"/>
                  </a:lnTo>
                  <a:lnTo>
                    <a:pt x="2615899" y="1139431"/>
                  </a:lnTo>
                  <a:lnTo>
                    <a:pt x="2628220" y="1138644"/>
                  </a:lnTo>
                  <a:lnTo>
                    <a:pt x="2640144" y="1137856"/>
                  </a:lnTo>
                  <a:lnTo>
                    <a:pt x="2652069" y="1136281"/>
                  </a:lnTo>
                  <a:lnTo>
                    <a:pt x="2663595" y="1134706"/>
                  </a:lnTo>
                  <a:lnTo>
                    <a:pt x="2675122" y="1133131"/>
                  </a:lnTo>
                  <a:lnTo>
                    <a:pt x="2696586" y="1129193"/>
                  </a:lnTo>
                  <a:lnTo>
                    <a:pt x="2717254" y="1124073"/>
                  </a:lnTo>
                  <a:lnTo>
                    <a:pt x="2736333" y="1118954"/>
                  </a:lnTo>
                  <a:lnTo>
                    <a:pt x="2753424" y="1113834"/>
                  </a:lnTo>
                  <a:lnTo>
                    <a:pt x="2769323" y="1108715"/>
                  </a:lnTo>
                  <a:lnTo>
                    <a:pt x="2782837" y="1103202"/>
                  </a:lnTo>
                  <a:lnTo>
                    <a:pt x="2790519" y="1100052"/>
                  </a:lnTo>
                  <a:lnTo>
                    <a:pt x="2797941" y="1097295"/>
                  </a:lnTo>
                  <a:lnTo>
                    <a:pt x="2807481" y="1093357"/>
                  </a:lnTo>
                  <a:lnTo>
                    <a:pt x="2810659" y="1091782"/>
                  </a:lnTo>
                  <a:lnTo>
                    <a:pt x="2810661" y="1091782"/>
                  </a:lnTo>
                  <a:lnTo>
                    <a:pt x="2816225" y="1089025"/>
                  </a:lnTo>
                  <a:lnTo>
                    <a:pt x="2810659" y="1091782"/>
                  </a:lnTo>
                  <a:lnTo>
                    <a:pt x="2794364" y="1098476"/>
                  </a:lnTo>
                  <a:lnTo>
                    <a:pt x="2790519" y="1100052"/>
                  </a:lnTo>
                  <a:lnTo>
                    <a:pt x="2788402" y="1100839"/>
                  </a:lnTo>
                  <a:lnTo>
                    <a:pt x="2778465" y="1103989"/>
                  </a:lnTo>
                  <a:lnTo>
                    <a:pt x="2768528" y="1106746"/>
                  </a:lnTo>
                  <a:lnTo>
                    <a:pt x="2758194" y="1109896"/>
                  </a:lnTo>
                  <a:lnTo>
                    <a:pt x="2748257" y="1112259"/>
                  </a:lnTo>
                  <a:lnTo>
                    <a:pt x="2738320" y="1114228"/>
                  </a:lnTo>
                  <a:lnTo>
                    <a:pt x="2717652" y="1118166"/>
                  </a:lnTo>
                  <a:lnTo>
                    <a:pt x="2697381" y="1121317"/>
                  </a:lnTo>
                  <a:lnTo>
                    <a:pt x="2677507" y="1123286"/>
                  </a:lnTo>
                  <a:lnTo>
                    <a:pt x="2658826" y="1124861"/>
                  </a:lnTo>
                  <a:lnTo>
                    <a:pt x="2640939" y="1125648"/>
                  </a:lnTo>
                  <a:lnTo>
                    <a:pt x="2624643" y="1126042"/>
                  </a:lnTo>
                  <a:lnTo>
                    <a:pt x="2609539" y="1126436"/>
                  </a:lnTo>
                  <a:lnTo>
                    <a:pt x="2596820" y="1126436"/>
                  </a:lnTo>
                  <a:lnTo>
                    <a:pt x="2578934" y="1125648"/>
                  </a:lnTo>
                  <a:lnTo>
                    <a:pt x="2573192" y="1125314"/>
                  </a:lnTo>
                  <a:lnTo>
                    <a:pt x="2601516" y="1107678"/>
                  </a:lnTo>
                  <a:lnTo>
                    <a:pt x="2650331" y="1077119"/>
                  </a:lnTo>
                  <a:lnTo>
                    <a:pt x="2699544" y="1045766"/>
                  </a:lnTo>
                  <a:lnTo>
                    <a:pt x="2722960" y="1029891"/>
                  </a:lnTo>
                  <a:lnTo>
                    <a:pt x="2744391" y="1015603"/>
                  </a:lnTo>
                  <a:lnTo>
                    <a:pt x="2763441" y="1002109"/>
                  </a:lnTo>
                  <a:lnTo>
                    <a:pt x="2778919" y="990997"/>
                  </a:lnTo>
                  <a:lnTo>
                    <a:pt x="2790428" y="981075"/>
                  </a:lnTo>
                  <a:lnTo>
                    <a:pt x="2794397" y="977900"/>
                  </a:lnTo>
                  <a:lnTo>
                    <a:pt x="2797175" y="974725"/>
                  </a:lnTo>
                  <a:lnTo>
                    <a:pt x="2770188" y="992584"/>
                  </a:lnTo>
                  <a:lnTo>
                    <a:pt x="2740025" y="1012428"/>
                  </a:lnTo>
                  <a:lnTo>
                    <a:pt x="2702322" y="1036638"/>
                  </a:lnTo>
                  <a:lnTo>
                    <a:pt x="2676635" y="1052427"/>
                  </a:lnTo>
                  <a:lnTo>
                    <a:pt x="2677429" y="1051322"/>
                  </a:lnTo>
                  <a:lnTo>
                    <a:pt x="2700337" y="987425"/>
                  </a:lnTo>
                  <a:lnTo>
                    <a:pt x="2672089" y="1055221"/>
                  </a:lnTo>
                  <a:lnTo>
                    <a:pt x="2659063" y="1063228"/>
                  </a:lnTo>
                  <a:lnTo>
                    <a:pt x="2636044" y="1077119"/>
                  </a:lnTo>
                  <a:lnTo>
                    <a:pt x="2612628" y="1090613"/>
                  </a:lnTo>
                  <a:lnTo>
                    <a:pt x="2588816" y="1104503"/>
                  </a:lnTo>
                  <a:lnTo>
                    <a:pt x="2565003" y="1117600"/>
                  </a:lnTo>
                  <a:lnTo>
                    <a:pt x="2542381" y="1129903"/>
                  </a:lnTo>
                  <a:lnTo>
                    <a:pt x="2520156" y="1140619"/>
                  </a:lnTo>
                  <a:lnTo>
                    <a:pt x="2514203" y="1143794"/>
                  </a:lnTo>
                  <a:lnTo>
                    <a:pt x="2508647" y="1147366"/>
                  </a:lnTo>
                  <a:lnTo>
                    <a:pt x="2496344" y="1154906"/>
                  </a:lnTo>
                  <a:lnTo>
                    <a:pt x="2484041" y="1164035"/>
                  </a:lnTo>
                  <a:lnTo>
                    <a:pt x="2470944" y="1174353"/>
                  </a:lnTo>
                  <a:lnTo>
                    <a:pt x="2457847" y="1186260"/>
                  </a:lnTo>
                  <a:lnTo>
                    <a:pt x="2444859" y="1198866"/>
                  </a:lnTo>
                  <a:lnTo>
                    <a:pt x="2444354" y="1197054"/>
                  </a:lnTo>
                  <a:lnTo>
                    <a:pt x="2442766" y="1189144"/>
                  </a:lnTo>
                  <a:lnTo>
                    <a:pt x="2441179" y="1180839"/>
                  </a:lnTo>
                  <a:lnTo>
                    <a:pt x="2440385" y="1172929"/>
                  </a:lnTo>
                  <a:lnTo>
                    <a:pt x="2438400" y="1156319"/>
                  </a:lnTo>
                  <a:lnTo>
                    <a:pt x="2437607" y="1140895"/>
                  </a:lnTo>
                  <a:lnTo>
                    <a:pt x="2437210" y="1127449"/>
                  </a:lnTo>
                  <a:lnTo>
                    <a:pt x="2436813" y="1116771"/>
                  </a:lnTo>
                  <a:lnTo>
                    <a:pt x="2437210" y="1106488"/>
                  </a:lnTo>
                  <a:lnTo>
                    <a:pt x="2436019" y="1121121"/>
                  </a:lnTo>
                  <a:lnTo>
                    <a:pt x="2435225" y="1138127"/>
                  </a:lnTo>
                  <a:lnTo>
                    <a:pt x="2435225" y="1156715"/>
                  </a:lnTo>
                  <a:lnTo>
                    <a:pt x="2435225" y="1175302"/>
                  </a:lnTo>
                  <a:lnTo>
                    <a:pt x="2435622" y="1206150"/>
                  </a:lnTo>
                  <a:lnTo>
                    <a:pt x="2435679" y="1208030"/>
                  </a:lnTo>
                  <a:lnTo>
                    <a:pt x="2430066" y="1213644"/>
                  </a:lnTo>
                  <a:lnTo>
                    <a:pt x="2416175" y="1228725"/>
                  </a:lnTo>
                  <a:lnTo>
                    <a:pt x="2401887" y="1244997"/>
                  </a:lnTo>
                  <a:lnTo>
                    <a:pt x="2387203" y="1262063"/>
                  </a:lnTo>
                  <a:lnTo>
                    <a:pt x="2372916" y="1279922"/>
                  </a:lnTo>
                  <a:lnTo>
                    <a:pt x="2358231" y="1298972"/>
                  </a:lnTo>
                  <a:lnTo>
                    <a:pt x="2343944" y="1318022"/>
                  </a:lnTo>
                  <a:lnTo>
                    <a:pt x="2329259" y="1338263"/>
                  </a:lnTo>
                  <a:lnTo>
                    <a:pt x="2314972" y="1359297"/>
                  </a:lnTo>
                  <a:lnTo>
                    <a:pt x="2300287" y="1380332"/>
                  </a:lnTo>
                  <a:lnTo>
                    <a:pt x="2286794" y="1401763"/>
                  </a:lnTo>
                  <a:lnTo>
                    <a:pt x="2279164" y="1413970"/>
                  </a:lnTo>
                  <a:lnTo>
                    <a:pt x="2276519" y="1407628"/>
                  </a:lnTo>
                  <a:lnTo>
                    <a:pt x="2273366" y="1398873"/>
                  </a:lnTo>
                  <a:lnTo>
                    <a:pt x="2270213" y="1389322"/>
                  </a:lnTo>
                  <a:lnTo>
                    <a:pt x="2264301" y="1369822"/>
                  </a:lnTo>
                  <a:lnTo>
                    <a:pt x="2259177" y="1348730"/>
                  </a:lnTo>
                  <a:lnTo>
                    <a:pt x="2253659" y="1326046"/>
                  </a:lnTo>
                  <a:lnTo>
                    <a:pt x="2248929" y="1303760"/>
                  </a:lnTo>
                  <a:lnTo>
                    <a:pt x="2244594" y="1281076"/>
                  </a:lnTo>
                  <a:lnTo>
                    <a:pt x="2240652" y="1257994"/>
                  </a:lnTo>
                  <a:lnTo>
                    <a:pt x="2234346" y="1216208"/>
                  </a:lnTo>
                  <a:lnTo>
                    <a:pt x="2229617" y="1181585"/>
                  </a:lnTo>
                  <a:lnTo>
                    <a:pt x="2225675" y="1149350"/>
                  </a:lnTo>
                  <a:lnTo>
                    <a:pt x="2226464" y="1174024"/>
                  </a:lnTo>
                  <a:lnTo>
                    <a:pt x="2228040" y="1198698"/>
                  </a:lnTo>
                  <a:lnTo>
                    <a:pt x="2230405" y="1223769"/>
                  </a:lnTo>
                  <a:lnTo>
                    <a:pt x="2233558" y="1248841"/>
                  </a:lnTo>
                  <a:lnTo>
                    <a:pt x="2236711" y="1273515"/>
                  </a:lnTo>
                  <a:lnTo>
                    <a:pt x="2240652" y="1297790"/>
                  </a:lnTo>
                  <a:lnTo>
                    <a:pt x="2244594" y="1320872"/>
                  </a:lnTo>
                  <a:lnTo>
                    <a:pt x="2248535" y="1342760"/>
                  </a:lnTo>
                  <a:lnTo>
                    <a:pt x="2256812" y="1381363"/>
                  </a:lnTo>
                  <a:lnTo>
                    <a:pt x="2263907" y="1412404"/>
                  </a:lnTo>
                  <a:lnTo>
                    <a:pt x="2268391" y="1431645"/>
                  </a:lnTo>
                  <a:lnTo>
                    <a:pt x="2259806" y="1446213"/>
                  </a:lnTo>
                  <a:lnTo>
                    <a:pt x="2246709" y="1468438"/>
                  </a:lnTo>
                  <a:lnTo>
                    <a:pt x="2234009" y="1491060"/>
                  </a:lnTo>
                  <a:lnTo>
                    <a:pt x="2221706" y="1513285"/>
                  </a:lnTo>
                  <a:lnTo>
                    <a:pt x="2209800" y="1535907"/>
                  </a:lnTo>
                  <a:lnTo>
                    <a:pt x="2198687" y="1558529"/>
                  </a:lnTo>
                  <a:lnTo>
                    <a:pt x="2191857" y="1573239"/>
                  </a:lnTo>
                  <a:lnTo>
                    <a:pt x="2135187" y="1403350"/>
                  </a:lnTo>
                  <a:lnTo>
                    <a:pt x="2179944" y="1598574"/>
                  </a:lnTo>
                  <a:lnTo>
                    <a:pt x="2178050" y="1602582"/>
                  </a:lnTo>
                  <a:lnTo>
                    <a:pt x="2168922" y="1624410"/>
                  </a:lnTo>
                  <a:lnTo>
                    <a:pt x="2160587" y="1645444"/>
                  </a:lnTo>
                  <a:lnTo>
                    <a:pt x="2153047" y="1666479"/>
                  </a:lnTo>
                  <a:lnTo>
                    <a:pt x="2146300" y="1686719"/>
                  </a:lnTo>
                  <a:lnTo>
                    <a:pt x="2140347" y="1706960"/>
                  </a:lnTo>
                  <a:lnTo>
                    <a:pt x="2135187" y="1725613"/>
                  </a:lnTo>
                  <a:lnTo>
                    <a:pt x="2135900" y="1726148"/>
                  </a:lnTo>
                  <a:lnTo>
                    <a:pt x="2162225" y="1737519"/>
                  </a:lnTo>
                  <a:lnTo>
                    <a:pt x="2160650" y="1745457"/>
                  </a:lnTo>
                  <a:lnTo>
                    <a:pt x="2157500" y="1767285"/>
                  </a:lnTo>
                  <a:lnTo>
                    <a:pt x="2155531" y="1782763"/>
                  </a:lnTo>
                  <a:lnTo>
                    <a:pt x="2153563" y="1800226"/>
                  </a:lnTo>
                  <a:lnTo>
                    <a:pt x="2151594" y="1820466"/>
                  </a:lnTo>
                  <a:lnTo>
                    <a:pt x="2150019" y="1841898"/>
                  </a:lnTo>
                  <a:lnTo>
                    <a:pt x="2149231" y="1864916"/>
                  </a:lnTo>
                  <a:lnTo>
                    <a:pt x="2148838" y="1889126"/>
                  </a:lnTo>
                  <a:lnTo>
                    <a:pt x="2149231" y="1913732"/>
                  </a:lnTo>
                  <a:lnTo>
                    <a:pt x="2149625" y="1926432"/>
                  </a:lnTo>
                  <a:lnTo>
                    <a:pt x="2150413" y="1939132"/>
                  </a:lnTo>
                  <a:lnTo>
                    <a:pt x="2151200" y="1951832"/>
                  </a:lnTo>
                  <a:lnTo>
                    <a:pt x="2153169" y="1964135"/>
                  </a:lnTo>
                  <a:lnTo>
                    <a:pt x="2154744" y="1976835"/>
                  </a:lnTo>
                  <a:lnTo>
                    <a:pt x="2156319" y="1989138"/>
                  </a:lnTo>
                  <a:lnTo>
                    <a:pt x="2159075" y="2001441"/>
                  </a:lnTo>
                  <a:lnTo>
                    <a:pt x="2161831" y="2013744"/>
                  </a:lnTo>
                  <a:lnTo>
                    <a:pt x="2164981" y="2024857"/>
                  </a:lnTo>
                  <a:lnTo>
                    <a:pt x="2166838" y="2031096"/>
                  </a:lnTo>
                  <a:lnTo>
                    <a:pt x="2247900" y="2219020"/>
                  </a:lnTo>
                  <a:lnTo>
                    <a:pt x="2234387" y="2224573"/>
                  </a:lnTo>
                  <a:lnTo>
                    <a:pt x="2221271" y="2230126"/>
                  </a:lnTo>
                  <a:lnTo>
                    <a:pt x="2208950" y="2236472"/>
                  </a:lnTo>
                  <a:lnTo>
                    <a:pt x="2197026" y="2242422"/>
                  </a:lnTo>
                  <a:lnTo>
                    <a:pt x="2185898" y="2248768"/>
                  </a:lnTo>
                  <a:lnTo>
                    <a:pt x="2175166" y="2255114"/>
                  </a:lnTo>
                  <a:lnTo>
                    <a:pt x="2164833" y="2261460"/>
                  </a:lnTo>
                  <a:lnTo>
                    <a:pt x="2155294" y="2267806"/>
                  </a:lnTo>
                  <a:lnTo>
                    <a:pt x="2146550" y="2274549"/>
                  </a:lnTo>
                  <a:lnTo>
                    <a:pt x="2137806" y="2280499"/>
                  </a:lnTo>
                  <a:lnTo>
                    <a:pt x="2129857" y="2287242"/>
                  </a:lnTo>
                  <a:lnTo>
                    <a:pt x="2121908" y="2293191"/>
                  </a:lnTo>
                  <a:lnTo>
                    <a:pt x="2108394" y="2305487"/>
                  </a:lnTo>
                  <a:lnTo>
                    <a:pt x="2096073" y="2317783"/>
                  </a:lnTo>
                  <a:lnTo>
                    <a:pt x="2086137" y="2328888"/>
                  </a:lnTo>
                  <a:lnTo>
                    <a:pt x="2076996" y="2338804"/>
                  </a:lnTo>
                  <a:lnTo>
                    <a:pt x="2070239" y="2347927"/>
                  </a:lnTo>
                  <a:lnTo>
                    <a:pt x="2065072" y="2356256"/>
                  </a:lnTo>
                  <a:lnTo>
                    <a:pt x="2060303" y="2362603"/>
                  </a:lnTo>
                  <a:lnTo>
                    <a:pt x="2057520" y="2367759"/>
                  </a:lnTo>
                  <a:lnTo>
                    <a:pt x="2055136" y="2371725"/>
                  </a:lnTo>
                  <a:lnTo>
                    <a:pt x="2057520" y="2359033"/>
                  </a:lnTo>
                  <a:lnTo>
                    <a:pt x="2059508" y="2346737"/>
                  </a:lnTo>
                  <a:lnTo>
                    <a:pt x="2062687" y="2320956"/>
                  </a:lnTo>
                  <a:lnTo>
                    <a:pt x="2064277" y="2295174"/>
                  </a:lnTo>
                  <a:lnTo>
                    <a:pt x="2065867" y="2268600"/>
                  </a:lnTo>
                  <a:lnTo>
                    <a:pt x="2066264" y="2242025"/>
                  </a:lnTo>
                  <a:lnTo>
                    <a:pt x="2066264" y="2215450"/>
                  </a:lnTo>
                  <a:lnTo>
                    <a:pt x="2065072" y="2188479"/>
                  </a:lnTo>
                  <a:lnTo>
                    <a:pt x="2063085" y="2161904"/>
                  </a:lnTo>
                  <a:lnTo>
                    <a:pt x="2061097" y="2135726"/>
                  </a:lnTo>
                  <a:lnTo>
                    <a:pt x="2058315" y="2108755"/>
                  </a:lnTo>
                  <a:lnTo>
                    <a:pt x="2054738" y="2082577"/>
                  </a:lnTo>
                  <a:lnTo>
                    <a:pt x="2051161" y="2056796"/>
                  </a:lnTo>
                  <a:lnTo>
                    <a:pt x="2047187" y="2031411"/>
                  </a:lnTo>
                  <a:lnTo>
                    <a:pt x="2042815" y="2006819"/>
                  </a:lnTo>
                  <a:lnTo>
                    <a:pt x="2038045" y="1982228"/>
                  </a:lnTo>
                  <a:lnTo>
                    <a:pt x="2033276" y="1959223"/>
                  </a:lnTo>
                  <a:lnTo>
                    <a:pt x="2028506" y="1936218"/>
                  </a:lnTo>
                  <a:lnTo>
                    <a:pt x="2023339" y="1914006"/>
                  </a:lnTo>
                  <a:lnTo>
                    <a:pt x="2013006" y="1873153"/>
                  </a:lnTo>
                  <a:lnTo>
                    <a:pt x="2003467" y="1837059"/>
                  </a:lnTo>
                  <a:lnTo>
                    <a:pt x="1994325" y="1805328"/>
                  </a:lnTo>
                  <a:lnTo>
                    <a:pt x="1986376" y="1779943"/>
                  </a:lnTo>
                  <a:lnTo>
                    <a:pt x="1980017" y="1760905"/>
                  </a:lnTo>
                  <a:lnTo>
                    <a:pt x="1974850" y="1744643"/>
                  </a:lnTo>
                  <a:lnTo>
                    <a:pt x="1994510" y="1732525"/>
                  </a:lnTo>
                  <a:lnTo>
                    <a:pt x="1995497" y="1756569"/>
                  </a:lnTo>
                  <a:lnTo>
                    <a:pt x="2000687" y="1772047"/>
                  </a:lnTo>
                  <a:lnTo>
                    <a:pt x="2014261" y="1814513"/>
                  </a:lnTo>
                  <a:lnTo>
                    <a:pt x="2022644" y="1844278"/>
                  </a:lnTo>
                  <a:lnTo>
                    <a:pt x="2031827" y="1878013"/>
                  </a:lnTo>
                  <a:lnTo>
                    <a:pt x="2041807" y="1915716"/>
                  </a:lnTo>
                  <a:lnTo>
                    <a:pt x="2051389" y="1956197"/>
                  </a:lnTo>
                  <a:lnTo>
                    <a:pt x="2061369" y="1998266"/>
                  </a:lnTo>
                  <a:lnTo>
                    <a:pt x="2065761" y="2019697"/>
                  </a:lnTo>
                  <a:lnTo>
                    <a:pt x="2070152" y="2041128"/>
                  </a:lnTo>
                  <a:lnTo>
                    <a:pt x="2074144" y="2062956"/>
                  </a:lnTo>
                  <a:lnTo>
                    <a:pt x="2078137" y="2085181"/>
                  </a:lnTo>
                  <a:lnTo>
                    <a:pt x="2080931" y="2106613"/>
                  </a:lnTo>
                  <a:lnTo>
                    <a:pt x="2084125" y="2128044"/>
                  </a:lnTo>
                  <a:lnTo>
                    <a:pt x="2086520" y="2149078"/>
                  </a:lnTo>
                  <a:lnTo>
                    <a:pt x="2088117" y="2170113"/>
                  </a:lnTo>
                  <a:lnTo>
                    <a:pt x="2089714" y="2190353"/>
                  </a:lnTo>
                  <a:lnTo>
                    <a:pt x="2090513" y="2209403"/>
                  </a:lnTo>
                  <a:lnTo>
                    <a:pt x="2090513" y="2228453"/>
                  </a:lnTo>
                  <a:lnTo>
                    <a:pt x="2089714" y="2246313"/>
                  </a:lnTo>
                  <a:lnTo>
                    <a:pt x="2088117" y="2263378"/>
                  </a:lnTo>
                  <a:lnTo>
                    <a:pt x="2086121" y="2279650"/>
                  </a:lnTo>
                  <a:lnTo>
                    <a:pt x="2128838" y="2218135"/>
                  </a:lnTo>
                  <a:lnTo>
                    <a:pt x="1997420" y="1730731"/>
                  </a:lnTo>
                  <a:lnTo>
                    <a:pt x="2028904" y="1711325"/>
                  </a:lnTo>
                  <a:lnTo>
                    <a:pt x="2097058" y="1869327"/>
                  </a:lnTo>
                  <a:lnTo>
                    <a:pt x="2134545" y="1726064"/>
                  </a:lnTo>
                  <a:lnTo>
                    <a:pt x="2131184" y="1720824"/>
                  </a:lnTo>
                  <a:lnTo>
                    <a:pt x="2128012" y="1714863"/>
                  </a:lnTo>
                  <a:lnTo>
                    <a:pt x="2121667" y="1702545"/>
                  </a:lnTo>
                  <a:lnTo>
                    <a:pt x="2116116" y="1688637"/>
                  </a:lnTo>
                  <a:lnTo>
                    <a:pt x="2111358" y="1675126"/>
                  </a:lnTo>
                  <a:lnTo>
                    <a:pt x="2107393" y="1660424"/>
                  </a:lnTo>
                  <a:lnTo>
                    <a:pt x="2103428" y="1645324"/>
                  </a:lnTo>
                  <a:lnTo>
                    <a:pt x="2100256" y="1629429"/>
                  </a:lnTo>
                  <a:lnTo>
                    <a:pt x="2097876" y="1613932"/>
                  </a:lnTo>
                  <a:lnTo>
                    <a:pt x="2095894" y="1597640"/>
                  </a:lnTo>
                  <a:lnTo>
                    <a:pt x="2094704" y="1581347"/>
                  </a:lnTo>
                  <a:lnTo>
                    <a:pt x="2093118" y="1564658"/>
                  </a:lnTo>
                  <a:lnTo>
                    <a:pt x="2092722" y="1548366"/>
                  </a:lnTo>
                  <a:lnTo>
                    <a:pt x="2092325" y="1531676"/>
                  </a:lnTo>
                  <a:lnTo>
                    <a:pt x="2092325" y="1514987"/>
                  </a:lnTo>
                  <a:lnTo>
                    <a:pt x="2092722" y="1498695"/>
                  </a:lnTo>
                  <a:lnTo>
                    <a:pt x="2093118" y="1483198"/>
                  </a:lnTo>
                  <a:lnTo>
                    <a:pt x="2095101" y="1452203"/>
                  </a:lnTo>
                  <a:lnTo>
                    <a:pt x="2097480" y="1423592"/>
                  </a:lnTo>
                  <a:lnTo>
                    <a:pt x="2100652" y="1397366"/>
                  </a:lnTo>
                  <a:lnTo>
                    <a:pt x="2103824" y="1374716"/>
                  </a:lnTo>
                  <a:lnTo>
                    <a:pt x="2106203" y="1356040"/>
                  </a:lnTo>
                  <a:lnTo>
                    <a:pt x="2108582" y="1341735"/>
                  </a:lnTo>
                  <a:lnTo>
                    <a:pt x="2110565" y="1329814"/>
                  </a:lnTo>
                  <a:lnTo>
                    <a:pt x="2129994" y="1343324"/>
                  </a:lnTo>
                  <a:lnTo>
                    <a:pt x="2131184" y="1329416"/>
                  </a:lnTo>
                  <a:lnTo>
                    <a:pt x="2132770" y="1315111"/>
                  </a:lnTo>
                  <a:lnTo>
                    <a:pt x="2134752" y="1300806"/>
                  </a:lnTo>
                  <a:lnTo>
                    <a:pt x="2137131" y="1287295"/>
                  </a:lnTo>
                  <a:lnTo>
                    <a:pt x="2139907" y="1274182"/>
                  </a:lnTo>
                  <a:lnTo>
                    <a:pt x="2142683" y="1261069"/>
                  </a:lnTo>
                  <a:lnTo>
                    <a:pt x="2146251" y="1248353"/>
                  </a:lnTo>
                  <a:lnTo>
                    <a:pt x="2149820" y="1235637"/>
                  </a:lnTo>
                  <a:lnTo>
                    <a:pt x="2153785" y="1223716"/>
                  </a:lnTo>
                  <a:lnTo>
                    <a:pt x="2157750" y="1211795"/>
                  </a:lnTo>
                  <a:lnTo>
                    <a:pt x="2166077" y="1189543"/>
                  </a:lnTo>
                  <a:lnTo>
                    <a:pt x="2174404" y="1168482"/>
                  </a:lnTo>
                  <a:lnTo>
                    <a:pt x="2183127" y="1149011"/>
                  </a:lnTo>
                  <a:lnTo>
                    <a:pt x="2191850" y="1131924"/>
                  </a:lnTo>
                  <a:lnTo>
                    <a:pt x="2200177" y="1116824"/>
                  </a:lnTo>
                  <a:lnTo>
                    <a:pt x="2208107" y="1102917"/>
                  </a:lnTo>
                  <a:lnTo>
                    <a:pt x="2214452" y="1092188"/>
                  </a:lnTo>
                  <a:lnTo>
                    <a:pt x="2224761" y="1076293"/>
                  </a:lnTo>
                  <a:lnTo>
                    <a:pt x="2228330" y="1071127"/>
                  </a:lnTo>
                  <a:lnTo>
                    <a:pt x="2233881" y="1106890"/>
                  </a:lnTo>
                  <a:lnTo>
                    <a:pt x="2241811" y="1094174"/>
                  </a:lnTo>
                  <a:lnTo>
                    <a:pt x="2250138" y="1082253"/>
                  </a:lnTo>
                  <a:lnTo>
                    <a:pt x="2259258" y="1071127"/>
                  </a:lnTo>
                  <a:lnTo>
                    <a:pt x="2268774" y="1060001"/>
                  </a:lnTo>
                  <a:lnTo>
                    <a:pt x="2279480" y="1049669"/>
                  </a:lnTo>
                  <a:lnTo>
                    <a:pt x="2290186" y="1039735"/>
                  </a:lnTo>
                  <a:lnTo>
                    <a:pt x="2301685" y="1030596"/>
                  </a:lnTo>
                  <a:lnTo>
                    <a:pt x="2313977" y="1021853"/>
                  </a:lnTo>
                  <a:lnTo>
                    <a:pt x="2326269" y="1013509"/>
                  </a:lnTo>
                  <a:lnTo>
                    <a:pt x="2339354" y="1005561"/>
                  </a:lnTo>
                  <a:lnTo>
                    <a:pt x="2352835" y="998011"/>
                  </a:lnTo>
                  <a:lnTo>
                    <a:pt x="2366713" y="991654"/>
                  </a:lnTo>
                  <a:lnTo>
                    <a:pt x="2381384" y="984898"/>
                  </a:lnTo>
                  <a:lnTo>
                    <a:pt x="2396055" y="978938"/>
                  </a:lnTo>
                  <a:lnTo>
                    <a:pt x="2411123" y="973375"/>
                  </a:lnTo>
                  <a:lnTo>
                    <a:pt x="2426983" y="967414"/>
                  </a:lnTo>
                  <a:lnTo>
                    <a:pt x="2442448" y="962248"/>
                  </a:lnTo>
                  <a:lnTo>
                    <a:pt x="2458705" y="957877"/>
                  </a:lnTo>
                  <a:lnTo>
                    <a:pt x="2474962" y="953109"/>
                  </a:lnTo>
                  <a:lnTo>
                    <a:pt x="2491615" y="949135"/>
                  </a:lnTo>
                  <a:lnTo>
                    <a:pt x="2508665" y="944764"/>
                  </a:lnTo>
                  <a:lnTo>
                    <a:pt x="2525716" y="941188"/>
                  </a:lnTo>
                  <a:lnTo>
                    <a:pt x="2560212" y="934035"/>
                  </a:lnTo>
                  <a:lnTo>
                    <a:pt x="2595502" y="927677"/>
                  </a:lnTo>
                  <a:lnTo>
                    <a:pt x="2630792" y="921717"/>
                  </a:lnTo>
                  <a:lnTo>
                    <a:pt x="2702165" y="910988"/>
                  </a:lnTo>
                  <a:lnTo>
                    <a:pt x="2719215" y="908206"/>
                  </a:lnTo>
                  <a:lnTo>
                    <a:pt x="2735868" y="904630"/>
                  </a:lnTo>
                  <a:lnTo>
                    <a:pt x="2752125" y="901054"/>
                  </a:lnTo>
                  <a:lnTo>
                    <a:pt x="2767589" y="897080"/>
                  </a:lnTo>
                  <a:lnTo>
                    <a:pt x="2781864" y="893504"/>
                  </a:lnTo>
                  <a:lnTo>
                    <a:pt x="2796139" y="888338"/>
                  </a:lnTo>
                  <a:lnTo>
                    <a:pt x="2809620" y="883967"/>
                  </a:lnTo>
                  <a:lnTo>
                    <a:pt x="2822308" y="878801"/>
                  </a:lnTo>
                  <a:lnTo>
                    <a:pt x="2834600" y="874033"/>
                  </a:lnTo>
                  <a:lnTo>
                    <a:pt x="2845703" y="868867"/>
                  </a:lnTo>
                  <a:lnTo>
                    <a:pt x="2856805" y="863304"/>
                  </a:lnTo>
                  <a:lnTo>
                    <a:pt x="2867511" y="858138"/>
                  </a:lnTo>
                  <a:lnTo>
                    <a:pt x="2877027" y="852575"/>
                  </a:lnTo>
                  <a:lnTo>
                    <a:pt x="2886147" y="847409"/>
                  </a:lnTo>
                  <a:lnTo>
                    <a:pt x="2894871" y="841449"/>
                  </a:lnTo>
                  <a:lnTo>
                    <a:pt x="2903197" y="836283"/>
                  </a:lnTo>
                  <a:lnTo>
                    <a:pt x="2917868" y="825951"/>
                  </a:lnTo>
                  <a:lnTo>
                    <a:pt x="2929764" y="816017"/>
                  </a:lnTo>
                  <a:lnTo>
                    <a:pt x="2940470" y="806877"/>
                  </a:lnTo>
                  <a:lnTo>
                    <a:pt x="2948400" y="798930"/>
                  </a:lnTo>
                  <a:lnTo>
                    <a:pt x="2954744" y="792572"/>
                  </a:lnTo>
                  <a:lnTo>
                    <a:pt x="2959106" y="787009"/>
                  </a:lnTo>
                  <a:lnTo>
                    <a:pt x="2962674" y="782638"/>
                  </a:lnTo>
                  <a:close/>
                  <a:moveTo>
                    <a:pt x="0" y="0"/>
                  </a:moveTo>
                  <a:lnTo>
                    <a:pt x="1986" y="1984"/>
                  </a:lnTo>
                  <a:lnTo>
                    <a:pt x="8737" y="7938"/>
                  </a:lnTo>
                  <a:lnTo>
                    <a:pt x="19458" y="17066"/>
                  </a:lnTo>
                  <a:lnTo>
                    <a:pt x="34945" y="28972"/>
                  </a:lnTo>
                  <a:lnTo>
                    <a:pt x="44079" y="35719"/>
                  </a:lnTo>
                  <a:lnTo>
                    <a:pt x="54801" y="42863"/>
                  </a:lnTo>
                  <a:lnTo>
                    <a:pt x="66714" y="50403"/>
                  </a:lnTo>
                  <a:lnTo>
                    <a:pt x="79421" y="58738"/>
                  </a:lnTo>
                  <a:lnTo>
                    <a:pt x="93320" y="67072"/>
                  </a:lnTo>
                  <a:lnTo>
                    <a:pt x="108012" y="75406"/>
                  </a:lnTo>
                  <a:lnTo>
                    <a:pt x="124294" y="84138"/>
                  </a:lnTo>
                  <a:lnTo>
                    <a:pt x="141766" y="92869"/>
                  </a:lnTo>
                  <a:lnTo>
                    <a:pt x="160430" y="101203"/>
                  </a:lnTo>
                  <a:lnTo>
                    <a:pt x="180285" y="109934"/>
                  </a:lnTo>
                  <a:lnTo>
                    <a:pt x="201332" y="119063"/>
                  </a:lnTo>
                  <a:lnTo>
                    <a:pt x="223569" y="126603"/>
                  </a:lnTo>
                  <a:lnTo>
                    <a:pt x="246601" y="134938"/>
                  </a:lnTo>
                  <a:lnTo>
                    <a:pt x="271619" y="142478"/>
                  </a:lnTo>
                  <a:lnTo>
                    <a:pt x="297431" y="150019"/>
                  </a:lnTo>
                  <a:lnTo>
                    <a:pt x="324434" y="156369"/>
                  </a:lnTo>
                  <a:lnTo>
                    <a:pt x="353025" y="163116"/>
                  </a:lnTo>
                  <a:lnTo>
                    <a:pt x="382808" y="168275"/>
                  </a:lnTo>
                  <a:lnTo>
                    <a:pt x="413385" y="173831"/>
                  </a:lnTo>
                  <a:lnTo>
                    <a:pt x="445550" y="177403"/>
                  </a:lnTo>
                  <a:lnTo>
                    <a:pt x="478510" y="180975"/>
                  </a:lnTo>
                  <a:lnTo>
                    <a:pt x="513455" y="183753"/>
                  </a:lnTo>
                  <a:lnTo>
                    <a:pt x="531324" y="184547"/>
                  </a:lnTo>
                  <a:lnTo>
                    <a:pt x="549194" y="184944"/>
                  </a:lnTo>
                  <a:lnTo>
                    <a:pt x="567858" y="185341"/>
                  </a:lnTo>
                  <a:lnTo>
                    <a:pt x="586522" y="185738"/>
                  </a:lnTo>
                  <a:lnTo>
                    <a:pt x="662369" y="185738"/>
                  </a:lnTo>
                  <a:lnTo>
                    <a:pt x="738612" y="185738"/>
                  </a:lnTo>
                  <a:lnTo>
                    <a:pt x="814856" y="187325"/>
                  </a:lnTo>
                  <a:lnTo>
                    <a:pt x="852581" y="188119"/>
                  </a:lnTo>
                  <a:lnTo>
                    <a:pt x="890306" y="189309"/>
                  </a:lnTo>
                  <a:lnTo>
                    <a:pt x="928031" y="191294"/>
                  </a:lnTo>
                  <a:lnTo>
                    <a:pt x="965358" y="192881"/>
                  </a:lnTo>
                  <a:lnTo>
                    <a:pt x="1002289" y="195659"/>
                  </a:lnTo>
                  <a:lnTo>
                    <a:pt x="1038822" y="198438"/>
                  </a:lnTo>
                  <a:lnTo>
                    <a:pt x="1074959" y="202406"/>
                  </a:lnTo>
                  <a:lnTo>
                    <a:pt x="1110698" y="206375"/>
                  </a:lnTo>
                  <a:lnTo>
                    <a:pt x="1146040" y="211931"/>
                  </a:lnTo>
                  <a:lnTo>
                    <a:pt x="1180588" y="217488"/>
                  </a:lnTo>
                  <a:lnTo>
                    <a:pt x="1214739" y="224234"/>
                  </a:lnTo>
                  <a:lnTo>
                    <a:pt x="1248493" y="230981"/>
                  </a:lnTo>
                  <a:lnTo>
                    <a:pt x="1264774" y="234950"/>
                  </a:lnTo>
                  <a:lnTo>
                    <a:pt x="1281453" y="239316"/>
                  </a:lnTo>
                  <a:lnTo>
                    <a:pt x="1297734" y="243681"/>
                  </a:lnTo>
                  <a:lnTo>
                    <a:pt x="1313618" y="248444"/>
                  </a:lnTo>
                  <a:lnTo>
                    <a:pt x="1329502" y="253206"/>
                  </a:lnTo>
                  <a:lnTo>
                    <a:pt x="1344989" y="258763"/>
                  </a:lnTo>
                  <a:lnTo>
                    <a:pt x="1360476" y="263922"/>
                  </a:lnTo>
                  <a:lnTo>
                    <a:pt x="1375963" y="269478"/>
                  </a:lnTo>
                  <a:lnTo>
                    <a:pt x="1390656" y="275828"/>
                  </a:lnTo>
                  <a:lnTo>
                    <a:pt x="1405746" y="281781"/>
                  </a:lnTo>
                  <a:lnTo>
                    <a:pt x="1420042" y="288528"/>
                  </a:lnTo>
                  <a:lnTo>
                    <a:pt x="1434734" y="294878"/>
                  </a:lnTo>
                  <a:lnTo>
                    <a:pt x="1448633" y="302419"/>
                  </a:lnTo>
                  <a:lnTo>
                    <a:pt x="1462532" y="309959"/>
                  </a:lnTo>
                  <a:lnTo>
                    <a:pt x="1476430" y="317500"/>
                  </a:lnTo>
                  <a:lnTo>
                    <a:pt x="1489535" y="325438"/>
                  </a:lnTo>
                  <a:lnTo>
                    <a:pt x="1502639" y="334169"/>
                  </a:lnTo>
                  <a:lnTo>
                    <a:pt x="1515346" y="342503"/>
                  </a:lnTo>
                  <a:lnTo>
                    <a:pt x="1528054" y="351631"/>
                  </a:lnTo>
                  <a:lnTo>
                    <a:pt x="1540364" y="360759"/>
                  </a:lnTo>
                  <a:lnTo>
                    <a:pt x="1552674" y="370284"/>
                  </a:lnTo>
                  <a:lnTo>
                    <a:pt x="1563793" y="380603"/>
                  </a:lnTo>
                  <a:lnTo>
                    <a:pt x="1575706" y="390922"/>
                  </a:lnTo>
                  <a:lnTo>
                    <a:pt x="1586825" y="401638"/>
                  </a:lnTo>
                  <a:lnTo>
                    <a:pt x="1597547" y="412750"/>
                  </a:lnTo>
                  <a:lnTo>
                    <a:pt x="1608269" y="424259"/>
                  </a:lnTo>
                  <a:lnTo>
                    <a:pt x="1618196" y="436166"/>
                  </a:lnTo>
                  <a:lnTo>
                    <a:pt x="1628521" y="448469"/>
                  </a:lnTo>
                  <a:lnTo>
                    <a:pt x="1628521" y="371872"/>
                  </a:lnTo>
                  <a:lnTo>
                    <a:pt x="1638051" y="381397"/>
                  </a:lnTo>
                  <a:lnTo>
                    <a:pt x="1649567" y="393700"/>
                  </a:lnTo>
                  <a:lnTo>
                    <a:pt x="1663863" y="410766"/>
                  </a:lnTo>
                  <a:lnTo>
                    <a:pt x="1681733" y="431800"/>
                  </a:lnTo>
                  <a:lnTo>
                    <a:pt x="1701985" y="457200"/>
                  </a:lnTo>
                  <a:lnTo>
                    <a:pt x="1713104" y="471488"/>
                  </a:lnTo>
                  <a:lnTo>
                    <a:pt x="1724620" y="486966"/>
                  </a:lnTo>
                  <a:lnTo>
                    <a:pt x="1735739" y="503238"/>
                  </a:lnTo>
                  <a:lnTo>
                    <a:pt x="1747652" y="520303"/>
                  </a:lnTo>
                  <a:lnTo>
                    <a:pt x="1759962" y="538559"/>
                  </a:lnTo>
                  <a:lnTo>
                    <a:pt x="1772272" y="558006"/>
                  </a:lnTo>
                  <a:lnTo>
                    <a:pt x="1784582" y="577850"/>
                  </a:lnTo>
                  <a:lnTo>
                    <a:pt x="1796893" y="598884"/>
                  </a:lnTo>
                  <a:lnTo>
                    <a:pt x="1809203" y="620316"/>
                  </a:lnTo>
                  <a:lnTo>
                    <a:pt x="1821513" y="642938"/>
                  </a:lnTo>
                  <a:lnTo>
                    <a:pt x="1833029" y="666353"/>
                  </a:lnTo>
                  <a:lnTo>
                    <a:pt x="1844545" y="690166"/>
                  </a:lnTo>
                  <a:lnTo>
                    <a:pt x="1856061" y="715169"/>
                  </a:lnTo>
                  <a:lnTo>
                    <a:pt x="1866783" y="740966"/>
                  </a:lnTo>
                  <a:lnTo>
                    <a:pt x="1877505" y="767556"/>
                  </a:lnTo>
                  <a:lnTo>
                    <a:pt x="1887035" y="794544"/>
                  </a:lnTo>
                  <a:lnTo>
                    <a:pt x="1896566" y="822325"/>
                  </a:lnTo>
                  <a:lnTo>
                    <a:pt x="1904905" y="850503"/>
                  </a:lnTo>
                  <a:lnTo>
                    <a:pt x="1912847" y="879872"/>
                  </a:lnTo>
                  <a:lnTo>
                    <a:pt x="1919995" y="910034"/>
                  </a:lnTo>
                  <a:lnTo>
                    <a:pt x="1955337" y="874316"/>
                  </a:lnTo>
                  <a:lnTo>
                    <a:pt x="1963676" y="898922"/>
                  </a:lnTo>
                  <a:lnTo>
                    <a:pt x="1973207" y="927894"/>
                  </a:lnTo>
                  <a:lnTo>
                    <a:pt x="1984723" y="966391"/>
                  </a:lnTo>
                  <a:lnTo>
                    <a:pt x="1998621" y="1012825"/>
                  </a:lnTo>
                  <a:lnTo>
                    <a:pt x="2005372" y="1038622"/>
                  </a:lnTo>
                  <a:lnTo>
                    <a:pt x="2012520" y="1066403"/>
                  </a:lnTo>
                  <a:lnTo>
                    <a:pt x="2019668" y="1095375"/>
                  </a:lnTo>
                  <a:lnTo>
                    <a:pt x="2026816" y="1125538"/>
                  </a:lnTo>
                  <a:lnTo>
                    <a:pt x="2033566" y="1156891"/>
                  </a:lnTo>
                  <a:lnTo>
                    <a:pt x="2040317" y="1189435"/>
                  </a:lnTo>
                  <a:lnTo>
                    <a:pt x="2046671" y="1222375"/>
                  </a:lnTo>
                  <a:lnTo>
                    <a:pt x="2052230" y="1256110"/>
                  </a:lnTo>
                  <a:lnTo>
                    <a:pt x="2057790" y="1290241"/>
                  </a:lnTo>
                  <a:lnTo>
                    <a:pt x="2062158" y="1324769"/>
                  </a:lnTo>
                  <a:lnTo>
                    <a:pt x="2066129" y="1359694"/>
                  </a:lnTo>
                  <a:lnTo>
                    <a:pt x="2068511" y="1394619"/>
                  </a:lnTo>
                  <a:lnTo>
                    <a:pt x="2070894" y="1429147"/>
                  </a:lnTo>
                  <a:lnTo>
                    <a:pt x="2071291" y="1446610"/>
                  </a:lnTo>
                  <a:lnTo>
                    <a:pt x="2071688" y="1463675"/>
                  </a:lnTo>
                  <a:lnTo>
                    <a:pt x="2071688" y="1480741"/>
                  </a:lnTo>
                  <a:lnTo>
                    <a:pt x="2071291" y="1497806"/>
                  </a:lnTo>
                  <a:lnTo>
                    <a:pt x="2070894" y="1514475"/>
                  </a:lnTo>
                  <a:lnTo>
                    <a:pt x="2070100" y="1531144"/>
                  </a:lnTo>
                  <a:lnTo>
                    <a:pt x="2068511" y="1547416"/>
                  </a:lnTo>
                  <a:lnTo>
                    <a:pt x="2066923" y="1563688"/>
                  </a:lnTo>
                  <a:lnTo>
                    <a:pt x="2065335" y="1579960"/>
                  </a:lnTo>
                  <a:lnTo>
                    <a:pt x="2062555" y="1595835"/>
                  </a:lnTo>
                  <a:lnTo>
                    <a:pt x="2059775" y="1610916"/>
                  </a:lnTo>
                  <a:lnTo>
                    <a:pt x="2056995" y="1626394"/>
                  </a:lnTo>
                  <a:lnTo>
                    <a:pt x="2053421" y="1641078"/>
                  </a:lnTo>
                  <a:lnTo>
                    <a:pt x="2049450" y="1655763"/>
                  </a:lnTo>
                  <a:lnTo>
                    <a:pt x="2045082" y="1670050"/>
                  </a:lnTo>
                  <a:lnTo>
                    <a:pt x="2040317" y="1684338"/>
                  </a:lnTo>
                  <a:lnTo>
                    <a:pt x="2034758" y="1697435"/>
                  </a:lnTo>
                  <a:lnTo>
                    <a:pt x="2029198" y="1710531"/>
                  </a:lnTo>
                  <a:lnTo>
                    <a:pt x="2028520" y="1710950"/>
                  </a:lnTo>
                  <a:lnTo>
                    <a:pt x="2020892" y="1692617"/>
                  </a:lnTo>
                  <a:lnTo>
                    <a:pt x="2012561" y="1673551"/>
                  </a:lnTo>
                  <a:lnTo>
                    <a:pt x="2003438" y="1653690"/>
                  </a:lnTo>
                  <a:lnTo>
                    <a:pt x="1993917" y="1633830"/>
                  </a:lnTo>
                  <a:lnTo>
                    <a:pt x="1983604" y="1613969"/>
                  </a:lnTo>
                  <a:lnTo>
                    <a:pt x="1973290" y="1593712"/>
                  </a:lnTo>
                  <a:lnTo>
                    <a:pt x="1962183" y="1573057"/>
                  </a:lnTo>
                  <a:lnTo>
                    <a:pt x="1950679" y="1552402"/>
                  </a:lnTo>
                  <a:lnTo>
                    <a:pt x="1939175" y="1531350"/>
                  </a:lnTo>
                  <a:lnTo>
                    <a:pt x="1926878" y="1510298"/>
                  </a:lnTo>
                  <a:lnTo>
                    <a:pt x="1914185" y="1488848"/>
                  </a:lnTo>
                  <a:lnTo>
                    <a:pt x="1900301" y="1467796"/>
                  </a:lnTo>
                  <a:lnTo>
                    <a:pt x="1894260" y="1458189"/>
                  </a:lnTo>
                  <a:lnTo>
                    <a:pt x="1928813" y="1036638"/>
                  </a:lnTo>
                  <a:lnTo>
                    <a:pt x="1862051" y="1408114"/>
                  </a:lnTo>
                  <a:lnTo>
                    <a:pt x="1843972" y="1381204"/>
                  </a:lnTo>
                  <a:lnTo>
                    <a:pt x="1813824" y="1337908"/>
                  </a:lnTo>
                  <a:lnTo>
                    <a:pt x="1782090" y="1294612"/>
                  </a:lnTo>
                  <a:lnTo>
                    <a:pt x="1749959" y="1250919"/>
                  </a:lnTo>
                  <a:lnTo>
                    <a:pt x="1716638" y="1208021"/>
                  </a:lnTo>
                  <a:lnTo>
                    <a:pt x="1681730" y="1165122"/>
                  </a:lnTo>
                  <a:lnTo>
                    <a:pt x="1658188" y="1136727"/>
                  </a:lnTo>
                  <a:lnTo>
                    <a:pt x="1662012" y="1095017"/>
                  </a:lnTo>
                  <a:lnTo>
                    <a:pt x="1664012" y="1064080"/>
                  </a:lnTo>
                  <a:lnTo>
                    <a:pt x="1666812" y="1028781"/>
                  </a:lnTo>
                  <a:lnTo>
                    <a:pt x="1669612" y="988722"/>
                  </a:lnTo>
                  <a:lnTo>
                    <a:pt x="1671612" y="945094"/>
                  </a:lnTo>
                  <a:lnTo>
                    <a:pt x="1673212" y="897896"/>
                  </a:lnTo>
                  <a:lnTo>
                    <a:pt x="1674412" y="848715"/>
                  </a:lnTo>
                  <a:lnTo>
                    <a:pt x="1674812" y="797154"/>
                  </a:lnTo>
                  <a:lnTo>
                    <a:pt x="1674412" y="744800"/>
                  </a:lnTo>
                  <a:lnTo>
                    <a:pt x="1674012" y="718227"/>
                  </a:lnTo>
                  <a:lnTo>
                    <a:pt x="1672812" y="691653"/>
                  </a:lnTo>
                  <a:lnTo>
                    <a:pt x="1671612" y="665080"/>
                  </a:lnTo>
                  <a:lnTo>
                    <a:pt x="1670012" y="638506"/>
                  </a:lnTo>
                  <a:lnTo>
                    <a:pt x="1668012" y="612329"/>
                  </a:lnTo>
                  <a:lnTo>
                    <a:pt x="1666012" y="586549"/>
                  </a:lnTo>
                  <a:lnTo>
                    <a:pt x="1663212" y="560372"/>
                  </a:lnTo>
                  <a:lnTo>
                    <a:pt x="1659612" y="534988"/>
                  </a:lnTo>
                  <a:lnTo>
                    <a:pt x="1660412" y="553629"/>
                  </a:lnTo>
                  <a:lnTo>
                    <a:pt x="1662012" y="603603"/>
                  </a:lnTo>
                  <a:lnTo>
                    <a:pt x="1662412" y="638109"/>
                  </a:lnTo>
                  <a:lnTo>
                    <a:pt x="1662412" y="676978"/>
                  </a:lnTo>
                  <a:lnTo>
                    <a:pt x="1662412" y="720607"/>
                  </a:lnTo>
                  <a:lnTo>
                    <a:pt x="1662012" y="766218"/>
                  </a:lnTo>
                  <a:lnTo>
                    <a:pt x="1660412" y="814606"/>
                  </a:lnTo>
                  <a:lnTo>
                    <a:pt x="1658812" y="863787"/>
                  </a:lnTo>
                  <a:lnTo>
                    <a:pt x="1655612" y="912174"/>
                  </a:lnTo>
                  <a:lnTo>
                    <a:pt x="1654012" y="936765"/>
                  </a:lnTo>
                  <a:lnTo>
                    <a:pt x="1652012" y="960562"/>
                  </a:lnTo>
                  <a:lnTo>
                    <a:pt x="1649612" y="983566"/>
                  </a:lnTo>
                  <a:lnTo>
                    <a:pt x="1646812" y="1006570"/>
                  </a:lnTo>
                  <a:lnTo>
                    <a:pt x="1644412" y="1028384"/>
                  </a:lnTo>
                  <a:lnTo>
                    <a:pt x="1640812" y="1049405"/>
                  </a:lnTo>
                  <a:lnTo>
                    <a:pt x="1637212" y="1069633"/>
                  </a:lnTo>
                  <a:lnTo>
                    <a:pt x="1633212" y="1088274"/>
                  </a:lnTo>
                  <a:lnTo>
                    <a:pt x="1629548" y="1102806"/>
                  </a:lnTo>
                  <a:lnTo>
                    <a:pt x="1611517" y="1081708"/>
                  </a:lnTo>
                  <a:lnTo>
                    <a:pt x="1575419" y="1041192"/>
                  </a:lnTo>
                  <a:lnTo>
                    <a:pt x="1538925" y="1001074"/>
                  </a:lnTo>
                  <a:lnTo>
                    <a:pt x="1502827" y="962545"/>
                  </a:lnTo>
                  <a:lnTo>
                    <a:pt x="1465936" y="924810"/>
                  </a:lnTo>
                  <a:lnTo>
                    <a:pt x="1429441" y="888663"/>
                  </a:lnTo>
                  <a:lnTo>
                    <a:pt x="1393343" y="853709"/>
                  </a:lnTo>
                  <a:lnTo>
                    <a:pt x="1357245" y="820740"/>
                  </a:lnTo>
                  <a:lnTo>
                    <a:pt x="1321941" y="789758"/>
                  </a:lnTo>
                  <a:lnTo>
                    <a:pt x="1304487" y="774267"/>
                  </a:lnTo>
                  <a:lnTo>
                    <a:pt x="1286636" y="759967"/>
                  </a:lnTo>
                  <a:lnTo>
                    <a:pt x="1269579" y="745668"/>
                  </a:lnTo>
                  <a:lnTo>
                    <a:pt x="1252522" y="732560"/>
                  </a:lnTo>
                  <a:lnTo>
                    <a:pt x="1238401" y="721708"/>
                  </a:lnTo>
                  <a:lnTo>
                    <a:pt x="1238183" y="719838"/>
                  </a:lnTo>
                  <a:lnTo>
                    <a:pt x="1234535" y="690371"/>
                  </a:lnTo>
                  <a:lnTo>
                    <a:pt x="1229671" y="654531"/>
                  </a:lnTo>
                  <a:lnTo>
                    <a:pt x="1223997" y="615108"/>
                  </a:lnTo>
                  <a:lnTo>
                    <a:pt x="1217106" y="576482"/>
                  </a:lnTo>
                  <a:lnTo>
                    <a:pt x="1213864" y="557766"/>
                  </a:lnTo>
                  <a:lnTo>
                    <a:pt x="1210216" y="540643"/>
                  </a:lnTo>
                  <a:lnTo>
                    <a:pt x="1206973" y="524714"/>
                  </a:lnTo>
                  <a:lnTo>
                    <a:pt x="1203325" y="511175"/>
                  </a:lnTo>
                  <a:lnTo>
                    <a:pt x="1206973" y="531882"/>
                  </a:lnTo>
                  <a:lnTo>
                    <a:pt x="1209810" y="554580"/>
                  </a:lnTo>
                  <a:lnTo>
                    <a:pt x="1213053" y="583650"/>
                  </a:lnTo>
                  <a:lnTo>
                    <a:pt x="1214674" y="599578"/>
                  </a:lnTo>
                  <a:lnTo>
                    <a:pt x="1216295" y="616303"/>
                  </a:lnTo>
                  <a:lnTo>
                    <a:pt x="1217106" y="633824"/>
                  </a:lnTo>
                  <a:lnTo>
                    <a:pt x="1217511" y="650948"/>
                  </a:lnTo>
                  <a:lnTo>
                    <a:pt x="1217917" y="668469"/>
                  </a:lnTo>
                  <a:lnTo>
                    <a:pt x="1217511" y="685990"/>
                  </a:lnTo>
                  <a:lnTo>
                    <a:pt x="1216295" y="703113"/>
                  </a:lnTo>
                  <a:lnTo>
                    <a:pt x="1216046" y="705118"/>
                  </a:lnTo>
                  <a:lnTo>
                    <a:pt x="1202540" y="695222"/>
                  </a:lnTo>
                  <a:lnTo>
                    <a:pt x="1186673" y="684497"/>
                  </a:lnTo>
                  <a:lnTo>
                    <a:pt x="1170805" y="673773"/>
                  </a:lnTo>
                  <a:lnTo>
                    <a:pt x="1154938" y="663842"/>
                  </a:lnTo>
                  <a:lnTo>
                    <a:pt x="1139468" y="654707"/>
                  </a:lnTo>
                  <a:lnTo>
                    <a:pt x="1124790" y="645968"/>
                  </a:lnTo>
                  <a:lnTo>
                    <a:pt x="1110113" y="638024"/>
                  </a:lnTo>
                  <a:lnTo>
                    <a:pt x="1095833" y="630477"/>
                  </a:lnTo>
                  <a:lnTo>
                    <a:pt x="1081949" y="623724"/>
                  </a:lnTo>
                  <a:lnTo>
                    <a:pt x="1068065" y="618163"/>
                  </a:lnTo>
                  <a:lnTo>
                    <a:pt x="1054975" y="613000"/>
                  </a:lnTo>
                  <a:lnTo>
                    <a:pt x="1042281" y="608630"/>
                  </a:lnTo>
                  <a:lnTo>
                    <a:pt x="1017290" y="600686"/>
                  </a:lnTo>
                  <a:lnTo>
                    <a:pt x="991902" y="592345"/>
                  </a:lnTo>
                  <a:lnTo>
                    <a:pt x="966118" y="583209"/>
                  </a:lnTo>
                  <a:lnTo>
                    <a:pt x="939937" y="574073"/>
                  </a:lnTo>
                  <a:lnTo>
                    <a:pt x="886782" y="553815"/>
                  </a:lnTo>
                  <a:lnTo>
                    <a:pt x="833627" y="533160"/>
                  </a:lnTo>
                  <a:lnTo>
                    <a:pt x="780075" y="511711"/>
                  </a:lnTo>
                  <a:lnTo>
                    <a:pt x="727317" y="489864"/>
                  </a:lnTo>
                  <a:lnTo>
                    <a:pt x="694143" y="475740"/>
                  </a:lnTo>
                  <a:lnTo>
                    <a:pt x="615950" y="344488"/>
                  </a:lnTo>
                  <a:lnTo>
                    <a:pt x="682265" y="470683"/>
                  </a:lnTo>
                  <a:lnTo>
                    <a:pt x="676938" y="468415"/>
                  </a:lnTo>
                  <a:lnTo>
                    <a:pt x="628543" y="447363"/>
                  </a:lnTo>
                  <a:lnTo>
                    <a:pt x="583322" y="427105"/>
                  </a:lnTo>
                  <a:lnTo>
                    <a:pt x="541670" y="408436"/>
                  </a:lnTo>
                  <a:lnTo>
                    <a:pt x="473044" y="376659"/>
                  </a:lnTo>
                  <a:lnTo>
                    <a:pt x="427426" y="355607"/>
                  </a:lnTo>
                  <a:lnTo>
                    <a:pt x="411162" y="347663"/>
                  </a:lnTo>
                  <a:lnTo>
                    <a:pt x="413939" y="350444"/>
                  </a:lnTo>
                  <a:lnTo>
                    <a:pt x="417906" y="352827"/>
                  </a:lnTo>
                  <a:lnTo>
                    <a:pt x="427029" y="359977"/>
                  </a:lnTo>
                  <a:lnTo>
                    <a:pt x="439327" y="367524"/>
                  </a:lnTo>
                  <a:lnTo>
                    <a:pt x="453607" y="375865"/>
                  </a:lnTo>
                  <a:lnTo>
                    <a:pt x="470664" y="385001"/>
                  </a:lnTo>
                  <a:lnTo>
                    <a:pt x="490102" y="394931"/>
                  </a:lnTo>
                  <a:lnTo>
                    <a:pt x="533340" y="416380"/>
                  </a:lnTo>
                  <a:lnTo>
                    <a:pt x="582925" y="440213"/>
                  </a:lnTo>
                  <a:lnTo>
                    <a:pt x="636873" y="465237"/>
                  </a:lnTo>
                  <a:lnTo>
                    <a:pt x="692805" y="491056"/>
                  </a:lnTo>
                  <a:lnTo>
                    <a:pt x="750721" y="516477"/>
                  </a:lnTo>
                  <a:lnTo>
                    <a:pt x="807049" y="541502"/>
                  </a:lnTo>
                  <a:lnTo>
                    <a:pt x="861791" y="565334"/>
                  </a:lnTo>
                  <a:lnTo>
                    <a:pt x="928558" y="593908"/>
                  </a:lnTo>
                  <a:lnTo>
                    <a:pt x="927038" y="593725"/>
                  </a:lnTo>
                  <a:lnTo>
                    <a:pt x="913525" y="596435"/>
                  </a:lnTo>
                  <a:lnTo>
                    <a:pt x="897230" y="599533"/>
                  </a:lnTo>
                  <a:lnTo>
                    <a:pt x="875769" y="603018"/>
                  </a:lnTo>
                  <a:lnTo>
                    <a:pt x="848744" y="607664"/>
                  </a:lnTo>
                  <a:lnTo>
                    <a:pt x="818141" y="611149"/>
                  </a:lnTo>
                  <a:lnTo>
                    <a:pt x="783565" y="615795"/>
                  </a:lnTo>
                  <a:lnTo>
                    <a:pt x="746206" y="618893"/>
                  </a:lnTo>
                  <a:lnTo>
                    <a:pt x="725937" y="620442"/>
                  </a:lnTo>
                  <a:lnTo>
                    <a:pt x="705668" y="621603"/>
                  </a:lnTo>
                  <a:lnTo>
                    <a:pt x="685002" y="622765"/>
                  </a:lnTo>
                  <a:lnTo>
                    <a:pt x="663540" y="623152"/>
                  </a:lnTo>
                  <a:lnTo>
                    <a:pt x="642079" y="623539"/>
                  </a:lnTo>
                  <a:lnTo>
                    <a:pt x="620618" y="623539"/>
                  </a:lnTo>
                  <a:lnTo>
                    <a:pt x="598759" y="623152"/>
                  </a:lnTo>
                  <a:lnTo>
                    <a:pt x="576503" y="621990"/>
                  </a:lnTo>
                  <a:lnTo>
                    <a:pt x="554247" y="620829"/>
                  </a:lnTo>
                  <a:lnTo>
                    <a:pt x="532388" y="618506"/>
                  </a:lnTo>
                  <a:lnTo>
                    <a:pt x="510132" y="616182"/>
                  </a:lnTo>
                  <a:lnTo>
                    <a:pt x="488670" y="613085"/>
                  </a:lnTo>
                  <a:lnTo>
                    <a:pt x="467209" y="609213"/>
                  </a:lnTo>
                  <a:lnTo>
                    <a:pt x="446145" y="604954"/>
                  </a:lnTo>
                  <a:lnTo>
                    <a:pt x="429576" y="600994"/>
                  </a:lnTo>
                  <a:lnTo>
                    <a:pt x="417530" y="597597"/>
                  </a:lnTo>
                  <a:lnTo>
                    <a:pt x="404812" y="593725"/>
                  </a:lnTo>
                  <a:lnTo>
                    <a:pt x="425081" y="599920"/>
                  </a:lnTo>
                  <a:lnTo>
                    <a:pt x="429576" y="600994"/>
                  </a:lnTo>
                  <a:lnTo>
                    <a:pt x="432632" y="601856"/>
                  </a:lnTo>
                  <a:lnTo>
                    <a:pt x="453299" y="606890"/>
                  </a:lnTo>
                  <a:lnTo>
                    <a:pt x="479132" y="613085"/>
                  </a:lnTo>
                  <a:lnTo>
                    <a:pt x="509734" y="619280"/>
                  </a:lnTo>
                  <a:lnTo>
                    <a:pt x="526426" y="622378"/>
                  </a:lnTo>
                  <a:lnTo>
                    <a:pt x="543913" y="625475"/>
                  </a:lnTo>
                  <a:lnTo>
                    <a:pt x="562195" y="628573"/>
                  </a:lnTo>
                  <a:lnTo>
                    <a:pt x="582067" y="630896"/>
                  </a:lnTo>
                  <a:lnTo>
                    <a:pt x="602336" y="633606"/>
                  </a:lnTo>
                  <a:lnTo>
                    <a:pt x="623400" y="636317"/>
                  </a:lnTo>
                  <a:lnTo>
                    <a:pt x="645259" y="637865"/>
                  </a:lnTo>
                  <a:lnTo>
                    <a:pt x="667515" y="639414"/>
                  </a:lnTo>
                  <a:lnTo>
                    <a:pt x="690963" y="640576"/>
                  </a:lnTo>
                  <a:lnTo>
                    <a:pt x="714412" y="641350"/>
                  </a:lnTo>
                  <a:lnTo>
                    <a:pt x="739053" y="641350"/>
                  </a:lnTo>
                  <a:lnTo>
                    <a:pt x="763693" y="641350"/>
                  </a:lnTo>
                  <a:lnTo>
                    <a:pt x="788732" y="639801"/>
                  </a:lnTo>
                  <a:lnTo>
                    <a:pt x="814167" y="638640"/>
                  </a:lnTo>
                  <a:lnTo>
                    <a:pt x="840000" y="636317"/>
                  </a:lnTo>
                  <a:lnTo>
                    <a:pt x="865833" y="633219"/>
                  </a:lnTo>
                  <a:lnTo>
                    <a:pt x="892461" y="629347"/>
                  </a:lnTo>
                  <a:lnTo>
                    <a:pt x="918692" y="624701"/>
                  </a:lnTo>
                  <a:lnTo>
                    <a:pt x="945320" y="618893"/>
                  </a:lnTo>
                  <a:lnTo>
                    <a:pt x="971550" y="612310"/>
                  </a:lnTo>
                  <a:lnTo>
                    <a:pt x="971357" y="612122"/>
                  </a:lnTo>
                  <a:lnTo>
                    <a:pt x="1024430" y="634449"/>
                  </a:lnTo>
                  <a:lnTo>
                    <a:pt x="1049818" y="645571"/>
                  </a:lnTo>
                  <a:lnTo>
                    <a:pt x="1075602" y="659870"/>
                  </a:lnTo>
                  <a:lnTo>
                    <a:pt x="1100990" y="675759"/>
                  </a:lnTo>
                  <a:lnTo>
                    <a:pt x="1126377" y="691647"/>
                  </a:lnTo>
                  <a:lnTo>
                    <a:pt x="1151765" y="708727"/>
                  </a:lnTo>
                  <a:lnTo>
                    <a:pt x="1176359" y="725807"/>
                  </a:lnTo>
                  <a:lnTo>
                    <a:pt x="1200953" y="743682"/>
                  </a:lnTo>
                  <a:lnTo>
                    <a:pt x="1225547" y="762351"/>
                  </a:lnTo>
                  <a:lnTo>
                    <a:pt x="1248951" y="781417"/>
                  </a:lnTo>
                  <a:lnTo>
                    <a:pt x="1272752" y="801277"/>
                  </a:lnTo>
                  <a:lnTo>
                    <a:pt x="1296553" y="820740"/>
                  </a:lnTo>
                  <a:lnTo>
                    <a:pt x="1319164" y="841395"/>
                  </a:lnTo>
                  <a:lnTo>
                    <a:pt x="1342171" y="862050"/>
                  </a:lnTo>
                  <a:lnTo>
                    <a:pt x="1364385" y="883500"/>
                  </a:lnTo>
                  <a:lnTo>
                    <a:pt x="1386600" y="904949"/>
                  </a:lnTo>
                  <a:lnTo>
                    <a:pt x="1408020" y="926796"/>
                  </a:lnTo>
                  <a:lnTo>
                    <a:pt x="1429441" y="949039"/>
                  </a:lnTo>
                  <a:lnTo>
                    <a:pt x="1450465" y="971283"/>
                  </a:lnTo>
                  <a:lnTo>
                    <a:pt x="1471489" y="993924"/>
                  </a:lnTo>
                  <a:lnTo>
                    <a:pt x="1491720" y="1016962"/>
                  </a:lnTo>
                  <a:lnTo>
                    <a:pt x="1511951" y="1039603"/>
                  </a:lnTo>
                  <a:lnTo>
                    <a:pt x="1514611" y="1042747"/>
                  </a:lnTo>
                  <a:lnTo>
                    <a:pt x="1509729" y="1046212"/>
                  </a:lnTo>
                  <a:lnTo>
                    <a:pt x="1495050" y="1055387"/>
                  </a:lnTo>
                  <a:lnTo>
                    <a:pt x="1480372" y="1064163"/>
                  </a:lnTo>
                  <a:lnTo>
                    <a:pt x="1465297" y="1072540"/>
                  </a:lnTo>
                  <a:lnTo>
                    <a:pt x="1449428" y="1080917"/>
                  </a:lnTo>
                  <a:lnTo>
                    <a:pt x="1433163" y="1088496"/>
                  </a:lnTo>
                  <a:lnTo>
                    <a:pt x="1416501" y="1095677"/>
                  </a:lnTo>
                  <a:lnTo>
                    <a:pt x="1399442" y="1102458"/>
                  </a:lnTo>
                  <a:lnTo>
                    <a:pt x="1381986" y="1109240"/>
                  </a:lnTo>
                  <a:lnTo>
                    <a:pt x="1364531" y="1115223"/>
                  </a:lnTo>
                  <a:lnTo>
                    <a:pt x="1346679" y="1121207"/>
                  </a:lnTo>
                  <a:lnTo>
                    <a:pt x="1328033" y="1126792"/>
                  </a:lnTo>
                  <a:lnTo>
                    <a:pt x="1309387" y="1131579"/>
                  </a:lnTo>
                  <a:lnTo>
                    <a:pt x="1290345" y="1136366"/>
                  </a:lnTo>
                  <a:lnTo>
                    <a:pt x="1271699" y="1141153"/>
                  </a:lnTo>
                  <a:lnTo>
                    <a:pt x="1251864" y="1145142"/>
                  </a:lnTo>
                  <a:lnTo>
                    <a:pt x="1232821" y="1149131"/>
                  </a:lnTo>
                  <a:lnTo>
                    <a:pt x="1212985" y="1153120"/>
                  </a:lnTo>
                  <a:lnTo>
                    <a:pt x="1193150" y="1156311"/>
                  </a:lnTo>
                  <a:lnTo>
                    <a:pt x="1173711" y="1159502"/>
                  </a:lnTo>
                  <a:lnTo>
                    <a:pt x="1133246" y="1165087"/>
                  </a:lnTo>
                  <a:lnTo>
                    <a:pt x="1093574" y="1169475"/>
                  </a:lnTo>
                  <a:lnTo>
                    <a:pt x="1053109" y="1173065"/>
                  </a:lnTo>
                  <a:lnTo>
                    <a:pt x="1013438" y="1176257"/>
                  </a:lnTo>
                  <a:lnTo>
                    <a:pt x="973766" y="1178251"/>
                  </a:lnTo>
                  <a:lnTo>
                    <a:pt x="935285" y="1179448"/>
                  </a:lnTo>
                  <a:lnTo>
                    <a:pt x="897200" y="1180246"/>
                  </a:lnTo>
                  <a:lnTo>
                    <a:pt x="860305" y="1180645"/>
                  </a:lnTo>
                  <a:lnTo>
                    <a:pt x="824998" y="1180246"/>
                  </a:lnTo>
                  <a:lnTo>
                    <a:pt x="790880" y="1179448"/>
                  </a:lnTo>
                  <a:lnTo>
                    <a:pt x="757953" y="1178251"/>
                  </a:lnTo>
                  <a:lnTo>
                    <a:pt x="727009" y="1177453"/>
                  </a:lnTo>
                  <a:lnTo>
                    <a:pt x="698445" y="1175858"/>
                  </a:lnTo>
                  <a:lnTo>
                    <a:pt x="671865" y="1173863"/>
                  </a:lnTo>
                  <a:lnTo>
                    <a:pt x="625846" y="1170672"/>
                  </a:lnTo>
                  <a:lnTo>
                    <a:pt x="591332" y="1167880"/>
                  </a:lnTo>
                  <a:lnTo>
                    <a:pt x="561975" y="1164688"/>
                  </a:lnTo>
                  <a:lnTo>
                    <a:pt x="596490" y="1168677"/>
                  </a:lnTo>
                  <a:lnTo>
                    <a:pt x="630210" y="1172667"/>
                  </a:lnTo>
                  <a:lnTo>
                    <a:pt x="663534" y="1176257"/>
                  </a:lnTo>
                  <a:lnTo>
                    <a:pt x="696065" y="1179049"/>
                  </a:lnTo>
                  <a:lnTo>
                    <a:pt x="728199" y="1181841"/>
                  </a:lnTo>
                  <a:lnTo>
                    <a:pt x="759143" y="1183836"/>
                  </a:lnTo>
                  <a:lnTo>
                    <a:pt x="789293" y="1186229"/>
                  </a:lnTo>
                  <a:lnTo>
                    <a:pt x="819047" y="1187825"/>
                  </a:lnTo>
                  <a:lnTo>
                    <a:pt x="848007" y="1189421"/>
                  </a:lnTo>
                  <a:lnTo>
                    <a:pt x="876174" y="1190617"/>
                  </a:lnTo>
                  <a:lnTo>
                    <a:pt x="903547" y="1191415"/>
                  </a:lnTo>
                  <a:lnTo>
                    <a:pt x="930921" y="1191814"/>
                  </a:lnTo>
                  <a:lnTo>
                    <a:pt x="982494" y="1192213"/>
                  </a:lnTo>
                  <a:lnTo>
                    <a:pt x="1031686" y="1191415"/>
                  </a:lnTo>
                  <a:lnTo>
                    <a:pt x="1078499" y="1190219"/>
                  </a:lnTo>
                  <a:lnTo>
                    <a:pt x="1122138" y="1187426"/>
                  </a:lnTo>
                  <a:lnTo>
                    <a:pt x="1163793" y="1184634"/>
                  </a:lnTo>
                  <a:lnTo>
                    <a:pt x="1203068" y="1180645"/>
                  </a:lnTo>
                  <a:lnTo>
                    <a:pt x="1239565" y="1176257"/>
                  </a:lnTo>
                  <a:lnTo>
                    <a:pt x="1274476" y="1170672"/>
                  </a:lnTo>
                  <a:lnTo>
                    <a:pt x="1306214" y="1165486"/>
                  </a:lnTo>
                  <a:lnTo>
                    <a:pt x="1335967" y="1159901"/>
                  </a:lnTo>
                  <a:lnTo>
                    <a:pt x="1363737" y="1153519"/>
                  </a:lnTo>
                  <a:lnTo>
                    <a:pt x="1389524" y="1147535"/>
                  </a:lnTo>
                  <a:lnTo>
                    <a:pt x="1412930" y="1140754"/>
                  </a:lnTo>
                  <a:lnTo>
                    <a:pt x="1434353" y="1134770"/>
                  </a:lnTo>
                  <a:lnTo>
                    <a:pt x="1453395" y="1127989"/>
                  </a:lnTo>
                  <a:lnTo>
                    <a:pt x="1470851" y="1122005"/>
                  </a:lnTo>
                  <a:lnTo>
                    <a:pt x="1486719" y="1115622"/>
                  </a:lnTo>
                  <a:lnTo>
                    <a:pt x="1500207" y="1110038"/>
                  </a:lnTo>
                  <a:lnTo>
                    <a:pt x="1512109" y="1104852"/>
                  </a:lnTo>
                  <a:lnTo>
                    <a:pt x="1522424" y="1100065"/>
                  </a:lnTo>
                  <a:lnTo>
                    <a:pt x="1531151" y="1095677"/>
                  </a:lnTo>
                  <a:lnTo>
                    <a:pt x="1537499" y="1091688"/>
                  </a:lnTo>
                  <a:lnTo>
                    <a:pt x="1546226" y="1086103"/>
                  </a:lnTo>
                  <a:lnTo>
                    <a:pt x="1549400" y="1084507"/>
                  </a:lnTo>
                  <a:lnTo>
                    <a:pt x="1549151" y="1084051"/>
                  </a:lnTo>
                  <a:lnTo>
                    <a:pt x="1550825" y="1086077"/>
                  </a:lnTo>
                  <a:lnTo>
                    <a:pt x="1570263" y="1109512"/>
                  </a:lnTo>
                  <a:lnTo>
                    <a:pt x="1588510" y="1132551"/>
                  </a:lnTo>
                  <a:lnTo>
                    <a:pt x="1607154" y="1155986"/>
                  </a:lnTo>
                  <a:lnTo>
                    <a:pt x="1625004" y="1179421"/>
                  </a:lnTo>
                  <a:lnTo>
                    <a:pt x="1642458" y="1202857"/>
                  </a:lnTo>
                  <a:lnTo>
                    <a:pt x="1659516" y="1225895"/>
                  </a:lnTo>
                  <a:lnTo>
                    <a:pt x="1692440" y="1271971"/>
                  </a:lnTo>
                  <a:lnTo>
                    <a:pt x="1723778" y="1317253"/>
                  </a:lnTo>
                  <a:lnTo>
                    <a:pt x="1753926" y="1362138"/>
                  </a:lnTo>
                  <a:lnTo>
                    <a:pt x="1782090" y="1405037"/>
                  </a:lnTo>
                  <a:lnTo>
                    <a:pt x="1808668" y="1447141"/>
                  </a:lnTo>
                  <a:lnTo>
                    <a:pt x="1833262" y="1487657"/>
                  </a:lnTo>
                  <a:lnTo>
                    <a:pt x="1856269" y="1526186"/>
                  </a:lnTo>
                  <a:lnTo>
                    <a:pt x="1877293" y="1562332"/>
                  </a:lnTo>
                  <a:lnTo>
                    <a:pt x="1896334" y="1596889"/>
                  </a:lnTo>
                  <a:lnTo>
                    <a:pt x="1912343" y="1625032"/>
                  </a:lnTo>
                  <a:lnTo>
                    <a:pt x="1902184" y="1628293"/>
                  </a:lnTo>
                  <a:lnTo>
                    <a:pt x="1881929" y="1634584"/>
                  </a:lnTo>
                  <a:lnTo>
                    <a:pt x="1856907" y="1641268"/>
                  </a:lnTo>
                  <a:lnTo>
                    <a:pt x="1827913" y="1649131"/>
                  </a:lnTo>
                  <a:lnTo>
                    <a:pt x="1795345" y="1657387"/>
                  </a:lnTo>
                  <a:lnTo>
                    <a:pt x="1759600" y="1666037"/>
                  </a:lnTo>
                  <a:lnTo>
                    <a:pt x="1721471" y="1674294"/>
                  </a:lnTo>
                  <a:lnTo>
                    <a:pt x="1701215" y="1678225"/>
                  </a:lnTo>
                  <a:lnTo>
                    <a:pt x="1680959" y="1681764"/>
                  </a:lnTo>
                  <a:lnTo>
                    <a:pt x="1659909" y="1685302"/>
                  </a:lnTo>
                  <a:lnTo>
                    <a:pt x="1638859" y="1688841"/>
                  </a:lnTo>
                  <a:lnTo>
                    <a:pt x="1617412" y="1691593"/>
                  </a:lnTo>
                  <a:lnTo>
                    <a:pt x="1595965" y="1694345"/>
                  </a:lnTo>
                  <a:lnTo>
                    <a:pt x="1574120" y="1696311"/>
                  </a:lnTo>
                  <a:lnTo>
                    <a:pt x="1552276" y="1698277"/>
                  </a:lnTo>
                  <a:lnTo>
                    <a:pt x="1530034" y="1699850"/>
                  </a:lnTo>
                  <a:lnTo>
                    <a:pt x="1508189" y="1701029"/>
                  </a:lnTo>
                  <a:lnTo>
                    <a:pt x="1486345" y="1701422"/>
                  </a:lnTo>
                  <a:lnTo>
                    <a:pt x="1469825" y="1701422"/>
                  </a:lnTo>
                  <a:lnTo>
                    <a:pt x="1437096" y="1699850"/>
                  </a:lnTo>
                  <a:lnTo>
                    <a:pt x="1422400" y="1699063"/>
                  </a:lnTo>
                  <a:lnTo>
                    <a:pt x="1443450" y="1700243"/>
                  </a:lnTo>
                  <a:lnTo>
                    <a:pt x="1464898" y="1701422"/>
                  </a:lnTo>
                  <a:lnTo>
                    <a:pt x="1469825" y="1701422"/>
                  </a:lnTo>
                  <a:lnTo>
                    <a:pt x="1478004" y="1701815"/>
                  </a:lnTo>
                  <a:lnTo>
                    <a:pt x="1506601" y="1702602"/>
                  </a:lnTo>
                  <a:lnTo>
                    <a:pt x="1539566" y="1702995"/>
                  </a:lnTo>
                  <a:lnTo>
                    <a:pt x="1575709" y="1703388"/>
                  </a:lnTo>
                  <a:lnTo>
                    <a:pt x="1615426" y="1702995"/>
                  </a:lnTo>
                  <a:lnTo>
                    <a:pt x="1656732" y="1701815"/>
                  </a:lnTo>
                  <a:lnTo>
                    <a:pt x="1700024" y="1699456"/>
                  </a:lnTo>
                  <a:lnTo>
                    <a:pt x="1721868" y="1698277"/>
                  </a:lnTo>
                  <a:lnTo>
                    <a:pt x="1743713" y="1696311"/>
                  </a:lnTo>
                  <a:lnTo>
                    <a:pt x="1765954" y="1694345"/>
                  </a:lnTo>
                  <a:lnTo>
                    <a:pt x="1788196" y="1691593"/>
                  </a:lnTo>
                  <a:lnTo>
                    <a:pt x="1810040" y="1689234"/>
                  </a:lnTo>
                  <a:lnTo>
                    <a:pt x="1831885" y="1686089"/>
                  </a:lnTo>
                  <a:lnTo>
                    <a:pt x="1853332" y="1682550"/>
                  </a:lnTo>
                  <a:lnTo>
                    <a:pt x="1873985" y="1678619"/>
                  </a:lnTo>
                  <a:lnTo>
                    <a:pt x="1894638" y="1673901"/>
                  </a:lnTo>
                  <a:lnTo>
                    <a:pt x="1914497" y="1669182"/>
                  </a:lnTo>
                  <a:lnTo>
                    <a:pt x="1933533" y="1664079"/>
                  </a:lnTo>
                  <a:lnTo>
                    <a:pt x="1943539" y="1682687"/>
                  </a:lnTo>
                  <a:lnTo>
                    <a:pt x="1964563" y="1723997"/>
                  </a:lnTo>
                  <a:lnTo>
                    <a:pt x="1974533" y="1744276"/>
                  </a:lnTo>
                  <a:lnTo>
                    <a:pt x="1961691" y="1752203"/>
                  </a:lnTo>
                  <a:lnTo>
                    <a:pt x="1946204" y="1755775"/>
                  </a:lnTo>
                  <a:lnTo>
                    <a:pt x="1927937" y="1759347"/>
                  </a:lnTo>
                  <a:lnTo>
                    <a:pt x="1902919" y="1764506"/>
                  </a:lnTo>
                  <a:lnTo>
                    <a:pt x="1871151" y="1770063"/>
                  </a:lnTo>
                  <a:lnTo>
                    <a:pt x="1834618" y="1775619"/>
                  </a:lnTo>
                  <a:lnTo>
                    <a:pt x="1792127" y="1781175"/>
                  </a:lnTo>
                  <a:lnTo>
                    <a:pt x="1768698" y="1783556"/>
                  </a:lnTo>
                  <a:lnTo>
                    <a:pt x="1744475" y="1785938"/>
                  </a:lnTo>
                  <a:lnTo>
                    <a:pt x="1719060" y="1787922"/>
                  </a:lnTo>
                  <a:lnTo>
                    <a:pt x="1692852" y="1789906"/>
                  </a:lnTo>
                  <a:lnTo>
                    <a:pt x="1665849" y="1791494"/>
                  </a:lnTo>
                  <a:lnTo>
                    <a:pt x="1637257" y="1792288"/>
                  </a:lnTo>
                  <a:lnTo>
                    <a:pt x="1607872" y="1793081"/>
                  </a:lnTo>
                  <a:lnTo>
                    <a:pt x="1578089" y="1793875"/>
                  </a:lnTo>
                  <a:lnTo>
                    <a:pt x="1546718" y="1793081"/>
                  </a:lnTo>
                  <a:lnTo>
                    <a:pt x="1515346" y="1792685"/>
                  </a:lnTo>
                  <a:lnTo>
                    <a:pt x="1483181" y="1791494"/>
                  </a:lnTo>
                  <a:lnTo>
                    <a:pt x="1450221" y="1789510"/>
                  </a:lnTo>
                  <a:lnTo>
                    <a:pt x="1416865" y="1786731"/>
                  </a:lnTo>
                  <a:lnTo>
                    <a:pt x="1383111" y="1783556"/>
                  </a:lnTo>
                  <a:lnTo>
                    <a:pt x="1348563" y="1779191"/>
                  </a:lnTo>
                  <a:lnTo>
                    <a:pt x="1314015" y="1774428"/>
                  </a:lnTo>
                  <a:lnTo>
                    <a:pt x="1279070" y="1768872"/>
                  </a:lnTo>
                  <a:lnTo>
                    <a:pt x="1243728" y="1761728"/>
                  </a:lnTo>
                  <a:lnTo>
                    <a:pt x="1272319" y="1733153"/>
                  </a:lnTo>
                  <a:lnTo>
                    <a:pt x="1260803" y="1730772"/>
                  </a:lnTo>
                  <a:lnTo>
                    <a:pt x="1246905" y="1727200"/>
                  </a:lnTo>
                  <a:lnTo>
                    <a:pt x="1227447" y="1722041"/>
                  </a:lnTo>
                  <a:lnTo>
                    <a:pt x="1204017" y="1715691"/>
                  </a:lnTo>
                  <a:lnTo>
                    <a:pt x="1175823" y="1707356"/>
                  </a:lnTo>
                  <a:lnTo>
                    <a:pt x="1144452" y="1697435"/>
                  </a:lnTo>
                  <a:lnTo>
                    <a:pt x="1108713" y="1685925"/>
                  </a:lnTo>
                  <a:lnTo>
                    <a:pt x="1070194" y="1672431"/>
                  </a:lnTo>
                  <a:lnTo>
                    <a:pt x="1028498" y="1656556"/>
                  </a:lnTo>
                  <a:lnTo>
                    <a:pt x="1007054" y="1648222"/>
                  </a:lnTo>
                  <a:lnTo>
                    <a:pt x="984816" y="1639094"/>
                  </a:lnTo>
                  <a:lnTo>
                    <a:pt x="961784" y="1629966"/>
                  </a:lnTo>
                  <a:lnTo>
                    <a:pt x="938752" y="1619250"/>
                  </a:lnTo>
                  <a:lnTo>
                    <a:pt x="914926" y="1608931"/>
                  </a:lnTo>
                  <a:lnTo>
                    <a:pt x="890703" y="1597819"/>
                  </a:lnTo>
                  <a:lnTo>
                    <a:pt x="866480" y="1585913"/>
                  </a:lnTo>
                  <a:lnTo>
                    <a:pt x="841859" y="1573610"/>
                  </a:lnTo>
                  <a:lnTo>
                    <a:pt x="816842" y="1560513"/>
                  </a:lnTo>
                  <a:lnTo>
                    <a:pt x="791427" y="1547019"/>
                  </a:lnTo>
                  <a:lnTo>
                    <a:pt x="766013" y="1533128"/>
                  </a:lnTo>
                  <a:lnTo>
                    <a:pt x="740598" y="1518444"/>
                  </a:lnTo>
                  <a:lnTo>
                    <a:pt x="826769" y="1496219"/>
                  </a:lnTo>
                  <a:lnTo>
                    <a:pt x="815650" y="1491853"/>
                  </a:lnTo>
                  <a:lnTo>
                    <a:pt x="802149" y="1485900"/>
                  </a:lnTo>
                  <a:lnTo>
                    <a:pt x="784279" y="1478360"/>
                  </a:lnTo>
                  <a:lnTo>
                    <a:pt x="762439" y="1467247"/>
                  </a:lnTo>
                  <a:lnTo>
                    <a:pt x="750128" y="1460500"/>
                  </a:lnTo>
                  <a:lnTo>
                    <a:pt x="737421" y="1453753"/>
                  </a:lnTo>
                  <a:lnTo>
                    <a:pt x="723522" y="1445419"/>
                  </a:lnTo>
                  <a:lnTo>
                    <a:pt x="708830" y="1436688"/>
                  </a:lnTo>
                  <a:lnTo>
                    <a:pt x="694137" y="1426766"/>
                  </a:lnTo>
                  <a:lnTo>
                    <a:pt x="678253" y="1416447"/>
                  </a:lnTo>
                  <a:lnTo>
                    <a:pt x="662369" y="1404541"/>
                  </a:lnTo>
                  <a:lnTo>
                    <a:pt x="645690" y="1392238"/>
                  </a:lnTo>
                  <a:lnTo>
                    <a:pt x="629012" y="1379141"/>
                  </a:lnTo>
                  <a:lnTo>
                    <a:pt x="611936" y="1364853"/>
                  </a:lnTo>
                  <a:lnTo>
                    <a:pt x="594464" y="1349375"/>
                  </a:lnTo>
                  <a:lnTo>
                    <a:pt x="576991" y="1333103"/>
                  </a:lnTo>
                  <a:lnTo>
                    <a:pt x="559519" y="1315641"/>
                  </a:lnTo>
                  <a:lnTo>
                    <a:pt x="541649" y="1297385"/>
                  </a:lnTo>
                  <a:lnTo>
                    <a:pt x="523780" y="1277938"/>
                  </a:lnTo>
                  <a:lnTo>
                    <a:pt x="506704" y="1257300"/>
                  </a:lnTo>
                  <a:lnTo>
                    <a:pt x="489232" y="1235472"/>
                  </a:lnTo>
                  <a:lnTo>
                    <a:pt x="472156" y="1212056"/>
                  </a:lnTo>
                  <a:lnTo>
                    <a:pt x="455081" y="1188244"/>
                  </a:lnTo>
                  <a:lnTo>
                    <a:pt x="438799" y="1162844"/>
                  </a:lnTo>
                  <a:lnTo>
                    <a:pt x="422518" y="1136253"/>
                  </a:lnTo>
                  <a:lnTo>
                    <a:pt x="414576" y="1122363"/>
                  </a:lnTo>
                  <a:lnTo>
                    <a:pt x="407428" y="1108472"/>
                  </a:lnTo>
                  <a:lnTo>
                    <a:pt x="486849" y="1092200"/>
                  </a:lnTo>
                  <a:lnTo>
                    <a:pt x="486849" y="1057275"/>
                  </a:lnTo>
                  <a:lnTo>
                    <a:pt x="482481" y="1055291"/>
                  </a:lnTo>
                  <a:lnTo>
                    <a:pt x="476921" y="1052513"/>
                  </a:lnTo>
                  <a:lnTo>
                    <a:pt x="469376" y="1048941"/>
                  </a:lnTo>
                  <a:lnTo>
                    <a:pt x="459846" y="1043384"/>
                  </a:lnTo>
                  <a:lnTo>
                    <a:pt x="448727" y="1037034"/>
                  </a:lnTo>
                  <a:lnTo>
                    <a:pt x="436020" y="1028700"/>
                  </a:lnTo>
                  <a:lnTo>
                    <a:pt x="422121" y="1018778"/>
                  </a:lnTo>
                  <a:lnTo>
                    <a:pt x="406237" y="1007269"/>
                  </a:lnTo>
                  <a:lnTo>
                    <a:pt x="389559" y="994172"/>
                  </a:lnTo>
                  <a:lnTo>
                    <a:pt x="372086" y="978297"/>
                  </a:lnTo>
                  <a:lnTo>
                    <a:pt x="353422" y="960834"/>
                  </a:lnTo>
                  <a:lnTo>
                    <a:pt x="343495" y="950913"/>
                  </a:lnTo>
                  <a:lnTo>
                    <a:pt x="333964" y="940991"/>
                  </a:lnTo>
                  <a:lnTo>
                    <a:pt x="324037" y="930275"/>
                  </a:lnTo>
                  <a:lnTo>
                    <a:pt x="313712" y="919163"/>
                  </a:lnTo>
                  <a:lnTo>
                    <a:pt x="303784" y="906859"/>
                  </a:lnTo>
                  <a:lnTo>
                    <a:pt x="293062" y="894556"/>
                  </a:lnTo>
                  <a:lnTo>
                    <a:pt x="283135" y="881063"/>
                  </a:lnTo>
                  <a:lnTo>
                    <a:pt x="272810" y="867172"/>
                  </a:lnTo>
                  <a:lnTo>
                    <a:pt x="262088" y="852884"/>
                  </a:lnTo>
                  <a:lnTo>
                    <a:pt x="251764" y="837406"/>
                  </a:lnTo>
                  <a:lnTo>
                    <a:pt x="240645" y="821928"/>
                  </a:lnTo>
                  <a:lnTo>
                    <a:pt x="229923" y="805259"/>
                  </a:lnTo>
                  <a:lnTo>
                    <a:pt x="219598" y="787400"/>
                  </a:lnTo>
                  <a:lnTo>
                    <a:pt x="208877" y="769541"/>
                  </a:lnTo>
                  <a:lnTo>
                    <a:pt x="198552" y="750888"/>
                  </a:lnTo>
                  <a:lnTo>
                    <a:pt x="187830" y="731441"/>
                  </a:lnTo>
                  <a:lnTo>
                    <a:pt x="177505" y="710803"/>
                  </a:lnTo>
                  <a:lnTo>
                    <a:pt x="167181" y="689769"/>
                  </a:lnTo>
                  <a:lnTo>
                    <a:pt x="157253" y="667941"/>
                  </a:lnTo>
                  <a:lnTo>
                    <a:pt x="147326" y="645716"/>
                  </a:lnTo>
                  <a:lnTo>
                    <a:pt x="137001" y="621903"/>
                  </a:lnTo>
                  <a:lnTo>
                    <a:pt x="127470" y="597297"/>
                  </a:lnTo>
                  <a:lnTo>
                    <a:pt x="117940" y="572294"/>
                  </a:lnTo>
                  <a:lnTo>
                    <a:pt x="108807" y="546100"/>
                  </a:lnTo>
                  <a:lnTo>
                    <a:pt x="99276" y="519509"/>
                  </a:lnTo>
                  <a:lnTo>
                    <a:pt x="90540" y="491331"/>
                  </a:lnTo>
                  <a:lnTo>
                    <a:pt x="81804" y="462359"/>
                  </a:lnTo>
                  <a:lnTo>
                    <a:pt x="73464" y="432991"/>
                  </a:lnTo>
                  <a:lnTo>
                    <a:pt x="65522" y="402431"/>
                  </a:lnTo>
                  <a:lnTo>
                    <a:pt x="57580" y="370681"/>
                  </a:lnTo>
                  <a:lnTo>
                    <a:pt x="50432" y="338534"/>
                  </a:lnTo>
                  <a:lnTo>
                    <a:pt x="42887" y="304800"/>
                  </a:lnTo>
                  <a:lnTo>
                    <a:pt x="36137" y="269875"/>
                  </a:lnTo>
                  <a:lnTo>
                    <a:pt x="29783" y="234553"/>
                  </a:lnTo>
                  <a:lnTo>
                    <a:pt x="23826" y="198041"/>
                  </a:lnTo>
                  <a:lnTo>
                    <a:pt x="18267" y="160338"/>
                  </a:lnTo>
                  <a:lnTo>
                    <a:pt x="13105" y="121841"/>
                  </a:lnTo>
                  <a:lnTo>
                    <a:pt x="8339" y="82550"/>
                  </a:lnTo>
                  <a:lnTo>
                    <a:pt x="3971" y="41672"/>
                  </a:lnTo>
                  <a:lnTo>
                    <a:pt x="0" y="0"/>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mn-ea"/>
              </a:endParaRPr>
            </a:p>
          </p:txBody>
        </p:sp>
      </p:grpSp>
      <p:grpSp>
        <p:nvGrpSpPr>
          <p:cNvPr id="6" name="组合 5"/>
          <p:cNvGrpSpPr/>
          <p:nvPr/>
        </p:nvGrpSpPr>
        <p:grpSpPr>
          <a:xfrm>
            <a:off x="1059200" y="3690187"/>
            <a:ext cx="1710603" cy="1713008"/>
            <a:chOff x="1852084" y="3429000"/>
            <a:chExt cx="1128713" cy="1130300"/>
          </a:xfrm>
        </p:grpSpPr>
        <p:sp>
          <p:nvSpPr>
            <p:cNvPr id="7" name="MH_Other_3"/>
            <p:cNvSpPr/>
            <p:nvPr>
              <p:custDataLst>
                <p:tags r:id="rId3"/>
              </p:custDataLst>
            </p:nvPr>
          </p:nvSpPr>
          <p:spPr>
            <a:xfrm>
              <a:off x="1852084" y="3429000"/>
              <a:ext cx="1128713" cy="1130300"/>
            </a:xfrm>
            <a:prstGeom prst="teardrop">
              <a:avLst/>
            </a:pr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4800" dirty="0">
                <a:solidFill>
                  <a:schemeClr val="tx1">
                    <a:lumMod val="75000"/>
                    <a:lumOff val="25000"/>
                  </a:schemeClr>
                </a:solidFill>
                <a:latin typeface="+mn-ea"/>
              </a:endParaRPr>
            </a:p>
          </p:txBody>
        </p:sp>
        <p:sp>
          <p:nvSpPr>
            <p:cNvPr id="8" name="KSO_Shape"/>
            <p:cNvSpPr>
              <a:spLocks/>
            </p:cNvSpPr>
            <p:nvPr/>
          </p:nvSpPr>
          <p:spPr bwMode="auto">
            <a:xfrm>
              <a:off x="2148625" y="3747483"/>
              <a:ext cx="538129" cy="482524"/>
            </a:xfrm>
            <a:custGeom>
              <a:avLst/>
              <a:gdLst>
                <a:gd name="T0" fmla="*/ 37594658 w 8267"/>
                <a:gd name="T1" fmla="*/ 11268577 h 7406"/>
                <a:gd name="T2" fmla="*/ 70038879 w 8267"/>
                <a:gd name="T3" fmla="*/ 13554260 h 7406"/>
                <a:gd name="T4" fmla="*/ 109916910 w 8267"/>
                <a:gd name="T5" fmla="*/ 29022174 h 7406"/>
                <a:gd name="T6" fmla="*/ 137104004 w 8267"/>
                <a:gd name="T7" fmla="*/ 51771983 h 7406"/>
                <a:gd name="T8" fmla="*/ 159884044 w 8267"/>
                <a:gd name="T9" fmla="*/ 74787724 h 7406"/>
                <a:gd name="T10" fmla="*/ 177088265 w 8267"/>
                <a:gd name="T11" fmla="*/ 89564398 h 7406"/>
                <a:gd name="T12" fmla="*/ 191053503 w 8267"/>
                <a:gd name="T13" fmla="*/ 121988342 h 7406"/>
                <a:gd name="T14" fmla="*/ 200345995 w 8267"/>
                <a:gd name="T15" fmla="*/ 147077112 h 7406"/>
                <a:gd name="T16" fmla="*/ 195620249 w 8267"/>
                <a:gd name="T17" fmla="*/ 111782803 h 7406"/>
                <a:gd name="T18" fmla="*/ 206877423 w 8267"/>
                <a:gd name="T19" fmla="*/ 64156878 h 7406"/>
                <a:gd name="T20" fmla="*/ 222594883 w 8267"/>
                <a:gd name="T21" fmla="*/ 36357348 h 7406"/>
                <a:gd name="T22" fmla="*/ 263057065 w 8267"/>
                <a:gd name="T23" fmla="*/ 10790222 h 7406"/>
                <a:gd name="T24" fmla="*/ 303041326 w 8267"/>
                <a:gd name="T25" fmla="*/ 26630165 h 7406"/>
                <a:gd name="T26" fmla="*/ 327839047 w 8267"/>
                <a:gd name="T27" fmla="*/ 25673453 h 7406"/>
                <a:gd name="T28" fmla="*/ 350831317 w 8267"/>
                <a:gd name="T29" fmla="*/ 21740049 h 7406"/>
                <a:gd name="T30" fmla="*/ 382054006 w 8267"/>
                <a:gd name="T31" fmla="*/ 15308308 h 7406"/>
                <a:gd name="T32" fmla="*/ 394691943 w 8267"/>
                <a:gd name="T33" fmla="*/ 25248145 h 7406"/>
                <a:gd name="T34" fmla="*/ 420339275 w 8267"/>
                <a:gd name="T35" fmla="*/ 49379973 h 7406"/>
                <a:gd name="T36" fmla="*/ 418162133 w 8267"/>
                <a:gd name="T37" fmla="*/ 75691388 h 7406"/>
                <a:gd name="T38" fmla="*/ 415560069 w 8267"/>
                <a:gd name="T39" fmla="*/ 103862947 h 7406"/>
                <a:gd name="T40" fmla="*/ 395700784 w 8267"/>
                <a:gd name="T41" fmla="*/ 123529967 h 7406"/>
                <a:gd name="T42" fmla="*/ 357415745 w 8267"/>
                <a:gd name="T43" fmla="*/ 141177006 h 7406"/>
                <a:gd name="T44" fmla="*/ 318865246 w 8267"/>
                <a:gd name="T45" fmla="*/ 160206065 h 7406"/>
                <a:gd name="T46" fmla="*/ 292739993 w 8267"/>
                <a:gd name="T47" fmla="*/ 171740575 h 7406"/>
                <a:gd name="T48" fmla="*/ 229763463 w 8267"/>
                <a:gd name="T49" fmla="*/ 161216055 h 7406"/>
                <a:gd name="T50" fmla="*/ 252808732 w 8267"/>
                <a:gd name="T51" fmla="*/ 204908576 h 7406"/>
                <a:gd name="T52" fmla="*/ 293908294 w 8267"/>
                <a:gd name="T53" fmla="*/ 223778260 h 7406"/>
                <a:gd name="T54" fmla="*/ 309201064 w 8267"/>
                <a:gd name="T55" fmla="*/ 253119415 h 7406"/>
                <a:gd name="T56" fmla="*/ 335219857 w 8267"/>
                <a:gd name="T57" fmla="*/ 280546685 h 7406"/>
                <a:gd name="T58" fmla="*/ 353486380 w 8267"/>
                <a:gd name="T59" fmla="*/ 300320032 h 7406"/>
                <a:gd name="T60" fmla="*/ 361292110 w 8267"/>
                <a:gd name="T61" fmla="*/ 332159293 h 7406"/>
                <a:gd name="T62" fmla="*/ 351840158 w 8267"/>
                <a:gd name="T63" fmla="*/ 362669583 h 7406"/>
                <a:gd name="T64" fmla="*/ 338565301 w 8267"/>
                <a:gd name="T65" fmla="*/ 386588988 h 7406"/>
                <a:gd name="T66" fmla="*/ 304900008 w 8267"/>
                <a:gd name="T67" fmla="*/ 380741930 h 7406"/>
                <a:gd name="T68" fmla="*/ 280102287 w 8267"/>
                <a:gd name="T69" fmla="*/ 380210526 h 7406"/>
                <a:gd name="T70" fmla="*/ 265446668 w 8267"/>
                <a:gd name="T71" fmla="*/ 356716429 h 7406"/>
                <a:gd name="T72" fmla="*/ 253552343 w 8267"/>
                <a:gd name="T73" fmla="*/ 340663832 h 7406"/>
                <a:gd name="T74" fmla="*/ 242613629 w 8267"/>
                <a:gd name="T75" fmla="*/ 328438543 h 7406"/>
                <a:gd name="T76" fmla="*/ 229126312 w 8267"/>
                <a:gd name="T77" fmla="*/ 297396619 h 7406"/>
                <a:gd name="T78" fmla="*/ 216913296 w 8267"/>
                <a:gd name="T79" fmla="*/ 198636441 h 7406"/>
                <a:gd name="T80" fmla="*/ 197850392 w 8267"/>
                <a:gd name="T81" fmla="*/ 199646432 h 7406"/>
                <a:gd name="T82" fmla="*/ 194929868 w 8267"/>
                <a:gd name="T83" fmla="*/ 252003097 h 7406"/>
                <a:gd name="T84" fmla="*/ 178999948 w 8267"/>
                <a:gd name="T85" fmla="*/ 283629704 h 7406"/>
                <a:gd name="T86" fmla="*/ 154520917 w 8267"/>
                <a:gd name="T87" fmla="*/ 304147109 h 7406"/>
                <a:gd name="T88" fmla="*/ 134130481 w 8267"/>
                <a:gd name="T89" fmla="*/ 322804139 h 7406"/>
                <a:gd name="T90" fmla="*/ 107261846 w 8267"/>
                <a:gd name="T91" fmla="*/ 336677380 h 7406"/>
                <a:gd name="T92" fmla="*/ 70357339 w 8267"/>
                <a:gd name="T93" fmla="*/ 344118880 h 7406"/>
                <a:gd name="T94" fmla="*/ 53524808 w 8267"/>
                <a:gd name="T95" fmla="*/ 336358399 h 7406"/>
                <a:gd name="T96" fmla="*/ 32072301 w 8267"/>
                <a:gd name="T97" fmla="*/ 320943764 h 7406"/>
                <a:gd name="T98" fmla="*/ 38815959 w 8267"/>
                <a:gd name="T99" fmla="*/ 302765090 h 7406"/>
                <a:gd name="T100" fmla="*/ 48108451 w 8267"/>
                <a:gd name="T101" fmla="*/ 267364684 h 7406"/>
                <a:gd name="T102" fmla="*/ 57241713 w 8267"/>
                <a:gd name="T103" fmla="*/ 238236183 h 7406"/>
                <a:gd name="T104" fmla="*/ 76463847 w 8267"/>
                <a:gd name="T105" fmla="*/ 208735653 h 7406"/>
                <a:gd name="T106" fmla="*/ 102642101 w 8267"/>
                <a:gd name="T107" fmla="*/ 192789614 h 7406"/>
                <a:gd name="T108" fmla="*/ 139174917 w 8267"/>
                <a:gd name="T109" fmla="*/ 179447777 h 7406"/>
                <a:gd name="T110" fmla="*/ 195620249 w 8267"/>
                <a:gd name="T111" fmla="*/ 180989402 h 7406"/>
                <a:gd name="T112" fmla="*/ 143953893 w 8267"/>
                <a:gd name="T113" fmla="*/ 171527921 h 7406"/>
                <a:gd name="T114" fmla="*/ 117722640 w 8267"/>
                <a:gd name="T115" fmla="*/ 153402526 h 7406"/>
                <a:gd name="T116" fmla="*/ 71206951 w 8267"/>
                <a:gd name="T117" fmla="*/ 136552592 h 7406"/>
                <a:gd name="T118" fmla="*/ 59578086 w 8267"/>
                <a:gd name="T119" fmla="*/ 119755938 h 7406"/>
                <a:gd name="T120" fmla="*/ 26815404 w 8267"/>
                <a:gd name="T121" fmla="*/ 98334870 h 7406"/>
                <a:gd name="T122" fmla="*/ 12903397 w 8267"/>
                <a:gd name="T123" fmla="*/ 74203042 h 7406"/>
                <a:gd name="T124" fmla="*/ 15027309 w 8267"/>
                <a:gd name="T125" fmla="*/ 50921598 h 740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8267" h="7406">
                  <a:moveTo>
                    <a:pt x="1" y="133"/>
                  </a:moveTo>
                  <a:lnTo>
                    <a:pt x="1" y="133"/>
                  </a:lnTo>
                  <a:lnTo>
                    <a:pt x="8" y="131"/>
                  </a:lnTo>
                  <a:lnTo>
                    <a:pt x="15" y="129"/>
                  </a:lnTo>
                  <a:lnTo>
                    <a:pt x="23" y="129"/>
                  </a:lnTo>
                  <a:lnTo>
                    <a:pt x="34" y="131"/>
                  </a:lnTo>
                  <a:lnTo>
                    <a:pt x="47" y="133"/>
                  </a:lnTo>
                  <a:lnTo>
                    <a:pt x="59" y="137"/>
                  </a:lnTo>
                  <a:lnTo>
                    <a:pt x="88" y="146"/>
                  </a:lnTo>
                  <a:lnTo>
                    <a:pt x="120" y="160"/>
                  </a:lnTo>
                  <a:lnTo>
                    <a:pt x="155" y="176"/>
                  </a:lnTo>
                  <a:lnTo>
                    <a:pt x="192" y="194"/>
                  </a:lnTo>
                  <a:lnTo>
                    <a:pt x="230" y="214"/>
                  </a:lnTo>
                  <a:lnTo>
                    <a:pt x="305" y="254"/>
                  </a:lnTo>
                  <a:lnTo>
                    <a:pt x="373" y="293"/>
                  </a:lnTo>
                  <a:lnTo>
                    <a:pt x="429" y="324"/>
                  </a:lnTo>
                  <a:lnTo>
                    <a:pt x="451" y="335"/>
                  </a:lnTo>
                  <a:lnTo>
                    <a:pt x="467" y="342"/>
                  </a:lnTo>
                  <a:lnTo>
                    <a:pt x="520" y="363"/>
                  </a:lnTo>
                  <a:lnTo>
                    <a:pt x="565" y="377"/>
                  </a:lnTo>
                  <a:lnTo>
                    <a:pt x="603" y="388"/>
                  </a:lnTo>
                  <a:lnTo>
                    <a:pt x="618" y="392"/>
                  </a:lnTo>
                  <a:lnTo>
                    <a:pt x="632" y="393"/>
                  </a:lnTo>
                  <a:lnTo>
                    <a:pt x="644" y="396"/>
                  </a:lnTo>
                  <a:lnTo>
                    <a:pt x="655" y="396"/>
                  </a:lnTo>
                  <a:lnTo>
                    <a:pt x="665" y="395"/>
                  </a:lnTo>
                  <a:lnTo>
                    <a:pt x="674" y="393"/>
                  </a:lnTo>
                  <a:lnTo>
                    <a:pt x="680" y="390"/>
                  </a:lnTo>
                  <a:lnTo>
                    <a:pt x="686" y="386"/>
                  </a:lnTo>
                  <a:lnTo>
                    <a:pt x="691" y="381"/>
                  </a:lnTo>
                  <a:lnTo>
                    <a:pt x="695" y="376"/>
                  </a:lnTo>
                  <a:lnTo>
                    <a:pt x="698" y="370"/>
                  </a:lnTo>
                  <a:lnTo>
                    <a:pt x="701" y="363"/>
                  </a:lnTo>
                  <a:lnTo>
                    <a:pt x="703" y="346"/>
                  </a:lnTo>
                  <a:lnTo>
                    <a:pt x="704" y="326"/>
                  </a:lnTo>
                  <a:lnTo>
                    <a:pt x="704" y="303"/>
                  </a:lnTo>
                  <a:lnTo>
                    <a:pt x="703" y="250"/>
                  </a:lnTo>
                  <a:lnTo>
                    <a:pt x="704" y="222"/>
                  </a:lnTo>
                  <a:lnTo>
                    <a:pt x="707" y="190"/>
                  </a:lnTo>
                  <a:lnTo>
                    <a:pt x="707" y="198"/>
                  </a:lnTo>
                  <a:lnTo>
                    <a:pt x="707" y="205"/>
                  </a:lnTo>
                  <a:lnTo>
                    <a:pt x="708" y="212"/>
                  </a:lnTo>
                  <a:lnTo>
                    <a:pt x="710" y="219"/>
                  </a:lnTo>
                  <a:lnTo>
                    <a:pt x="715" y="233"/>
                  </a:lnTo>
                  <a:lnTo>
                    <a:pt x="725" y="248"/>
                  </a:lnTo>
                  <a:lnTo>
                    <a:pt x="736" y="263"/>
                  </a:lnTo>
                  <a:lnTo>
                    <a:pt x="750" y="276"/>
                  </a:lnTo>
                  <a:lnTo>
                    <a:pt x="765" y="289"/>
                  </a:lnTo>
                  <a:lnTo>
                    <a:pt x="784" y="303"/>
                  </a:lnTo>
                  <a:lnTo>
                    <a:pt x="803" y="315"/>
                  </a:lnTo>
                  <a:lnTo>
                    <a:pt x="824" y="327"/>
                  </a:lnTo>
                  <a:lnTo>
                    <a:pt x="847" y="338"/>
                  </a:lnTo>
                  <a:lnTo>
                    <a:pt x="871" y="348"/>
                  </a:lnTo>
                  <a:lnTo>
                    <a:pt x="896" y="358"/>
                  </a:lnTo>
                  <a:lnTo>
                    <a:pt x="922" y="366"/>
                  </a:lnTo>
                  <a:lnTo>
                    <a:pt x="948" y="373"/>
                  </a:lnTo>
                  <a:lnTo>
                    <a:pt x="975" y="379"/>
                  </a:lnTo>
                  <a:lnTo>
                    <a:pt x="1001" y="382"/>
                  </a:lnTo>
                  <a:lnTo>
                    <a:pt x="1030" y="385"/>
                  </a:lnTo>
                  <a:lnTo>
                    <a:pt x="1056" y="386"/>
                  </a:lnTo>
                  <a:lnTo>
                    <a:pt x="1083" y="386"/>
                  </a:lnTo>
                  <a:lnTo>
                    <a:pt x="1109" y="384"/>
                  </a:lnTo>
                  <a:lnTo>
                    <a:pt x="1135" y="379"/>
                  </a:lnTo>
                  <a:lnTo>
                    <a:pt x="1159" y="373"/>
                  </a:lnTo>
                  <a:lnTo>
                    <a:pt x="1182" y="363"/>
                  </a:lnTo>
                  <a:lnTo>
                    <a:pt x="1204" y="352"/>
                  </a:lnTo>
                  <a:lnTo>
                    <a:pt x="1215" y="346"/>
                  </a:lnTo>
                  <a:lnTo>
                    <a:pt x="1225" y="338"/>
                  </a:lnTo>
                  <a:lnTo>
                    <a:pt x="1235" y="331"/>
                  </a:lnTo>
                  <a:lnTo>
                    <a:pt x="1245" y="324"/>
                  </a:lnTo>
                  <a:lnTo>
                    <a:pt x="1253" y="314"/>
                  </a:lnTo>
                  <a:lnTo>
                    <a:pt x="1262" y="304"/>
                  </a:lnTo>
                  <a:lnTo>
                    <a:pt x="1269" y="294"/>
                  </a:lnTo>
                  <a:lnTo>
                    <a:pt x="1277" y="283"/>
                  </a:lnTo>
                  <a:lnTo>
                    <a:pt x="1284" y="272"/>
                  </a:lnTo>
                  <a:lnTo>
                    <a:pt x="1290" y="260"/>
                  </a:lnTo>
                  <a:lnTo>
                    <a:pt x="1295" y="247"/>
                  </a:lnTo>
                  <a:lnTo>
                    <a:pt x="1300" y="233"/>
                  </a:lnTo>
                  <a:lnTo>
                    <a:pt x="1303" y="219"/>
                  </a:lnTo>
                  <a:lnTo>
                    <a:pt x="1307" y="203"/>
                  </a:lnTo>
                  <a:lnTo>
                    <a:pt x="1307" y="211"/>
                  </a:lnTo>
                  <a:lnTo>
                    <a:pt x="1308" y="220"/>
                  </a:lnTo>
                  <a:lnTo>
                    <a:pt x="1310" y="228"/>
                  </a:lnTo>
                  <a:lnTo>
                    <a:pt x="1312" y="238"/>
                  </a:lnTo>
                  <a:lnTo>
                    <a:pt x="1319" y="255"/>
                  </a:lnTo>
                  <a:lnTo>
                    <a:pt x="1329" y="274"/>
                  </a:lnTo>
                  <a:lnTo>
                    <a:pt x="1343" y="293"/>
                  </a:lnTo>
                  <a:lnTo>
                    <a:pt x="1358" y="311"/>
                  </a:lnTo>
                  <a:lnTo>
                    <a:pt x="1378" y="330"/>
                  </a:lnTo>
                  <a:lnTo>
                    <a:pt x="1399" y="348"/>
                  </a:lnTo>
                  <a:lnTo>
                    <a:pt x="1421" y="366"/>
                  </a:lnTo>
                  <a:lnTo>
                    <a:pt x="1446" y="384"/>
                  </a:lnTo>
                  <a:lnTo>
                    <a:pt x="1472" y="401"/>
                  </a:lnTo>
                  <a:lnTo>
                    <a:pt x="1500" y="418"/>
                  </a:lnTo>
                  <a:lnTo>
                    <a:pt x="1530" y="432"/>
                  </a:lnTo>
                  <a:lnTo>
                    <a:pt x="1560" y="447"/>
                  </a:lnTo>
                  <a:lnTo>
                    <a:pt x="1591" y="462"/>
                  </a:lnTo>
                  <a:lnTo>
                    <a:pt x="1622" y="474"/>
                  </a:lnTo>
                  <a:lnTo>
                    <a:pt x="1654" y="485"/>
                  </a:lnTo>
                  <a:lnTo>
                    <a:pt x="1686" y="494"/>
                  </a:lnTo>
                  <a:lnTo>
                    <a:pt x="1718" y="502"/>
                  </a:lnTo>
                  <a:lnTo>
                    <a:pt x="1750" y="508"/>
                  </a:lnTo>
                  <a:lnTo>
                    <a:pt x="1780" y="513"/>
                  </a:lnTo>
                  <a:lnTo>
                    <a:pt x="1811" y="516"/>
                  </a:lnTo>
                  <a:lnTo>
                    <a:pt x="1840" y="516"/>
                  </a:lnTo>
                  <a:lnTo>
                    <a:pt x="1868" y="513"/>
                  </a:lnTo>
                  <a:lnTo>
                    <a:pt x="1895" y="509"/>
                  </a:lnTo>
                  <a:lnTo>
                    <a:pt x="1921" y="503"/>
                  </a:lnTo>
                  <a:lnTo>
                    <a:pt x="1933" y="498"/>
                  </a:lnTo>
                  <a:lnTo>
                    <a:pt x="1945" y="494"/>
                  </a:lnTo>
                  <a:lnTo>
                    <a:pt x="1956" y="487"/>
                  </a:lnTo>
                  <a:lnTo>
                    <a:pt x="1966" y="481"/>
                  </a:lnTo>
                  <a:lnTo>
                    <a:pt x="1976" y="474"/>
                  </a:lnTo>
                  <a:lnTo>
                    <a:pt x="1986" y="467"/>
                  </a:lnTo>
                  <a:lnTo>
                    <a:pt x="1994" y="458"/>
                  </a:lnTo>
                  <a:lnTo>
                    <a:pt x="2003" y="448"/>
                  </a:lnTo>
                  <a:lnTo>
                    <a:pt x="2010" y="439"/>
                  </a:lnTo>
                  <a:lnTo>
                    <a:pt x="2017" y="428"/>
                  </a:lnTo>
                  <a:lnTo>
                    <a:pt x="2023" y="417"/>
                  </a:lnTo>
                  <a:lnTo>
                    <a:pt x="2028" y="403"/>
                  </a:lnTo>
                  <a:lnTo>
                    <a:pt x="2026" y="415"/>
                  </a:lnTo>
                  <a:lnTo>
                    <a:pt x="2026" y="430"/>
                  </a:lnTo>
                  <a:lnTo>
                    <a:pt x="2028" y="446"/>
                  </a:lnTo>
                  <a:lnTo>
                    <a:pt x="2033" y="463"/>
                  </a:lnTo>
                  <a:lnTo>
                    <a:pt x="2039" y="483"/>
                  </a:lnTo>
                  <a:lnTo>
                    <a:pt x="2048" y="503"/>
                  </a:lnTo>
                  <a:lnTo>
                    <a:pt x="2058" y="524"/>
                  </a:lnTo>
                  <a:lnTo>
                    <a:pt x="2070" y="546"/>
                  </a:lnTo>
                  <a:lnTo>
                    <a:pt x="2083" y="568"/>
                  </a:lnTo>
                  <a:lnTo>
                    <a:pt x="2098" y="591"/>
                  </a:lnTo>
                  <a:lnTo>
                    <a:pt x="2115" y="615"/>
                  </a:lnTo>
                  <a:lnTo>
                    <a:pt x="2132" y="637"/>
                  </a:lnTo>
                  <a:lnTo>
                    <a:pt x="2151" y="660"/>
                  </a:lnTo>
                  <a:lnTo>
                    <a:pt x="2170" y="682"/>
                  </a:lnTo>
                  <a:lnTo>
                    <a:pt x="2190" y="704"/>
                  </a:lnTo>
                  <a:lnTo>
                    <a:pt x="2211" y="725"/>
                  </a:lnTo>
                  <a:lnTo>
                    <a:pt x="2233" y="744"/>
                  </a:lnTo>
                  <a:lnTo>
                    <a:pt x="2253" y="761"/>
                  </a:lnTo>
                  <a:lnTo>
                    <a:pt x="2275" y="778"/>
                  </a:lnTo>
                  <a:lnTo>
                    <a:pt x="2297" y="793"/>
                  </a:lnTo>
                  <a:lnTo>
                    <a:pt x="2319" y="807"/>
                  </a:lnTo>
                  <a:lnTo>
                    <a:pt x="2341" y="818"/>
                  </a:lnTo>
                  <a:lnTo>
                    <a:pt x="2363" y="826"/>
                  </a:lnTo>
                  <a:lnTo>
                    <a:pt x="2384" y="831"/>
                  </a:lnTo>
                  <a:lnTo>
                    <a:pt x="2405" y="835"/>
                  </a:lnTo>
                  <a:lnTo>
                    <a:pt x="2416" y="835"/>
                  </a:lnTo>
                  <a:lnTo>
                    <a:pt x="2426" y="835"/>
                  </a:lnTo>
                  <a:lnTo>
                    <a:pt x="2435" y="833"/>
                  </a:lnTo>
                  <a:lnTo>
                    <a:pt x="2445" y="832"/>
                  </a:lnTo>
                  <a:lnTo>
                    <a:pt x="2455" y="829"/>
                  </a:lnTo>
                  <a:lnTo>
                    <a:pt x="2464" y="825"/>
                  </a:lnTo>
                  <a:lnTo>
                    <a:pt x="2472" y="821"/>
                  </a:lnTo>
                  <a:lnTo>
                    <a:pt x="2481" y="815"/>
                  </a:lnTo>
                  <a:lnTo>
                    <a:pt x="2489" y="809"/>
                  </a:lnTo>
                  <a:lnTo>
                    <a:pt x="2498" y="802"/>
                  </a:lnTo>
                  <a:lnTo>
                    <a:pt x="2505" y="793"/>
                  </a:lnTo>
                  <a:lnTo>
                    <a:pt x="2513" y="783"/>
                  </a:lnTo>
                  <a:lnTo>
                    <a:pt x="2520" y="772"/>
                  </a:lnTo>
                  <a:lnTo>
                    <a:pt x="2526" y="761"/>
                  </a:lnTo>
                  <a:lnTo>
                    <a:pt x="2524" y="770"/>
                  </a:lnTo>
                  <a:lnTo>
                    <a:pt x="2520" y="778"/>
                  </a:lnTo>
                  <a:lnTo>
                    <a:pt x="2516" y="796"/>
                  </a:lnTo>
                  <a:lnTo>
                    <a:pt x="2516" y="815"/>
                  </a:lnTo>
                  <a:lnTo>
                    <a:pt x="2517" y="833"/>
                  </a:lnTo>
                  <a:lnTo>
                    <a:pt x="2521" y="853"/>
                  </a:lnTo>
                  <a:lnTo>
                    <a:pt x="2527" y="874"/>
                  </a:lnTo>
                  <a:lnTo>
                    <a:pt x="2535" y="893"/>
                  </a:lnTo>
                  <a:lnTo>
                    <a:pt x="2544" y="914"/>
                  </a:lnTo>
                  <a:lnTo>
                    <a:pt x="2555" y="934"/>
                  </a:lnTo>
                  <a:lnTo>
                    <a:pt x="2569" y="954"/>
                  </a:lnTo>
                  <a:lnTo>
                    <a:pt x="2582" y="974"/>
                  </a:lnTo>
                  <a:lnTo>
                    <a:pt x="2598" y="992"/>
                  </a:lnTo>
                  <a:lnTo>
                    <a:pt x="2614" y="1012"/>
                  </a:lnTo>
                  <a:lnTo>
                    <a:pt x="2630" y="1029"/>
                  </a:lnTo>
                  <a:lnTo>
                    <a:pt x="2648" y="1046"/>
                  </a:lnTo>
                  <a:lnTo>
                    <a:pt x="2665" y="1062"/>
                  </a:lnTo>
                  <a:lnTo>
                    <a:pt x="2684" y="1078"/>
                  </a:lnTo>
                  <a:lnTo>
                    <a:pt x="2702" y="1091"/>
                  </a:lnTo>
                  <a:lnTo>
                    <a:pt x="2720" y="1104"/>
                  </a:lnTo>
                  <a:lnTo>
                    <a:pt x="2737" y="1115"/>
                  </a:lnTo>
                  <a:lnTo>
                    <a:pt x="2755" y="1123"/>
                  </a:lnTo>
                  <a:lnTo>
                    <a:pt x="2772" y="1132"/>
                  </a:lnTo>
                  <a:lnTo>
                    <a:pt x="2788" y="1137"/>
                  </a:lnTo>
                  <a:lnTo>
                    <a:pt x="2803" y="1140"/>
                  </a:lnTo>
                  <a:lnTo>
                    <a:pt x="2817" y="1143"/>
                  </a:lnTo>
                  <a:lnTo>
                    <a:pt x="2829" y="1141"/>
                  </a:lnTo>
                  <a:lnTo>
                    <a:pt x="2841" y="1138"/>
                  </a:lnTo>
                  <a:lnTo>
                    <a:pt x="2846" y="1135"/>
                  </a:lnTo>
                  <a:lnTo>
                    <a:pt x="2851" y="1133"/>
                  </a:lnTo>
                  <a:lnTo>
                    <a:pt x="2855" y="1129"/>
                  </a:lnTo>
                  <a:lnTo>
                    <a:pt x="2858" y="1124"/>
                  </a:lnTo>
                  <a:lnTo>
                    <a:pt x="2862" y="1119"/>
                  </a:lnTo>
                  <a:lnTo>
                    <a:pt x="2865" y="1113"/>
                  </a:lnTo>
                  <a:lnTo>
                    <a:pt x="2867" y="1107"/>
                  </a:lnTo>
                  <a:lnTo>
                    <a:pt x="2868" y="1100"/>
                  </a:lnTo>
                  <a:lnTo>
                    <a:pt x="2869" y="1083"/>
                  </a:lnTo>
                  <a:lnTo>
                    <a:pt x="2869" y="1107"/>
                  </a:lnTo>
                  <a:lnTo>
                    <a:pt x="2869" y="1137"/>
                  </a:lnTo>
                  <a:lnTo>
                    <a:pt x="2873" y="1167"/>
                  </a:lnTo>
                  <a:lnTo>
                    <a:pt x="2878" y="1200"/>
                  </a:lnTo>
                  <a:lnTo>
                    <a:pt x="2885" y="1233"/>
                  </a:lnTo>
                  <a:lnTo>
                    <a:pt x="2894" y="1265"/>
                  </a:lnTo>
                  <a:lnTo>
                    <a:pt x="2905" y="1297"/>
                  </a:lnTo>
                  <a:lnTo>
                    <a:pt x="2917" y="1326"/>
                  </a:lnTo>
                  <a:lnTo>
                    <a:pt x="2924" y="1339"/>
                  </a:lnTo>
                  <a:lnTo>
                    <a:pt x="2932" y="1353"/>
                  </a:lnTo>
                  <a:lnTo>
                    <a:pt x="2940" y="1364"/>
                  </a:lnTo>
                  <a:lnTo>
                    <a:pt x="2949" y="1375"/>
                  </a:lnTo>
                  <a:lnTo>
                    <a:pt x="2958" y="1384"/>
                  </a:lnTo>
                  <a:lnTo>
                    <a:pt x="2967" y="1392"/>
                  </a:lnTo>
                  <a:lnTo>
                    <a:pt x="2978" y="1398"/>
                  </a:lnTo>
                  <a:lnTo>
                    <a:pt x="2988" y="1403"/>
                  </a:lnTo>
                  <a:lnTo>
                    <a:pt x="2999" y="1406"/>
                  </a:lnTo>
                  <a:lnTo>
                    <a:pt x="3011" y="1407"/>
                  </a:lnTo>
                  <a:lnTo>
                    <a:pt x="3024" y="1407"/>
                  </a:lnTo>
                  <a:lnTo>
                    <a:pt x="3036" y="1403"/>
                  </a:lnTo>
                  <a:lnTo>
                    <a:pt x="3048" y="1398"/>
                  </a:lnTo>
                  <a:lnTo>
                    <a:pt x="3061" y="1391"/>
                  </a:lnTo>
                  <a:lnTo>
                    <a:pt x="3076" y="1381"/>
                  </a:lnTo>
                  <a:lnTo>
                    <a:pt x="3091" y="1369"/>
                  </a:lnTo>
                  <a:lnTo>
                    <a:pt x="3080" y="1380"/>
                  </a:lnTo>
                  <a:lnTo>
                    <a:pt x="3072" y="1392"/>
                  </a:lnTo>
                  <a:lnTo>
                    <a:pt x="3066" y="1404"/>
                  </a:lnTo>
                  <a:lnTo>
                    <a:pt x="3063" y="1418"/>
                  </a:lnTo>
                  <a:lnTo>
                    <a:pt x="3061" y="1432"/>
                  </a:lnTo>
                  <a:lnTo>
                    <a:pt x="3061" y="1447"/>
                  </a:lnTo>
                  <a:lnTo>
                    <a:pt x="3064" y="1463"/>
                  </a:lnTo>
                  <a:lnTo>
                    <a:pt x="3069" y="1478"/>
                  </a:lnTo>
                  <a:lnTo>
                    <a:pt x="3075" y="1494"/>
                  </a:lnTo>
                  <a:lnTo>
                    <a:pt x="3081" y="1509"/>
                  </a:lnTo>
                  <a:lnTo>
                    <a:pt x="3090" y="1525"/>
                  </a:lnTo>
                  <a:lnTo>
                    <a:pt x="3099" y="1541"/>
                  </a:lnTo>
                  <a:lnTo>
                    <a:pt x="3110" y="1556"/>
                  </a:lnTo>
                  <a:lnTo>
                    <a:pt x="3123" y="1571"/>
                  </a:lnTo>
                  <a:lnTo>
                    <a:pt x="3135" y="1585"/>
                  </a:lnTo>
                  <a:lnTo>
                    <a:pt x="3148" y="1599"/>
                  </a:lnTo>
                  <a:lnTo>
                    <a:pt x="3162" y="1611"/>
                  </a:lnTo>
                  <a:lnTo>
                    <a:pt x="3176" y="1622"/>
                  </a:lnTo>
                  <a:lnTo>
                    <a:pt x="3191" y="1632"/>
                  </a:lnTo>
                  <a:lnTo>
                    <a:pt x="3206" y="1641"/>
                  </a:lnTo>
                  <a:lnTo>
                    <a:pt x="3220" y="1649"/>
                  </a:lnTo>
                  <a:lnTo>
                    <a:pt x="3235" y="1655"/>
                  </a:lnTo>
                  <a:lnTo>
                    <a:pt x="3250" y="1659"/>
                  </a:lnTo>
                  <a:lnTo>
                    <a:pt x="3263" y="1661"/>
                  </a:lnTo>
                  <a:lnTo>
                    <a:pt x="3277" y="1661"/>
                  </a:lnTo>
                  <a:lnTo>
                    <a:pt x="3290" y="1660"/>
                  </a:lnTo>
                  <a:lnTo>
                    <a:pt x="3302" y="1655"/>
                  </a:lnTo>
                  <a:lnTo>
                    <a:pt x="3313" y="1649"/>
                  </a:lnTo>
                  <a:lnTo>
                    <a:pt x="3324" y="1640"/>
                  </a:lnTo>
                  <a:lnTo>
                    <a:pt x="3334" y="1628"/>
                  </a:lnTo>
                  <a:lnTo>
                    <a:pt x="3341" y="1615"/>
                  </a:lnTo>
                  <a:lnTo>
                    <a:pt x="3349" y="1596"/>
                  </a:lnTo>
                  <a:lnTo>
                    <a:pt x="3343" y="1619"/>
                  </a:lnTo>
                  <a:lnTo>
                    <a:pt x="3339" y="1641"/>
                  </a:lnTo>
                  <a:lnTo>
                    <a:pt x="3336" y="1663"/>
                  </a:lnTo>
                  <a:lnTo>
                    <a:pt x="3335" y="1685"/>
                  </a:lnTo>
                  <a:lnTo>
                    <a:pt x="3335" y="1706"/>
                  </a:lnTo>
                  <a:lnTo>
                    <a:pt x="3336" y="1728"/>
                  </a:lnTo>
                  <a:lnTo>
                    <a:pt x="3339" y="1749"/>
                  </a:lnTo>
                  <a:lnTo>
                    <a:pt x="3343" y="1770"/>
                  </a:lnTo>
                  <a:lnTo>
                    <a:pt x="3346" y="1791"/>
                  </a:lnTo>
                  <a:lnTo>
                    <a:pt x="3352" y="1811"/>
                  </a:lnTo>
                  <a:lnTo>
                    <a:pt x="3365" y="1853"/>
                  </a:lnTo>
                  <a:lnTo>
                    <a:pt x="3378" y="1896"/>
                  </a:lnTo>
                  <a:lnTo>
                    <a:pt x="3394" y="1938"/>
                  </a:lnTo>
                  <a:lnTo>
                    <a:pt x="3410" y="1980"/>
                  </a:lnTo>
                  <a:lnTo>
                    <a:pt x="3417" y="1996"/>
                  </a:lnTo>
                  <a:lnTo>
                    <a:pt x="3425" y="2011"/>
                  </a:lnTo>
                  <a:lnTo>
                    <a:pt x="3431" y="2023"/>
                  </a:lnTo>
                  <a:lnTo>
                    <a:pt x="3437" y="2033"/>
                  </a:lnTo>
                  <a:lnTo>
                    <a:pt x="3444" y="2040"/>
                  </a:lnTo>
                  <a:lnTo>
                    <a:pt x="3450" y="2046"/>
                  </a:lnTo>
                  <a:lnTo>
                    <a:pt x="3456" y="2051"/>
                  </a:lnTo>
                  <a:lnTo>
                    <a:pt x="3461" y="2053"/>
                  </a:lnTo>
                  <a:lnTo>
                    <a:pt x="3467" y="2056"/>
                  </a:lnTo>
                  <a:lnTo>
                    <a:pt x="3472" y="2056"/>
                  </a:lnTo>
                  <a:lnTo>
                    <a:pt x="3478" y="2055"/>
                  </a:lnTo>
                  <a:lnTo>
                    <a:pt x="3483" y="2052"/>
                  </a:lnTo>
                  <a:lnTo>
                    <a:pt x="3494" y="2046"/>
                  </a:lnTo>
                  <a:lnTo>
                    <a:pt x="3504" y="2037"/>
                  </a:lnTo>
                  <a:lnTo>
                    <a:pt x="3514" y="2028"/>
                  </a:lnTo>
                  <a:lnTo>
                    <a:pt x="3524" y="2018"/>
                  </a:lnTo>
                  <a:lnTo>
                    <a:pt x="3535" y="2009"/>
                  </a:lnTo>
                  <a:lnTo>
                    <a:pt x="3546" y="2002"/>
                  </a:lnTo>
                  <a:lnTo>
                    <a:pt x="3550" y="2000"/>
                  </a:lnTo>
                  <a:lnTo>
                    <a:pt x="3557" y="1998"/>
                  </a:lnTo>
                  <a:lnTo>
                    <a:pt x="3563" y="1998"/>
                  </a:lnTo>
                  <a:lnTo>
                    <a:pt x="3569" y="2000"/>
                  </a:lnTo>
                  <a:lnTo>
                    <a:pt x="3575" y="2001"/>
                  </a:lnTo>
                  <a:lnTo>
                    <a:pt x="3581" y="2004"/>
                  </a:lnTo>
                  <a:lnTo>
                    <a:pt x="3580" y="2006"/>
                  </a:lnTo>
                  <a:lnTo>
                    <a:pt x="3579" y="2009"/>
                  </a:lnTo>
                  <a:lnTo>
                    <a:pt x="3579" y="2026"/>
                  </a:lnTo>
                  <a:lnTo>
                    <a:pt x="3579" y="2055"/>
                  </a:lnTo>
                  <a:lnTo>
                    <a:pt x="3581" y="2091"/>
                  </a:lnTo>
                  <a:lnTo>
                    <a:pt x="3588" y="2184"/>
                  </a:lnTo>
                  <a:lnTo>
                    <a:pt x="3598" y="2295"/>
                  </a:lnTo>
                  <a:lnTo>
                    <a:pt x="3618" y="2511"/>
                  </a:lnTo>
                  <a:lnTo>
                    <a:pt x="3625" y="2590"/>
                  </a:lnTo>
                  <a:lnTo>
                    <a:pt x="3629" y="2632"/>
                  </a:lnTo>
                  <a:lnTo>
                    <a:pt x="3632" y="2729"/>
                  </a:lnTo>
                  <a:lnTo>
                    <a:pt x="3635" y="2775"/>
                  </a:lnTo>
                  <a:lnTo>
                    <a:pt x="3637" y="2819"/>
                  </a:lnTo>
                  <a:lnTo>
                    <a:pt x="3642" y="2860"/>
                  </a:lnTo>
                  <a:lnTo>
                    <a:pt x="3647" y="2902"/>
                  </a:lnTo>
                  <a:lnTo>
                    <a:pt x="3652" y="2921"/>
                  </a:lnTo>
                  <a:lnTo>
                    <a:pt x="3656" y="2940"/>
                  </a:lnTo>
                  <a:lnTo>
                    <a:pt x="3660" y="2958"/>
                  </a:lnTo>
                  <a:lnTo>
                    <a:pt x="3667" y="2976"/>
                  </a:lnTo>
                  <a:lnTo>
                    <a:pt x="3674" y="2995"/>
                  </a:lnTo>
                  <a:lnTo>
                    <a:pt x="3681" y="3012"/>
                  </a:lnTo>
                  <a:lnTo>
                    <a:pt x="3690" y="3028"/>
                  </a:lnTo>
                  <a:lnTo>
                    <a:pt x="3700" y="3045"/>
                  </a:lnTo>
                  <a:lnTo>
                    <a:pt x="3711" y="3059"/>
                  </a:lnTo>
                  <a:lnTo>
                    <a:pt x="3723" y="3075"/>
                  </a:lnTo>
                  <a:lnTo>
                    <a:pt x="3735" y="3090"/>
                  </a:lnTo>
                  <a:lnTo>
                    <a:pt x="3750" y="3105"/>
                  </a:lnTo>
                  <a:lnTo>
                    <a:pt x="3766" y="3118"/>
                  </a:lnTo>
                  <a:lnTo>
                    <a:pt x="3783" y="3132"/>
                  </a:lnTo>
                  <a:lnTo>
                    <a:pt x="3802" y="3144"/>
                  </a:lnTo>
                  <a:lnTo>
                    <a:pt x="3822" y="3156"/>
                  </a:lnTo>
                  <a:lnTo>
                    <a:pt x="3844" y="3168"/>
                  </a:lnTo>
                  <a:lnTo>
                    <a:pt x="3867" y="3179"/>
                  </a:lnTo>
                  <a:lnTo>
                    <a:pt x="3893" y="3190"/>
                  </a:lnTo>
                  <a:lnTo>
                    <a:pt x="3920" y="3200"/>
                  </a:lnTo>
                  <a:lnTo>
                    <a:pt x="3922" y="3182"/>
                  </a:lnTo>
                  <a:lnTo>
                    <a:pt x="3922" y="3162"/>
                  </a:lnTo>
                  <a:lnTo>
                    <a:pt x="3921" y="3143"/>
                  </a:lnTo>
                  <a:lnTo>
                    <a:pt x="3918" y="3123"/>
                  </a:lnTo>
                  <a:lnTo>
                    <a:pt x="3914" y="3102"/>
                  </a:lnTo>
                  <a:lnTo>
                    <a:pt x="3909" y="3080"/>
                  </a:lnTo>
                  <a:lnTo>
                    <a:pt x="3903" y="3059"/>
                  </a:lnTo>
                  <a:lnTo>
                    <a:pt x="3895" y="3037"/>
                  </a:lnTo>
                  <a:lnTo>
                    <a:pt x="3878" y="2992"/>
                  </a:lnTo>
                  <a:lnTo>
                    <a:pt x="3859" y="2946"/>
                  </a:lnTo>
                  <a:lnTo>
                    <a:pt x="3837" y="2900"/>
                  </a:lnTo>
                  <a:lnTo>
                    <a:pt x="3815" y="2855"/>
                  </a:lnTo>
                  <a:lnTo>
                    <a:pt x="3793" y="2810"/>
                  </a:lnTo>
                  <a:lnTo>
                    <a:pt x="3773" y="2767"/>
                  </a:lnTo>
                  <a:lnTo>
                    <a:pt x="3755" y="2726"/>
                  </a:lnTo>
                  <a:lnTo>
                    <a:pt x="3739" y="2688"/>
                  </a:lnTo>
                  <a:lnTo>
                    <a:pt x="3734" y="2669"/>
                  </a:lnTo>
                  <a:lnTo>
                    <a:pt x="3729" y="2651"/>
                  </a:lnTo>
                  <a:lnTo>
                    <a:pt x="3725" y="2635"/>
                  </a:lnTo>
                  <a:lnTo>
                    <a:pt x="3723" y="2619"/>
                  </a:lnTo>
                  <a:lnTo>
                    <a:pt x="3723" y="2605"/>
                  </a:lnTo>
                  <a:lnTo>
                    <a:pt x="3723" y="2591"/>
                  </a:lnTo>
                  <a:lnTo>
                    <a:pt x="3726" y="2579"/>
                  </a:lnTo>
                  <a:lnTo>
                    <a:pt x="3730" y="2568"/>
                  </a:lnTo>
                  <a:lnTo>
                    <a:pt x="3734" y="2558"/>
                  </a:lnTo>
                  <a:lnTo>
                    <a:pt x="3736" y="2550"/>
                  </a:lnTo>
                  <a:lnTo>
                    <a:pt x="3739" y="2541"/>
                  </a:lnTo>
                  <a:lnTo>
                    <a:pt x="3740" y="2533"/>
                  </a:lnTo>
                  <a:lnTo>
                    <a:pt x="3740" y="2517"/>
                  </a:lnTo>
                  <a:lnTo>
                    <a:pt x="3736" y="2501"/>
                  </a:lnTo>
                  <a:lnTo>
                    <a:pt x="3733" y="2485"/>
                  </a:lnTo>
                  <a:lnTo>
                    <a:pt x="3726" y="2470"/>
                  </a:lnTo>
                  <a:lnTo>
                    <a:pt x="3719" y="2456"/>
                  </a:lnTo>
                  <a:lnTo>
                    <a:pt x="3711" y="2442"/>
                  </a:lnTo>
                  <a:lnTo>
                    <a:pt x="3696" y="2416"/>
                  </a:lnTo>
                  <a:lnTo>
                    <a:pt x="3690" y="2404"/>
                  </a:lnTo>
                  <a:lnTo>
                    <a:pt x="3684" y="2393"/>
                  </a:lnTo>
                  <a:lnTo>
                    <a:pt x="3681" y="2382"/>
                  </a:lnTo>
                  <a:lnTo>
                    <a:pt x="3680" y="2372"/>
                  </a:lnTo>
                  <a:lnTo>
                    <a:pt x="3680" y="2368"/>
                  </a:lnTo>
                  <a:lnTo>
                    <a:pt x="3681" y="2363"/>
                  </a:lnTo>
                  <a:lnTo>
                    <a:pt x="3684" y="2359"/>
                  </a:lnTo>
                  <a:lnTo>
                    <a:pt x="3686" y="2354"/>
                  </a:lnTo>
                  <a:lnTo>
                    <a:pt x="3692" y="2346"/>
                  </a:lnTo>
                  <a:lnTo>
                    <a:pt x="3698" y="2336"/>
                  </a:lnTo>
                  <a:lnTo>
                    <a:pt x="3702" y="2325"/>
                  </a:lnTo>
                  <a:lnTo>
                    <a:pt x="3706" y="2314"/>
                  </a:lnTo>
                  <a:lnTo>
                    <a:pt x="3708" y="2302"/>
                  </a:lnTo>
                  <a:lnTo>
                    <a:pt x="3709" y="2288"/>
                  </a:lnTo>
                  <a:lnTo>
                    <a:pt x="3711" y="2275"/>
                  </a:lnTo>
                  <a:lnTo>
                    <a:pt x="3711" y="2260"/>
                  </a:lnTo>
                  <a:lnTo>
                    <a:pt x="3709" y="2231"/>
                  </a:lnTo>
                  <a:lnTo>
                    <a:pt x="3704" y="2200"/>
                  </a:lnTo>
                  <a:lnTo>
                    <a:pt x="3700" y="2168"/>
                  </a:lnTo>
                  <a:lnTo>
                    <a:pt x="3692" y="2135"/>
                  </a:lnTo>
                  <a:lnTo>
                    <a:pt x="3684" y="2103"/>
                  </a:lnTo>
                  <a:lnTo>
                    <a:pt x="3675" y="2072"/>
                  </a:lnTo>
                  <a:lnTo>
                    <a:pt x="3658" y="2012"/>
                  </a:lnTo>
                  <a:lnTo>
                    <a:pt x="3642" y="1960"/>
                  </a:lnTo>
                  <a:lnTo>
                    <a:pt x="3636" y="1938"/>
                  </a:lnTo>
                  <a:lnTo>
                    <a:pt x="3631" y="1920"/>
                  </a:lnTo>
                  <a:lnTo>
                    <a:pt x="3634" y="1929"/>
                  </a:lnTo>
                  <a:lnTo>
                    <a:pt x="3636" y="1934"/>
                  </a:lnTo>
                  <a:lnTo>
                    <a:pt x="3638" y="1936"/>
                  </a:lnTo>
                  <a:lnTo>
                    <a:pt x="3642" y="1937"/>
                  </a:lnTo>
                  <a:lnTo>
                    <a:pt x="3647" y="1936"/>
                  </a:lnTo>
                  <a:lnTo>
                    <a:pt x="3652" y="1932"/>
                  </a:lnTo>
                  <a:lnTo>
                    <a:pt x="3657" y="1926"/>
                  </a:lnTo>
                  <a:lnTo>
                    <a:pt x="3662" y="1920"/>
                  </a:lnTo>
                  <a:lnTo>
                    <a:pt x="3674" y="1902"/>
                  </a:lnTo>
                  <a:lnTo>
                    <a:pt x="3687" y="1880"/>
                  </a:lnTo>
                  <a:lnTo>
                    <a:pt x="3700" y="1853"/>
                  </a:lnTo>
                  <a:lnTo>
                    <a:pt x="3713" y="1825"/>
                  </a:lnTo>
                  <a:lnTo>
                    <a:pt x="3740" y="1765"/>
                  </a:lnTo>
                  <a:lnTo>
                    <a:pt x="3762" y="1711"/>
                  </a:lnTo>
                  <a:lnTo>
                    <a:pt x="3783" y="1659"/>
                  </a:lnTo>
                  <a:lnTo>
                    <a:pt x="3800" y="1596"/>
                  </a:lnTo>
                  <a:lnTo>
                    <a:pt x="3818" y="1538"/>
                  </a:lnTo>
                  <a:lnTo>
                    <a:pt x="3834" y="1480"/>
                  </a:lnTo>
                  <a:lnTo>
                    <a:pt x="3841" y="1452"/>
                  </a:lnTo>
                  <a:lnTo>
                    <a:pt x="3849" y="1424"/>
                  </a:lnTo>
                  <a:lnTo>
                    <a:pt x="3855" y="1396"/>
                  </a:lnTo>
                  <a:lnTo>
                    <a:pt x="3859" y="1368"/>
                  </a:lnTo>
                  <a:lnTo>
                    <a:pt x="3862" y="1338"/>
                  </a:lnTo>
                  <a:lnTo>
                    <a:pt x="3865" y="1310"/>
                  </a:lnTo>
                  <a:lnTo>
                    <a:pt x="3866" y="1281"/>
                  </a:lnTo>
                  <a:lnTo>
                    <a:pt x="3865" y="1250"/>
                  </a:lnTo>
                  <a:lnTo>
                    <a:pt x="3862" y="1220"/>
                  </a:lnTo>
                  <a:lnTo>
                    <a:pt x="3859" y="1188"/>
                  </a:lnTo>
                  <a:lnTo>
                    <a:pt x="3861" y="1199"/>
                  </a:lnTo>
                  <a:lnTo>
                    <a:pt x="3863" y="1206"/>
                  </a:lnTo>
                  <a:lnTo>
                    <a:pt x="3868" y="1212"/>
                  </a:lnTo>
                  <a:lnTo>
                    <a:pt x="3872" y="1215"/>
                  </a:lnTo>
                  <a:lnTo>
                    <a:pt x="3877" y="1216"/>
                  </a:lnTo>
                  <a:lnTo>
                    <a:pt x="3883" y="1215"/>
                  </a:lnTo>
                  <a:lnTo>
                    <a:pt x="3889" y="1212"/>
                  </a:lnTo>
                  <a:lnTo>
                    <a:pt x="3896" y="1207"/>
                  </a:lnTo>
                  <a:lnTo>
                    <a:pt x="3903" y="1201"/>
                  </a:lnTo>
                  <a:lnTo>
                    <a:pt x="3910" y="1194"/>
                  </a:lnTo>
                  <a:lnTo>
                    <a:pt x="3926" y="1173"/>
                  </a:lnTo>
                  <a:lnTo>
                    <a:pt x="3942" y="1149"/>
                  </a:lnTo>
                  <a:lnTo>
                    <a:pt x="3958" y="1121"/>
                  </a:lnTo>
                  <a:lnTo>
                    <a:pt x="3972" y="1089"/>
                  </a:lnTo>
                  <a:lnTo>
                    <a:pt x="3987" y="1056"/>
                  </a:lnTo>
                  <a:lnTo>
                    <a:pt x="4000" y="1023"/>
                  </a:lnTo>
                  <a:lnTo>
                    <a:pt x="4011" y="989"/>
                  </a:lnTo>
                  <a:lnTo>
                    <a:pt x="4020" y="956"/>
                  </a:lnTo>
                  <a:lnTo>
                    <a:pt x="4027" y="925"/>
                  </a:lnTo>
                  <a:lnTo>
                    <a:pt x="4028" y="912"/>
                  </a:lnTo>
                  <a:lnTo>
                    <a:pt x="4030" y="898"/>
                  </a:lnTo>
                  <a:lnTo>
                    <a:pt x="4030" y="886"/>
                  </a:lnTo>
                  <a:lnTo>
                    <a:pt x="4028" y="874"/>
                  </a:lnTo>
                  <a:lnTo>
                    <a:pt x="4030" y="885"/>
                  </a:lnTo>
                  <a:lnTo>
                    <a:pt x="4031" y="892"/>
                  </a:lnTo>
                  <a:lnTo>
                    <a:pt x="4033" y="898"/>
                  </a:lnTo>
                  <a:lnTo>
                    <a:pt x="4036" y="902"/>
                  </a:lnTo>
                  <a:lnTo>
                    <a:pt x="4039" y="904"/>
                  </a:lnTo>
                  <a:lnTo>
                    <a:pt x="4043" y="904"/>
                  </a:lnTo>
                  <a:lnTo>
                    <a:pt x="4047" y="903"/>
                  </a:lnTo>
                  <a:lnTo>
                    <a:pt x="4052" y="899"/>
                  </a:lnTo>
                  <a:lnTo>
                    <a:pt x="4057" y="896"/>
                  </a:lnTo>
                  <a:lnTo>
                    <a:pt x="4061" y="890"/>
                  </a:lnTo>
                  <a:lnTo>
                    <a:pt x="4072" y="875"/>
                  </a:lnTo>
                  <a:lnTo>
                    <a:pt x="4085" y="855"/>
                  </a:lnTo>
                  <a:lnTo>
                    <a:pt x="4097" y="832"/>
                  </a:lnTo>
                  <a:lnTo>
                    <a:pt x="4109" y="808"/>
                  </a:lnTo>
                  <a:lnTo>
                    <a:pt x="4121" y="781"/>
                  </a:lnTo>
                  <a:lnTo>
                    <a:pt x="4132" y="753"/>
                  </a:lnTo>
                  <a:lnTo>
                    <a:pt x="4142" y="726"/>
                  </a:lnTo>
                  <a:lnTo>
                    <a:pt x="4151" y="699"/>
                  </a:lnTo>
                  <a:lnTo>
                    <a:pt x="4157" y="673"/>
                  </a:lnTo>
                  <a:lnTo>
                    <a:pt x="4162" y="651"/>
                  </a:lnTo>
                  <a:lnTo>
                    <a:pt x="4163" y="632"/>
                  </a:lnTo>
                  <a:lnTo>
                    <a:pt x="4164" y="646"/>
                  </a:lnTo>
                  <a:lnTo>
                    <a:pt x="4167" y="659"/>
                  </a:lnTo>
                  <a:lnTo>
                    <a:pt x="4170" y="668"/>
                  </a:lnTo>
                  <a:lnTo>
                    <a:pt x="4176" y="676"/>
                  </a:lnTo>
                  <a:lnTo>
                    <a:pt x="4184" y="681"/>
                  </a:lnTo>
                  <a:lnTo>
                    <a:pt x="4192" y="684"/>
                  </a:lnTo>
                  <a:lnTo>
                    <a:pt x="4201" y="684"/>
                  </a:lnTo>
                  <a:lnTo>
                    <a:pt x="4212" y="684"/>
                  </a:lnTo>
                  <a:lnTo>
                    <a:pt x="4224" y="682"/>
                  </a:lnTo>
                  <a:lnTo>
                    <a:pt x="4236" y="678"/>
                  </a:lnTo>
                  <a:lnTo>
                    <a:pt x="4250" y="672"/>
                  </a:lnTo>
                  <a:lnTo>
                    <a:pt x="4263" y="666"/>
                  </a:lnTo>
                  <a:lnTo>
                    <a:pt x="4291" y="649"/>
                  </a:lnTo>
                  <a:lnTo>
                    <a:pt x="4322" y="629"/>
                  </a:lnTo>
                  <a:lnTo>
                    <a:pt x="4352" y="607"/>
                  </a:lnTo>
                  <a:lnTo>
                    <a:pt x="4382" y="584"/>
                  </a:lnTo>
                  <a:lnTo>
                    <a:pt x="4436" y="539"/>
                  </a:lnTo>
                  <a:lnTo>
                    <a:pt x="4477" y="503"/>
                  </a:lnTo>
                  <a:lnTo>
                    <a:pt x="4498" y="485"/>
                  </a:lnTo>
                  <a:lnTo>
                    <a:pt x="4516" y="473"/>
                  </a:lnTo>
                  <a:lnTo>
                    <a:pt x="4535" y="459"/>
                  </a:lnTo>
                  <a:lnTo>
                    <a:pt x="4553" y="446"/>
                  </a:lnTo>
                  <a:lnTo>
                    <a:pt x="4570" y="431"/>
                  </a:lnTo>
                  <a:lnTo>
                    <a:pt x="4602" y="402"/>
                  </a:lnTo>
                  <a:lnTo>
                    <a:pt x="4631" y="371"/>
                  </a:lnTo>
                  <a:lnTo>
                    <a:pt x="4659" y="341"/>
                  </a:lnTo>
                  <a:lnTo>
                    <a:pt x="4686" y="308"/>
                  </a:lnTo>
                  <a:lnTo>
                    <a:pt x="4712" y="275"/>
                  </a:lnTo>
                  <a:lnTo>
                    <a:pt x="4736" y="242"/>
                  </a:lnTo>
                  <a:lnTo>
                    <a:pt x="4784" y="176"/>
                  </a:lnTo>
                  <a:lnTo>
                    <a:pt x="4808" y="144"/>
                  </a:lnTo>
                  <a:lnTo>
                    <a:pt x="4833" y="112"/>
                  </a:lnTo>
                  <a:lnTo>
                    <a:pt x="4859" y="82"/>
                  </a:lnTo>
                  <a:lnTo>
                    <a:pt x="4885" y="54"/>
                  </a:lnTo>
                  <a:lnTo>
                    <a:pt x="4914" y="25"/>
                  </a:lnTo>
                  <a:lnTo>
                    <a:pt x="4943" y="0"/>
                  </a:lnTo>
                  <a:lnTo>
                    <a:pt x="4939" y="3"/>
                  </a:lnTo>
                  <a:lnTo>
                    <a:pt x="4936" y="8"/>
                  </a:lnTo>
                  <a:lnTo>
                    <a:pt x="4933" y="13"/>
                  </a:lnTo>
                  <a:lnTo>
                    <a:pt x="4931" y="19"/>
                  </a:lnTo>
                  <a:lnTo>
                    <a:pt x="4928" y="34"/>
                  </a:lnTo>
                  <a:lnTo>
                    <a:pt x="4927" y="51"/>
                  </a:lnTo>
                  <a:lnTo>
                    <a:pt x="4928" y="72"/>
                  </a:lnTo>
                  <a:lnTo>
                    <a:pt x="4931" y="94"/>
                  </a:lnTo>
                  <a:lnTo>
                    <a:pt x="4934" y="118"/>
                  </a:lnTo>
                  <a:lnTo>
                    <a:pt x="4939" y="145"/>
                  </a:lnTo>
                  <a:lnTo>
                    <a:pt x="4945" y="173"/>
                  </a:lnTo>
                  <a:lnTo>
                    <a:pt x="4954" y="203"/>
                  </a:lnTo>
                  <a:lnTo>
                    <a:pt x="4972" y="266"/>
                  </a:lnTo>
                  <a:lnTo>
                    <a:pt x="4994" y="333"/>
                  </a:lnTo>
                  <a:lnTo>
                    <a:pt x="5019" y="403"/>
                  </a:lnTo>
                  <a:lnTo>
                    <a:pt x="5044" y="472"/>
                  </a:lnTo>
                  <a:lnTo>
                    <a:pt x="5071" y="540"/>
                  </a:lnTo>
                  <a:lnTo>
                    <a:pt x="5121" y="665"/>
                  </a:lnTo>
                  <a:lnTo>
                    <a:pt x="5163" y="763"/>
                  </a:lnTo>
                  <a:lnTo>
                    <a:pt x="5189" y="819"/>
                  </a:lnTo>
                  <a:lnTo>
                    <a:pt x="5195" y="831"/>
                  </a:lnTo>
                  <a:lnTo>
                    <a:pt x="5201" y="841"/>
                  </a:lnTo>
                  <a:lnTo>
                    <a:pt x="5207" y="851"/>
                  </a:lnTo>
                  <a:lnTo>
                    <a:pt x="5214" y="858"/>
                  </a:lnTo>
                  <a:lnTo>
                    <a:pt x="5222" y="865"/>
                  </a:lnTo>
                  <a:lnTo>
                    <a:pt x="5229" y="870"/>
                  </a:lnTo>
                  <a:lnTo>
                    <a:pt x="5236" y="875"/>
                  </a:lnTo>
                  <a:lnTo>
                    <a:pt x="5245" y="879"/>
                  </a:lnTo>
                  <a:lnTo>
                    <a:pt x="5253" y="881"/>
                  </a:lnTo>
                  <a:lnTo>
                    <a:pt x="5262" y="882"/>
                  </a:lnTo>
                  <a:lnTo>
                    <a:pt x="5271" y="884"/>
                  </a:lnTo>
                  <a:lnTo>
                    <a:pt x="5280" y="884"/>
                  </a:lnTo>
                  <a:lnTo>
                    <a:pt x="5289" y="882"/>
                  </a:lnTo>
                  <a:lnTo>
                    <a:pt x="5299" y="880"/>
                  </a:lnTo>
                  <a:lnTo>
                    <a:pt x="5318" y="874"/>
                  </a:lnTo>
                  <a:lnTo>
                    <a:pt x="5338" y="865"/>
                  </a:lnTo>
                  <a:lnTo>
                    <a:pt x="5359" y="853"/>
                  </a:lnTo>
                  <a:lnTo>
                    <a:pt x="5379" y="838"/>
                  </a:lnTo>
                  <a:lnTo>
                    <a:pt x="5401" y="822"/>
                  </a:lnTo>
                  <a:lnTo>
                    <a:pt x="5422" y="804"/>
                  </a:lnTo>
                  <a:lnTo>
                    <a:pt x="5443" y="785"/>
                  </a:lnTo>
                  <a:lnTo>
                    <a:pt x="5465" y="763"/>
                  </a:lnTo>
                  <a:lnTo>
                    <a:pt x="5486" y="741"/>
                  </a:lnTo>
                  <a:lnTo>
                    <a:pt x="5526" y="695"/>
                  </a:lnTo>
                  <a:lnTo>
                    <a:pt x="5564" y="648"/>
                  </a:lnTo>
                  <a:lnTo>
                    <a:pt x="5598" y="601"/>
                  </a:lnTo>
                  <a:lnTo>
                    <a:pt x="5629" y="560"/>
                  </a:lnTo>
                  <a:lnTo>
                    <a:pt x="5654" y="523"/>
                  </a:lnTo>
                  <a:lnTo>
                    <a:pt x="5673" y="494"/>
                  </a:lnTo>
                  <a:lnTo>
                    <a:pt x="5689" y="467"/>
                  </a:lnTo>
                  <a:lnTo>
                    <a:pt x="5694" y="472"/>
                  </a:lnTo>
                  <a:lnTo>
                    <a:pt x="5697" y="476"/>
                  </a:lnTo>
                  <a:lnTo>
                    <a:pt x="5703" y="487"/>
                  </a:lnTo>
                  <a:lnTo>
                    <a:pt x="5707" y="501"/>
                  </a:lnTo>
                  <a:lnTo>
                    <a:pt x="5709" y="516"/>
                  </a:lnTo>
                  <a:lnTo>
                    <a:pt x="5713" y="549"/>
                  </a:lnTo>
                  <a:lnTo>
                    <a:pt x="5714" y="566"/>
                  </a:lnTo>
                  <a:lnTo>
                    <a:pt x="5717" y="582"/>
                  </a:lnTo>
                  <a:lnTo>
                    <a:pt x="5720" y="597"/>
                  </a:lnTo>
                  <a:lnTo>
                    <a:pt x="5725" y="612"/>
                  </a:lnTo>
                  <a:lnTo>
                    <a:pt x="5729" y="618"/>
                  </a:lnTo>
                  <a:lnTo>
                    <a:pt x="5733" y="623"/>
                  </a:lnTo>
                  <a:lnTo>
                    <a:pt x="5738" y="629"/>
                  </a:lnTo>
                  <a:lnTo>
                    <a:pt x="5742" y="633"/>
                  </a:lnTo>
                  <a:lnTo>
                    <a:pt x="5749" y="637"/>
                  </a:lnTo>
                  <a:lnTo>
                    <a:pt x="5755" y="640"/>
                  </a:lnTo>
                  <a:lnTo>
                    <a:pt x="5762" y="643"/>
                  </a:lnTo>
                  <a:lnTo>
                    <a:pt x="5771" y="644"/>
                  </a:lnTo>
                  <a:lnTo>
                    <a:pt x="5780" y="644"/>
                  </a:lnTo>
                  <a:lnTo>
                    <a:pt x="5791" y="643"/>
                  </a:lnTo>
                  <a:lnTo>
                    <a:pt x="5802" y="640"/>
                  </a:lnTo>
                  <a:lnTo>
                    <a:pt x="5816" y="638"/>
                  </a:lnTo>
                  <a:lnTo>
                    <a:pt x="5851" y="627"/>
                  </a:lnTo>
                  <a:lnTo>
                    <a:pt x="5882" y="616"/>
                  </a:lnTo>
                  <a:lnTo>
                    <a:pt x="5909" y="604"/>
                  </a:lnTo>
                  <a:lnTo>
                    <a:pt x="5933" y="591"/>
                  </a:lnTo>
                  <a:lnTo>
                    <a:pt x="5954" y="578"/>
                  </a:lnTo>
                  <a:lnTo>
                    <a:pt x="5972" y="563"/>
                  </a:lnTo>
                  <a:lnTo>
                    <a:pt x="5989" y="547"/>
                  </a:lnTo>
                  <a:lnTo>
                    <a:pt x="6004" y="531"/>
                  </a:lnTo>
                  <a:lnTo>
                    <a:pt x="6018" y="514"/>
                  </a:lnTo>
                  <a:lnTo>
                    <a:pt x="6031" y="496"/>
                  </a:lnTo>
                  <a:lnTo>
                    <a:pt x="6057" y="458"/>
                  </a:lnTo>
                  <a:lnTo>
                    <a:pt x="6086" y="417"/>
                  </a:lnTo>
                  <a:lnTo>
                    <a:pt x="6103" y="396"/>
                  </a:lnTo>
                  <a:lnTo>
                    <a:pt x="6121" y="373"/>
                  </a:lnTo>
                  <a:lnTo>
                    <a:pt x="6119" y="376"/>
                  </a:lnTo>
                  <a:lnTo>
                    <a:pt x="6119" y="382"/>
                  </a:lnTo>
                  <a:lnTo>
                    <a:pt x="6120" y="390"/>
                  </a:lnTo>
                  <a:lnTo>
                    <a:pt x="6123" y="398"/>
                  </a:lnTo>
                  <a:lnTo>
                    <a:pt x="6129" y="418"/>
                  </a:lnTo>
                  <a:lnTo>
                    <a:pt x="6140" y="439"/>
                  </a:lnTo>
                  <a:lnTo>
                    <a:pt x="6152" y="458"/>
                  </a:lnTo>
                  <a:lnTo>
                    <a:pt x="6159" y="468"/>
                  </a:lnTo>
                  <a:lnTo>
                    <a:pt x="6167" y="475"/>
                  </a:lnTo>
                  <a:lnTo>
                    <a:pt x="6174" y="483"/>
                  </a:lnTo>
                  <a:lnTo>
                    <a:pt x="6181" y="487"/>
                  </a:lnTo>
                  <a:lnTo>
                    <a:pt x="6189" y="491"/>
                  </a:lnTo>
                  <a:lnTo>
                    <a:pt x="6196" y="492"/>
                  </a:lnTo>
                  <a:lnTo>
                    <a:pt x="6206" y="492"/>
                  </a:lnTo>
                  <a:lnTo>
                    <a:pt x="6216" y="491"/>
                  </a:lnTo>
                  <a:lnTo>
                    <a:pt x="6224" y="489"/>
                  </a:lnTo>
                  <a:lnTo>
                    <a:pt x="6234" y="486"/>
                  </a:lnTo>
                  <a:lnTo>
                    <a:pt x="6251" y="479"/>
                  </a:lnTo>
                  <a:lnTo>
                    <a:pt x="6268" y="469"/>
                  </a:lnTo>
                  <a:lnTo>
                    <a:pt x="6284" y="457"/>
                  </a:lnTo>
                  <a:lnTo>
                    <a:pt x="6300" y="443"/>
                  </a:lnTo>
                  <a:lnTo>
                    <a:pt x="6315" y="429"/>
                  </a:lnTo>
                  <a:lnTo>
                    <a:pt x="6328" y="413"/>
                  </a:lnTo>
                  <a:lnTo>
                    <a:pt x="6340" y="396"/>
                  </a:lnTo>
                  <a:lnTo>
                    <a:pt x="6354" y="377"/>
                  </a:lnTo>
                  <a:lnTo>
                    <a:pt x="6376" y="343"/>
                  </a:lnTo>
                  <a:lnTo>
                    <a:pt x="6397" y="309"/>
                  </a:lnTo>
                  <a:lnTo>
                    <a:pt x="6416" y="280"/>
                  </a:lnTo>
                  <a:lnTo>
                    <a:pt x="6415" y="285"/>
                  </a:lnTo>
                  <a:lnTo>
                    <a:pt x="6415" y="292"/>
                  </a:lnTo>
                  <a:lnTo>
                    <a:pt x="6417" y="318"/>
                  </a:lnTo>
                  <a:lnTo>
                    <a:pt x="6420" y="333"/>
                  </a:lnTo>
                  <a:lnTo>
                    <a:pt x="6423" y="349"/>
                  </a:lnTo>
                  <a:lnTo>
                    <a:pt x="6428" y="368"/>
                  </a:lnTo>
                  <a:lnTo>
                    <a:pt x="6433" y="385"/>
                  </a:lnTo>
                  <a:lnTo>
                    <a:pt x="6441" y="402"/>
                  </a:lnTo>
                  <a:lnTo>
                    <a:pt x="6448" y="418"/>
                  </a:lnTo>
                  <a:lnTo>
                    <a:pt x="6458" y="432"/>
                  </a:lnTo>
                  <a:lnTo>
                    <a:pt x="6467" y="445"/>
                  </a:lnTo>
                  <a:lnTo>
                    <a:pt x="6472" y="450"/>
                  </a:lnTo>
                  <a:lnTo>
                    <a:pt x="6478" y="453"/>
                  </a:lnTo>
                  <a:lnTo>
                    <a:pt x="6485" y="457"/>
                  </a:lnTo>
                  <a:lnTo>
                    <a:pt x="6491" y="459"/>
                  </a:lnTo>
                  <a:lnTo>
                    <a:pt x="6497" y="461"/>
                  </a:lnTo>
                  <a:lnTo>
                    <a:pt x="6504" y="461"/>
                  </a:lnTo>
                  <a:lnTo>
                    <a:pt x="6511" y="459"/>
                  </a:lnTo>
                  <a:lnTo>
                    <a:pt x="6519" y="457"/>
                  </a:lnTo>
                  <a:lnTo>
                    <a:pt x="6543" y="447"/>
                  </a:lnTo>
                  <a:lnTo>
                    <a:pt x="6565" y="436"/>
                  </a:lnTo>
                  <a:lnTo>
                    <a:pt x="6587" y="423"/>
                  </a:lnTo>
                  <a:lnTo>
                    <a:pt x="6607" y="409"/>
                  </a:lnTo>
                  <a:lnTo>
                    <a:pt x="6626" y="395"/>
                  </a:lnTo>
                  <a:lnTo>
                    <a:pt x="6645" y="380"/>
                  </a:lnTo>
                  <a:lnTo>
                    <a:pt x="6680" y="348"/>
                  </a:lnTo>
                  <a:lnTo>
                    <a:pt x="6714" y="315"/>
                  </a:lnTo>
                  <a:lnTo>
                    <a:pt x="6747" y="285"/>
                  </a:lnTo>
                  <a:lnTo>
                    <a:pt x="6764" y="270"/>
                  </a:lnTo>
                  <a:lnTo>
                    <a:pt x="6783" y="255"/>
                  </a:lnTo>
                  <a:lnTo>
                    <a:pt x="6801" y="242"/>
                  </a:lnTo>
                  <a:lnTo>
                    <a:pt x="6821" y="230"/>
                  </a:lnTo>
                  <a:lnTo>
                    <a:pt x="6818" y="232"/>
                  </a:lnTo>
                  <a:lnTo>
                    <a:pt x="6816" y="234"/>
                  </a:lnTo>
                  <a:lnTo>
                    <a:pt x="6812" y="244"/>
                  </a:lnTo>
                  <a:lnTo>
                    <a:pt x="6811" y="255"/>
                  </a:lnTo>
                  <a:lnTo>
                    <a:pt x="6811" y="270"/>
                  </a:lnTo>
                  <a:lnTo>
                    <a:pt x="6811" y="287"/>
                  </a:lnTo>
                  <a:lnTo>
                    <a:pt x="6813" y="305"/>
                  </a:lnTo>
                  <a:lnTo>
                    <a:pt x="6817" y="324"/>
                  </a:lnTo>
                  <a:lnTo>
                    <a:pt x="6821" y="343"/>
                  </a:lnTo>
                  <a:lnTo>
                    <a:pt x="6826" y="363"/>
                  </a:lnTo>
                  <a:lnTo>
                    <a:pt x="6833" y="381"/>
                  </a:lnTo>
                  <a:lnTo>
                    <a:pt x="6840" y="399"/>
                  </a:lnTo>
                  <a:lnTo>
                    <a:pt x="6848" y="414"/>
                  </a:lnTo>
                  <a:lnTo>
                    <a:pt x="6856" y="428"/>
                  </a:lnTo>
                  <a:lnTo>
                    <a:pt x="6866" y="439"/>
                  </a:lnTo>
                  <a:lnTo>
                    <a:pt x="6871" y="442"/>
                  </a:lnTo>
                  <a:lnTo>
                    <a:pt x="6877" y="446"/>
                  </a:lnTo>
                  <a:lnTo>
                    <a:pt x="6882" y="447"/>
                  </a:lnTo>
                  <a:lnTo>
                    <a:pt x="6888" y="448"/>
                  </a:lnTo>
                  <a:lnTo>
                    <a:pt x="6915" y="448"/>
                  </a:lnTo>
                  <a:lnTo>
                    <a:pt x="6939" y="446"/>
                  </a:lnTo>
                  <a:lnTo>
                    <a:pt x="6963" y="440"/>
                  </a:lnTo>
                  <a:lnTo>
                    <a:pt x="6983" y="432"/>
                  </a:lnTo>
                  <a:lnTo>
                    <a:pt x="7003" y="424"/>
                  </a:lnTo>
                  <a:lnTo>
                    <a:pt x="7021" y="413"/>
                  </a:lnTo>
                  <a:lnTo>
                    <a:pt x="7038" y="401"/>
                  </a:lnTo>
                  <a:lnTo>
                    <a:pt x="7055" y="388"/>
                  </a:lnTo>
                  <a:lnTo>
                    <a:pt x="7087" y="362"/>
                  </a:lnTo>
                  <a:lnTo>
                    <a:pt x="7120" y="333"/>
                  </a:lnTo>
                  <a:lnTo>
                    <a:pt x="7136" y="321"/>
                  </a:lnTo>
                  <a:lnTo>
                    <a:pt x="7154" y="309"/>
                  </a:lnTo>
                  <a:lnTo>
                    <a:pt x="7174" y="297"/>
                  </a:lnTo>
                  <a:lnTo>
                    <a:pt x="7195" y="288"/>
                  </a:lnTo>
                  <a:lnTo>
                    <a:pt x="7186" y="293"/>
                  </a:lnTo>
                  <a:lnTo>
                    <a:pt x="7179" y="299"/>
                  </a:lnTo>
                  <a:lnTo>
                    <a:pt x="7174" y="307"/>
                  </a:lnTo>
                  <a:lnTo>
                    <a:pt x="7170" y="316"/>
                  </a:lnTo>
                  <a:lnTo>
                    <a:pt x="7169" y="325"/>
                  </a:lnTo>
                  <a:lnTo>
                    <a:pt x="7169" y="336"/>
                  </a:lnTo>
                  <a:lnTo>
                    <a:pt x="7170" y="347"/>
                  </a:lnTo>
                  <a:lnTo>
                    <a:pt x="7174" y="358"/>
                  </a:lnTo>
                  <a:lnTo>
                    <a:pt x="7178" y="369"/>
                  </a:lnTo>
                  <a:lnTo>
                    <a:pt x="7183" y="380"/>
                  </a:lnTo>
                  <a:lnTo>
                    <a:pt x="7189" y="392"/>
                  </a:lnTo>
                  <a:lnTo>
                    <a:pt x="7197" y="403"/>
                  </a:lnTo>
                  <a:lnTo>
                    <a:pt x="7205" y="414"/>
                  </a:lnTo>
                  <a:lnTo>
                    <a:pt x="7214" y="424"/>
                  </a:lnTo>
                  <a:lnTo>
                    <a:pt x="7224" y="434"/>
                  </a:lnTo>
                  <a:lnTo>
                    <a:pt x="7235" y="443"/>
                  </a:lnTo>
                  <a:lnTo>
                    <a:pt x="7246" y="451"/>
                  </a:lnTo>
                  <a:lnTo>
                    <a:pt x="7258" y="458"/>
                  </a:lnTo>
                  <a:lnTo>
                    <a:pt x="7269" y="463"/>
                  </a:lnTo>
                  <a:lnTo>
                    <a:pt x="7283" y="467"/>
                  </a:lnTo>
                  <a:lnTo>
                    <a:pt x="7295" y="470"/>
                  </a:lnTo>
                  <a:lnTo>
                    <a:pt x="7309" y="470"/>
                  </a:lnTo>
                  <a:lnTo>
                    <a:pt x="7321" y="469"/>
                  </a:lnTo>
                  <a:lnTo>
                    <a:pt x="7334" y="467"/>
                  </a:lnTo>
                  <a:lnTo>
                    <a:pt x="7346" y="461"/>
                  </a:lnTo>
                  <a:lnTo>
                    <a:pt x="7359" y="453"/>
                  </a:lnTo>
                  <a:lnTo>
                    <a:pt x="7371" y="443"/>
                  </a:lnTo>
                  <a:lnTo>
                    <a:pt x="7383" y="431"/>
                  </a:lnTo>
                  <a:lnTo>
                    <a:pt x="7395" y="415"/>
                  </a:lnTo>
                  <a:lnTo>
                    <a:pt x="7406" y="397"/>
                  </a:lnTo>
                  <a:lnTo>
                    <a:pt x="7416" y="375"/>
                  </a:lnTo>
                  <a:lnTo>
                    <a:pt x="7426" y="351"/>
                  </a:lnTo>
                  <a:lnTo>
                    <a:pt x="7420" y="368"/>
                  </a:lnTo>
                  <a:lnTo>
                    <a:pt x="7416" y="385"/>
                  </a:lnTo>
                  <a:lnTo>
                    <a:pt x="7414" y="399"/>
                  </a:lnTo>
                  <a:lnTo>
                    <a:pt x="7412" y="414"/>
                  </a:lnTo>
                  <a:lnTo>
                    <a:pt x="7412" y="428"/>
                  </a:lnTo>
                  <a:lnTo>
                    <a:pt x="7415" y="439"/>
                  </a:lnTo>
                  <a:lnTo>
                    <a:pt x="7417" y="450"/>
                  </a:lnTo>
                  <a:lnTo>
                    <a:pt x="7422" y="459"/>
                  </a:lnTo>
                  <a:lnTo>
                    <a:pt x="7427" y="468"/>
                  </a:lnTo>
                  <a:lnTo>
                    <a:pt x="7433" y="475"/>
                  </a:lnTo>
                  <a:lnTo>
                    <a:pt x="7442" y="483"/>
                  </a:lnTo>
                  <a:lnTo>
                    <a:pt x="7450" y="487"/>
                  </a:lnTo>
                  <a:lnTo>
                    <a:pt x="7460" y="492"/>
                  </a:lnTo>
                  <a:lnTo>
                    <a:pt x="7471" y="497"/>
                  </a:lnTo>
                  <a:lnTo>
                    <a:pt x="7482" y="500"/>
                  </a:lnTo>
                  <a:lnTo>
                    <a:pt x="7494" y="502"/>
                  </a:lnTo>
                  <a:lnTo>
                    <a:pt x="7508" y="503"/>
                  </a:lnTo>
                  <a:lnTo>
                    <a:pt x="7522" y="505"/>
                  </a:lnTo>
                  <a:lnTo>
                    <a:pt x="7553" y="505"/>
                  </a:lnTo>
                  <a:lnTo>
                    <a:pt x="7586" y="501"/>
                  </a:lnTo>
                  <a:lnTo>
                    <a:pt x="7621" y="496"/>
                  </a:lnTo>
                  <a:lnTo>
                    <a:pt x="7659" y="489"/>
                  </a:lnTo>
                  <a:lnTo>
                    <a:pt x="7699" y="480"/>
                  </a:lnTo>
                  <a:lnTo>
                    <a:pt x="7739" y="469"/>
                  </a:lnTo>
                  <a:lnTo>
                    <a:pt x="7780" y="457"/>
                  </a:lnTo>
                  <a:lnTo>
                    <a:pt x="7864" y="431"/>
                  </a:lnTo>
                  <a:lnTo>
                    <a:pt x="7947" y="402"/>
                  </a:lnTo>
                  <a:lnTo>
                    <a:pt x="8098" y="347"/>
                  </a:lnTo>
                  <a:lnTo>
                    <a:pt x="8162" y="325"/>
                  </a:lnTo>
                  <a:lnTo>
                    <a:pt x="8189" y="316"/>
                  </a:lnTo>
                  <a:lnTo>
                    <a:pt x="8212" y="309"/>
                  </a:lnTo>
                  <a:lnTo>
                    <a:pt x="8233" y="304"/>
                  </a:lnTo>
                  <a:lnTo>
                    <a:pt x="8247" y="302"/>
                  </a:lnTo>
                  <a:lnTo>
                    <a:pt x="8260" y="302"/>
                  </a:lnTo>
                  <a:lnTo>
                    <a:pt x="8263" y="303"/>
                  </a:lnTo>
                  <a:lnTo>
                    <a:pt x="8266" y="304"/>
                  </a:lnTo>
                  <a:lnTo>
                    <a:pt x="8267" y="308"/>
                  </a:lnTo>
                  <a:lnTo>
                    <a:pt x="8266" y="313"/>
                  </a:lnTo>
                  <a:lnTo>
                    <a:pt x="8263" y="320"/>
                  </a:lnTo>
                  <a:lnTo>
                    <a:pt x="8260" y="330"/>
                  </a:lnTo>
                  <a:lnTo>
                    <a:pt x="8247" y="354"/>
                  </a:lnTo>
                  <a:lnTo>
                    <a:pt x="8230" y="384"/>
                  </a:lnTo>
                  <a:lnTo>
                    <a:pt x="8211" y="418"/>
                  </a:lnTo>
                  <a:lnTo>
                    <a:pt x="8186" y="457"/>
                  </a:lnTo>
                  <a:lnTo>
                    <a:pt x="8134" y="540"/>
                  </a:lnTo>
                  <a:lnTo>
                    <a:pt x="8029" y="703"/>
                  </a:lnTo>
                  <a:lnTo>
                    <a:pt x="7989" y="764"/>
                  </a:lnTo>
                  <a:lnTo>
                    <a:pt x="7976" y="786"/>
                  </a:lnTo>
                  <a:lnTo>
                    <a:pt x="7969" y="800"/>
                  </a:lnTo>
                  <a:lnTo>
                    <a:pt x="7942" y="862"/>
                  </a:lnTo>
                  <a:lnTo>
                    <a:pt x="7928" y="895"/>
                  </a:lnTo>
                  <a:lnTo>
                    <a:pt x="7916" y="929"/>
                  </a:lnTo>
                  <a:lnTo>
                    <a:pt x="7905" y="964"/>
                  </a:lnTo>
                  <a:lnTo>
                    <a:pt x="7897" y="998"/>
                  </a:lnTo>
                  <a:lnTo>
                    <a:pt x="7894" y="1016"/>
                  </a:lnTo>
                  <a:lnTo>
                    <a:pt x="7892" y="1033"/>
                  </a:lnTo>
                  <a:lnTo>
                    <a:pt x="7892" y="1050"/>
                  </a:lnTo>
                  <a:lnTo>
                    <a:pt x="7892" y="1067"/>
                  </a:lnTo>
                  <a:lnTo>
                    <a:pt x="7893" y="1074"/>
                  </a:lnTo>
                  <a:lnTo>
                    <a:pt x="7897" y="1083"/>
                  </a:lnTo>
                  <a:lnTo>
                    <a:pt x="7901" y="1091"/>
                  </a:lnTo>
                  <a:lnTo>
                    <a:pt x="7909" y="1101"/>
                  </a:lnTo>
                  <a:lnTo>
                    <a:pt x="7917" y="1111"/>
                  </a:lnTo>
                  <a:lnTo>
                    <a:pt x="7926" y="1121"/>
                  </a:lnTo>
                  <a:lnTo>
                    <a:pt x="7945" y="1138"/>
                  </a:lnTo>
                  <a:lnTo>
                    <a:pt x="7956" y="1146"/>
                  </a:lnTo>
                  <a:lnTo>
                    <a:pt x="7966" y="1152"/>
                  </a:lnTo>
                  <a:lnTo>
                    <a:pt x="7976" y="1157"/>
                  </a:lnTo>
                  <a:lnTo>
                    <a:pt x="7985" y="1162"/>
                  </a:lnTo>
                  <a:lnTo>
                    <a:pt x="7993" y="1163"/>
                  </a:lnTo>
                  <a:lnTo>
                    <a:pt x="7999" y="1165"/>
                  </a:lnTo>
                  <a:lnTo>
                    <a:pt x="8004" y="1162"/>
                  </a:lnTo>
                  <a:lnTo>
                    <a:pt x="8007" y="1160"/>
                  </a:lnTo>
                  <a:lnTo>
                    <a:pt x="8008" y="1157"/>
                  </a:lnTo>
                  <a:lnTo>
                    <a:pt x="8003" y="1172"/>
                  </a:lnTo>
                  <a:lnTo>
                    <a:pt x="7996" y="1185"/>
                  </a:lnTo>
                  <a:lnTo>
                    <a:pt x="7988" y="1199"/>
                  </a:lnTo>
                  <a:lnTo>
                    <a:pt x="7980" y="1211"/>
                  </a:lnTo>
                  <a:lnTo>
                    <a:pt x="7971" y="1223"/>
                  </a:lnTo>
                  <a:lnTo>
                    <a:pt x="7961" y="1234"/>
                  </a:lnTo>
                  <a:lnTo>
                    <a:pt x="7941" y="1256"/>
                  </a:lnTo>
                  <a:lnTo>
                    <a:pt x="7899" y="1295"/>
                  </a:lnTo>
                  <a:lnTo>
                    <a:pt x="7881" y="1314"/>
                  </a:lnTo>
                  <a:lnTo>
                    <a:pt x="7865" y="1332"/>
                  </a:lnTo>
                  <a:lnTo>
                    <a:pt x="7859" y="1341"/>
                  </a:lnTo>
                  <a:lnTo>
                    <a:pt x="7854" y="1349"/>
                  </a:lnTo>
                  <a:lnTo>
                    <a:pt x="7850" y="1358"/>
                  </a:lnTo>
                  <a:lnTo>
                    <a:pt x="7848" y="1368"/>
                  </a:lnTo>
                  <a:lnTo>
                    <a:pt x="7848" y="1376"/>
                  </a:lnTo>
                  <a:lnTo>
                    <a:pt x="7849" y="1386"/>
                  </a:lnTo>
                  <a:lnTo>
                    <a:pt x="7853" y="1395"/>
                  </a:lnTo>
                  <a:lnTo>
                    <a:pt x="7857" y="1404"/>
                  </a:lnTo>
                  <a:lnTo>
                    <a:pt x="7865" y="1414"/>
                  </a:lnTo>
                  <a:lnTo>
                    <a:pt x="7875" y="1424"/>
                  </a:lnTo>
                  <a:lnTo>
                    <a:pt x="7887" y="1435"/>
                  </a:lnTo>
                  <a:lnTo>
                    <a:pt x="7901" y="1446"/>
                  </a:lnTo>
                  <a:lnTo>
                    <a:pt x="7920" y="1457"/>
                  </a:lnTo>
                  <a:lnTo>
                    <a:pt x="7941" y="1468"/>
                  </a:lnTo>
                  <a:lnTo>
                    <a:pt x="7964" y="1480"/>
                  </a:lnTo>
                  <a:lnTo>
                    <a:pt x="7991" y="1492"/>
                  </a:lnTo>
                  <a:lnTo>
                    <a:pt x="7985" y="1491"/>
                  </a:lnTo>
                  <a:lnTo>
                    <a:pt x="7977" y="1490"/>
                  </a:lnTo>
                  <a:lnTo>
                    <a:pt x="7970" y="1490"/>
                  </a:lnTo>
                  <a:lnTo>
                    <a:pt x="7961" y="1492"/>
                  </a:lnTo>
                  <a:lnTo>
                    <a:pt x="7953" y="1495"/>
                  </a:lnTo>
                  <a:lnTo>
                    <a:pt x="7943" y="1498"/>
                  </a:lnTo>
                  <a:lnTo>
                    <a:pt x="7923" y="1508"/>
                  </a:lnTo>
                  <a:lnTo>
                    <a:pt x="7903" y="1522"/>
                  </a:lnTo>
                  <a:lnTo>
                    <a:pt x="7882" y="1538"/>
                  </a:lnTo>
                  <a:lnTo>
                    <a:pt x="7860" y="1555"/>
                  </a:lnTo>
                  <a:lnTo>
                    <a:pt x="7838" y="1574"/>
                  </a:lnTo>
                  <a:lnTo>
                    <a:pt x="7817" y="1595"/>
                  </a:lnTo>
                  <a:lnTo>
                    <a:pt x="7796" y="1615"/>
                  </a:lnTo>
                  <a:lnTo>
                    <a:pt x="7760" y="1655"/>
                  </a:lnTo>
                  <a:lnTo>
                    <a:pt x="7732" y="1690"/>
                  </a:lnTo>
                  <a:lnTo>
                    <a:pt x="7721" y="1704"/>
                  </a:lnTo>
                  <a:lnTo>
                    <a:pt x="7713" y="1715"/>
                  </a:lnTo>
                  <a:lnTo>
                    <a:pt x="7707" y="1728"/>
                  </a:lnTo>
                  <a:lnTo>
                    <a:pt x="7702" y="1742"/>
                  </a:lnTo>
                  <a:lnTo>
                    <a:pt x="7699" y="1755"/>
                  </a:lnTo>
                  <a:lnTo>
                    <a:pt x="7696" y="1767"/>
                  </a:lnTo>
                  <a:lnTo>
                    <a:pt x="7695" y="1780"/>
                  </a:lnTo>
                  <a:lnTo>
                    <a:pt x="7695" y="1791"/>
                  </a:lnTo>
                  <a:lnTo>
                    <a:pt x="7696" y="1802"/>
                  </a:lnTo>
                  <a:lnTo>
                    <a:pt x="7700" y="1813"/>
                  </a:lnTo>
                  <a:lnTo>
                    <a:pt x="7702" y="1822"/>
                  </a:lnTo>
                  <a:lnTo>
                    <a:pt x="7707" y="1832"/>
                  </a:lnTo>
                  <a:lnTo>
                    <a:pt x="7712" y="1842"/>
                  </a:lnTo>
                  <a:lnTo>
                    <a:pt x="7718" y="1852"/>
                  </a:lnTo>
                  <a:lnTo>
                    <a:pt x="7732" y="1869"/>
                  </a:lnTo>
                  <a:lnTo>
                    <a:pt x="7746" y="1885"/>
                  </a:lnTo>
                  <a:lnTo>
                    <a:pt x="7762" y="1899"/>
                  </a:lnTo>
                  <a:lnTo>
                    <a:pt x="7778" y="1912"/>
                  </a:lnTo>
                  <a:lnTo>
                    <a:pt x="7806" y="1935"/>
                  </a:lnTo>
                  <a:lnTo>
                    <a:pt x="7818" y="1945"/>
                  </a:lnTo>
                  <a:lnTo>
                    <a:pt x="7826" y="1954"/>
                  </a:lnTo>
                  <a:lnTo>
                    <a:pt x="7829" y="1958"/>
                  </a:lnTo>
                  <a:lnTo>
                    <a:pt x="7831" y="1962"/>
                  </a:lnTo>
                  <a:lnTo>
                    <a:pt x="7832" y="1965"/>
                  </a:lnTo>
                  <a:lnTo>
                    <a:pt x="7831" y="1969"/>
                  </a:lnTo>
                  <a:lnTo>
                    <a:pt x="7832" y="1968"/>
                  </a:lnTo>
                  <a:lnTo>
                    <a:pt x="7831" y="1967"/>
                  </a:lnTo>
                  <a:lnTo>
                    <a:pt x="7826" y="1967"/>
                  </a:lnTo>
                  <a:lnTo>
                    <a:pt x="7817" y="1967"/>
                  </a:lnTo>
                  <a:lnTo>
                    <a:pt x="7806" y="1970"/>
                  </a:lnTo>
                  <a:lnTo>
                    <a:pt x="7773" y="1980"/>
                  </a:lnTo>
                  <a:lnTo>
                    <a:pt x="7732" y="1996"/>
                  </a:lnTo>
                  <a:lnTo>
                    <a:pt x="7683" y="2017"/>
                  </a:lnTo>
                  <a:lnTo>
                    <a:pt x="7630" y="2042"/>
                  </a:lnTo>
                  <a:lnTo>
                    <a:pt x="7575" y="2069"/>
                  </a:lnTo>
                  <a:lnTo>
                    <a:pt x="7548" y="2085"/>
                  </a:lnTo>
                  <a:lnTo>
                    <a:pt x="7522" y="2100"/>
                  </a:lnTo>
                  <a:lnTo>
                    <a:pt x="7497" y="2116"/>
                  </a:lnTo>
                  <a:lnTo>
                    <a:pt x="7474" y="2132"/>
                  </a:lnTo>
                  <a:lnTo>
                    <a:pt x="7452" y="2149"/>
                  </a:lnTo>
                  <a:lnTo>
                    <a:pt x="7432" y="2165"/>
                  </a:lnTo>
                  <a:lnTo>
                    <a:pt x="7414" y="2181"/>
                  </a:lnTo>
                  <a:lnTo>
                    <a:pt x="7399" y="2198"/>
                  </a:lnTo>
                  <a:lnTo>
                    <a:pt x="7388" y="2214"/>
                  </a:lnTo>
                  <a:lnTo>
                    <a:pt x="7383" y="2221"/>
                  </a:lnTo>
                  <a:lnTo>
                    <a:pt x="7379" y="2228"/>
                  </a:lnTo>
                  <a:lnTo>
                    <a:pt x="7377" y="2237"/>
                  </a:lnTo>
                  <a:lnTo>
                    <a:pt x="7376" y="2244"/>
                  </a:lnTo>
                  <a:lnTo>
                    <a:pt x="7375" y="2251"/>
                  </a:lnTo>
                  <a:lnTo>
                    <a:pt x="7375" y="2259"/>
                  </a:lnTo>
                  <a:lnTo>
                    <a:pt x="7377" y="2266"/>
                  </a:lnTo>
                  <a:lnTo>
                    <a:pt x="7379" y="2272"/>
                  </a:lnTo>
                  <a:lnTo>
                    <a:pt x="7383" y="2280"/>
                  </a:lnTo>
                  <a:lnTo>
                    <a:pt x="7388" y="2286"/>
                  </a:lnTo>
                  <a:lnTo>
                    <a:pt x="7394" y="2292"/>
                  </a:lnTo>
                  <a:lnTo>
                    <a:pt x="7403" y="2298"/>
                  </a:lnTo>
                  <a:lnTo>
                    <a:pt x="7411" y="2304"/>
                  </a:lnTo>
                  <a:lnTo>
                    <a:pt x="7422" y="2310"/>
                  </a:lnTo>
                  <a:lnTo>
                    <a:pt x="7433" y="2315"/>
                  </a:lnTo>
                  <a:lnTo>
                    <a:pt x="7447" y="2320"/>
                  </a:lnTo>
                  <a:lnTo>
                    <a:pt x="7463" y="2325"/>
                  </a:lnTo>
                  <a:lnTo>
                    <a:pt x="7478" y="2330"/>
                  </a:lnTo>
                  <a:lnTo>
                    <a:pt x="7452" y="2324"/>
                  </a:lnTo>
                  <a:lnTo>
                    <a:pt x="7425" y="2320"/>
                  </a:lnTo>
                  <a:lnTo>
                    <a:pt x="7399" y="2316"/>
                  </a:lnTo>
                  <a:lnTo>
                    <a:pt x="7372" y="2315"/>
                  </a:lnTo>
                  <a:lnTo>
                    <a:pt x="7346" y="2314"/>
                  </a:lnTo>
                  <a:lnTo>
                    <a:pt x="7322" y="2315"/>
                  </a:lnTo>
                  <a:lnTo>
                    <a:pt x="7298" y="2316"/>
                  </a:lnTo>
                  <a:lnTo>
                    <a:pt x="7273" y="2319"/>
                  </a:lnTo>
                  <a:lnTo>
                    <a:pt x="7250" y="2324"/>
                  </a:lnTo>
                  <a:lnTo>
                    <a:pt x="7227" y="2328"/>
                  </a:lnTo>
                  <a:lnTo>
                    <a:pt x="7205" y="2335"/>
                  </a:lnTo>
                  <a:lnTo>
                    <a:pt x="7184" y="2342"/>
                  </a:lnTo>
                  <a:lnTo>
                    <a:pt x="7164" y="2349"/>
                  </a:lnTo>
                  <a:lnTo>
                    <a:pt x="7145" y="2359"/>
                  </a:lnTo>
                  <a:lnTo>
                    <a:pt x="7126" y="2369"/>
                  </a:lnTo>
                  <a:lnTo>
                    <a:pt x="7109" y="2380"/>
                  </a:lnTo>
                  <a:lnTo>
                    <a:pt x="7093" y="2392"/>
                  </a:lnTo>
                  <a:lnTo>
                    <a:pt x="7079" y="2404"/>
                  </a:lnTo>
                  <a:lnTo>
                    <a:pt x="7064" y="2418"/>
                  </a:lnTo>
                  <a:lnTo>
                    <a:pt x="7052" y="2432"/>
                  </a:lnTo>
                  <a:lnTo>
                    <a:pt x="7041" y="2448"/>
                  </a:lnTo>
                  <a:lnTo>
                    <a:pt x="7031" y="2464"/>
                  </a:lnTo>
                  <a:lnTo>
                    <a:pt x="7022" y="2481"/>
                  </a:lnTo>
                  <a:lnTo>
                    <a:pt x="7016" y="2498"/>
                  </a:lnTo>
                  <a:lnTo>
                    <a:pt x="7010" y="2517"/>
                  </a:lnTo>
                  <a:lnTo>
                    <a:pt x="7007" y="2535"/>
                  </a:lnTo>
                  <a:lnTo>
                    <a:pt x="7004" y="2555"/>
                  </a:lnTo>
                  <a:lnTo>
                    <a:pt x="7004" y="2575"/>
                  </a:lnTo>
                  <a:lnTo>
                    <a:pt x="7005" y="2596"/>
                  </a:lnTo>
                  <a:lnTo>
                    <a:pt x="7008" y="2617"/>
                  </a:lnTo>
                  <a:lnTo>
                    <a:pt x="7013" y="2639"/>
                  </a:lnTo>
                  <a:lnTo>
                    <a:pt x="7020" y="2661"/>
                  </a:lnTo>
                  <a:lnTo>
                    <a:pt x="7018" y="2656"/>
                  </a:lnTo>
                  <a:lnTo>
                    <a:pt x="7013" y="2652"/>
                  </a:lnTo>
                  <a:lnTo>
                    <a:pt x="7005" y="2650"/>
                  </a:lnTo>
                  <a:lnTo>
                    <a:pt x="6998" y="2647"/>
                  </a:lnTo>
                  <a:lnTo>
                    <a:pt x="6987" y="2645"/>
                  </a:lnTo>
                  <a:lnTo>
                    <a:pt x="6976" y="2644"/>
                  </a:lnTo>
                  <a:lnTo>
                    <a:pt x="6949" y="2641"/>
                  </a:lnTo>
                  <a:lnTo>
                    <a:pt x="6917" y="2641"/>
                  </a:lnTo>
                  <a:lnTo>
                    <a:pt x="6883" y="2643"/>
                  </a:lnTo>
                  <a:lnTo>
                    <a:pt x="6845" y="2645"/>
                  </a:lnTo>
                  <a:lnTo>
                    <a:pt x="6807" y="2647"/>
                  </a:lnTo>
                  <a:lnTo>
                    <a:pt x="6731" y="2656"/>
                  </a:lnTo>
                  <a:lnTo>
                    <a:pt x="6663" y="2665"/>
                  </a:lnTo>
                  <a:lnTo>
                    <a:pt x="6612" y="2672"/>
                  </a:lnTo>
                  <a:lnTo>
                    <a:pt x="6586" y="2676"/>
                  </a:lnTo>
                  <a:lnTo>
                    <a:pt x="6546" y="2684"/>
                  </a:lnTo>
                  <a:lnTo>
                    <a:pt x="6511" y="2693"/>
                  </a:lnTo>
                  <a:lnTo>
                    <a:pt x="6483" y="2700"/>
                  </a:lnTo>
                  <a:lnTo>
                    <a:pt x="6459" y="2710"/>
                  </a:lnTo>
                  <a:lnTo>
                    <a:pt x="6439" y="2718"/>
                  </a:lnTo>
                  <a:lnTo>
                    <a:pt x="6425" y="2729"/>
                  </a:lnTo>
                  <a:lnTo>
                    <a:pt x="6417" y="2734"/>
                  </a:lnTo>
                  <a:lnTo>
                    <a:pt x="6412" y="2740"/>
                  </a:lnTo>
                  <a:lnTo>
                    <a:pt x="6408" y="2746"/>
                  </a:lnTo>
                  <a:lnTo>
                    <a:pt x="6404" y="2753"/>
                  </a:lnTo>
                  <a:lnTo>
                    <a:pt x="6398" y="2767"/>
                  </a:lnTo>
                  <a:lnTo>
                    <a:pt x="6393" y="2783"/>
                  </a:lnTo>
                  <a:lnTo>
                    <a:pt x="6390" y="2800"/>
                  </a:lnTo>
                  <a:lnTo>
                    <a:pt x="6388" y="2820"/>
                  </a:lnTo>
                  <a:lnTo>
                    <a:pt x="6386" y="2866"/>
                  </a:lnTo>
                  <a:lnTo>
                    <a:pt x="6384" y="2894"/>
                  </a:lnTo>
                  <a:lnTo>
                    <a:pt x="6381" y="2924"/>
                  </a:lnTo>
                  <a:lnTo>
                    <a:pt x="6379" y="2926"/>
                  </a:lnTo>
                  <a:lnTo>
                    <a:pt x="6375" y="2926"/>
                  </a:lnTo>
                  <a:lnTo>
                    <a:pt x="6359" y="2926"/>
                  </a:lnTo>
                  <a:lnTo>
                    <a:pt x="6301" y="2923"/>
                  </a:lnTo>
                  <a:lnTo>
                    <a:pt x="6264" y="2920"/>
                  </a:lnTo>
                  <a:lnTo>
                    <a:pt x="6224" y="2919"/>
                  </a:lnTo>
                  <a:lnTo>
                    <a:pt x="6184" y="2920"/>
                  </a:lnTo>
                  <a:lnTo>
                    <a:pt x="6163" y="2921"/>
                  </a:lnTo>
                  <a:lnTo>
                    <a:pt x="6142" y="2924"/>
                  </a:lnTo>
                  <a:lnTo>
                    <a:pt x="6123" y="2926"/>
                  </a:lnTo>
                  <a:lnTo>
                    <a:pt x="6103" y="2930"/>
                  </a:lnTo>
                  <a:lnTo>
                    <a:pt x="6086" y="2935"/>
                  </a:lnTo>
                  <a:lnTo>
                    <a:pt x="6069" y="2941"/>
                  </a:lnTo>
                  <a:lnTo>
                    <a:pt x="6053" y="2948"/>
                  </a:lnTo>
                  <a:lnTo>
                    <a:pt x="6040" y="2957"/>
                  </a:lnTo>
                  <a:lnTo>
                    <a:pt x="6029" y="2967"/>
                  </a:lnTo>
                  <a:lnTo>
                    <a:pt x="6019" y="2979"/>
                  </a:lnTo>
                  <a:lnTo>
                    <a:pt x="6014" y="2985"/>
                  </a:lnTo>
                  <a:lnTo>
                    <a:pt x="6011" y="2991"/>
                  </a:lnTo>
                  <a:lnTo>
                    <a:pt x="6009" y="2998"/>
                  </a:lnTo>
                  <a:lnTo>
                    <a:pt x="6007" y="3006"/>
                  </a:lnTo>
                  <a:lnTo>
                    <a:pt x="6005" y="3014"/>
                  </a:lnTo>
                  <a:lnTo>
                    <a:pt x="6004" y="3023"/>
                  </a:lnTo>
                  <a:lnTo>
                    <a:pt x="6004" y="3033"/>
                  </a:lnTo>
                  <a:lnTo>
                    <a:pt x="6005" y="3041"/>
                  </a:lnTo>
                  <a:lnTo>
                    <a:pt x="6010" y="3062"/>
                  </a:lnTo>
                  <a:lnTo>
                    <a:pt x="6018" y="3085"/>
                  </a:lnTo>
                  <a:lnTo>
                    <a:pt x="6030" y="3110"/>
                  </a:lnTo>
                  <a:lnTo>
                    <a:pt x="6046" y="3138"/>
                  </a:lnTo>
                  <a:lnTo>
                    <a:pt x="6041" y="3130"/>
                  </a:lnTo>
                  <a:lnTo>
                    <a:pt x="6036" y="3124"/>
                  </a:lnTo>
                  <a:lnTo>
                    <a:pt x="6030" y="3118"/>
                  </a:lnTo>
                  <a:lnTo>
                    <a:pt x="6022" y="3113"/>
                  </a:lnTo>
                  <a:lnTo>
                    <a:pt x="6008" y="3103"/>
                  </a:lnTo>
                  <a:lnTo>
                    <a:pt x="5991" y="3096"/>
                  </a:lnTo>
                  <a:lnTo>
                    <a:pt x="5971" y="3090"/>
                  </a:lnTo>
                  <a:lnTo>
                    <a:pt x="5949" y="3085"/>
                  </a:lnTo>
                  <a:lnTo>
                    <a:pt x="5927" y="3083"/>
                  </a:lnTo>
                  <a:lnTo>
                    <a:pt x="5903" y="3080"/>
                  </a:lnTo>
                  <a:lnTo>
                    <a:pt x="5877" y="3080"/>
                  </a:lnTo>
                  <a:lnTo>
                    <a:pt x="5851" y="3080"/>
                  </a:lnTo>
                  <a:lnTo>
                    <a:pt x="5824" y="3083"/>
                  </a:lnTo>
                  <a:lnTo>
                    <a:pt x="5796" y="3085"/>
                  </a:lnTo>
                  <a:lnTo>
                    <a:pt x="5769" y="3089"/>
                  </a:lnTo>
                  <a:lnTo>
                    <a:pt x="5742" y="3094"/>
                  </a:lnTo>
                  <a:lnTo>
                    <a:pt x="5716" y="3099"/>
                  </a:lnTo>
                  <a:lnTo>
                    <a:pt x="5689" y="3105"/>
                  </a:lnTo>
                  <a:lnTo>
                    <a:pt x="5663" y="3112"/>
                  </a:lnTo>
                  <a:lnTo>
                    <a:pt x="5639" y="3119"/>
                  </a:lnTo>
                  <a:lnTo>
                    <a:pt x="5614" y="3128"/>
                  </a:lnTo>
                  <a:lnTo>
                    <a:pt x="5592" y="3136"/>
                  </a:lnTo>
                  <a:lnTo>
                    <a:pt x="5573" y="3145"/>
                  </a:lnTo>
                  <a:lnTo>
                    <a:pt x="5554" y="3154"/>
                  </a:lnTo>
                  <a:lnTo>
                    <a:pt x="5538" y="3163"/>
                  </a:lnTo>
                  <a:lnTo>
                    <a:pt x="5525" y="3173"/>
                  </a:lnTo>
                  <a:lnTo>
                    <a:pt x="5514" y="3182"/>
                  </a:lnTo>
                  <a:lnTo>
                    <a:pt x="5507" y="3191"/>
                  </a:lnTo>
                  <a:lnTo>
                    <a:pt x="5502" y="3200"/>
                  </a:lnTo>
                  <a:lnTo>
                    <a:pt x="5500" y="3205"/>
                  </a:lnTo>
                  <a:lnTo>
                    <a:pt x="5500" y="3210"/>
                  </a:lnTo>
                  <a:lnTo>
                    <a:pt x="5500" y="3215"/>
                  </a:lnTo>
                  <a:lnTo>
                    <a:pt x="5503" y="3218"/>
                  </a:lnTo>
                  <a:lnTo>
                    <a:pt x="5505" y="3223"/>
                  </a:lnTo>
                  <a:lnTo>
                    <a:pt x="5509" y="3227"/>
                  </a:lnTo>
                  <a:lnTo>
                    <a:pt x="5513" y="3231"/>
                  </a:lnTo>
                  <a:lnTo>
                    <a:pt x="5519" y="3235"/>
                  </a:lnTo>
                  <a:lnTo>
                    <a:pt x="5533" y="3243"/>
                  </a:lnTo>
                  <a:lnTo>
                    <a:pt x="5522" y="3238"/>
                  </a:lnTo>
                  <a:lnTo>
                    <a:pt x="5508" y="3232"/>
                  </a:lnTo>
                  <a:lnTo>
                    <a:pt x="5470" y="3222"/>
                  </a:lnTo>
                  <a:lnTo>
                    <a:pt x="5425" y="3211"/>
                  </a:lnTo>
                  <a:lnTo>
                    <a:pt x="5371" y="3200"/>
                  </a:lnTo>
                  <a:lnTo>
                    <a:pt x="5313" y="3190"/>
                  </a:lnTo>
                  <a:lnTo>
                    <a:pt x="5252" y="3180"/>
                  </a:lnTo>
                  <a:lnTo>
                    <a:pt x="5189" y="3172"/>
                  </a:lnTo>
                  <a:lnTo>
                    <a:pt x="5126" y="3165"/>
                  </a:lnTo>
                  <a:lnTo>
                    <a:pt x="5066" y="3160"/>
                  </a:lnTo>
                  <a:lnTo>
                    <a:pt x="5010" y="3156"/>
                  </a:lnTo>
                  <a:lnTo>
                    <a:pt x="4960" y="3154"/>
                  </a:lnTo>
                  <a:lnTo>
                    <a:pt x="4918" y="3155"/>
                  </a:lnTo>
                  <a:lnTo>
                    <a:pt x="4900" y="3156"/>
                  </a:lnTo>
                  <a:lnTo>
                    <a:pt x="4885" y="3158"/>
                  </a:lnTo>
                  <a:lnTo>
                    <a:pt x="4873" y="3161"/>
                  </a:lnTo>
                  <a:lnTo>
                    <a:pt x="4865" y="3166"/>
                  </a:lnTo>
                  <a:lnTo>
                    <a:pt x="4859" y="3169"/>
                  </a:lnTo>
                  <a:lnTo>
                    <a:pt x="4857" y="3172"/>
                  </a:lnTo>
                  <a:lnTo>
                    <a:pt x="4857" y="3176"/>
                  </a:lnTo>
                  <a:lnTo>
                    <a:pt x="4857" y="3178"/>
                  </a:lnTo>
                  <a:lnTo>
                    <a:pt x="4859" y="3182"/>
                  </a:lnTo>
                  <a:lnTo>
                    <a:pt x="4865" y="3189"/>
                  </a:lnTo>
                  <a:lnTo>
                    <a:pt x="4839" y="3163"/>
                  </a:lnTo>
                  <a:lnTo>
                    <a:pt x="4815" y="3141"/>
                  </a:lnTo>
                  <a:lnTo>
                    <a:pt x="4790" y="3121"/>
                  </a:lnTo>
                  <a:lnTo>
                    <a:pt x="4766" y="3102"/>
                  </a:lnTo>
                  <a:lnTo>
                    <a:pt x="4742" y="3086"/>
                  </a:lnTo>
                  <a:lnTo>
                    <a:pt x="4717" y="3070"/>
                  </a:lnTo>
                  <a:lnTo>
                    <a:pt x="4692" y="3057"/>
                  </a:lnTo>
                  <a:lnTo>
                    <a:pt x="4667" y="3045"/>
                  </a:lnTo>
                  <a:lnTo>
                    <a:pt x="4641" y="3034"/>
                  </a:lnTo>
                  <a:lnTo>
                    <a:pt x="4614" y="3023"/>
                  </a:lnTo>
                  <a:lnTo>
                    <a:pt x="4586" y="3012"/>
                  </a:lnTo>
                  <a:lnTo>
                    <a:pt x="4557" y="3002"/>
                  </a:lnTo>
                  <a:lnTo>
                    <a:pt x="4493" y="2982"/>
                  </a:lnTo>
                  <a:lnTo>
                    <a:pt x="4423" y="2962"/>
                  </a:lnTo>
                  <a:lnTo>
                    <a:pt x="4376" y="2998"/>
                  </a:lnTo>
                  <a:lnTo>
                    <a:pt x="4327" y="3033"/>
                  </a:lnTo>
                  <a:lnTo>
                    <a:pt x="4280" y="3064"/>
                  </a:lnTo>
                  <a:lnTo>
                    <a:pt x="4235" y="3095"/>
                  </a:lnTo>
                  <a:lnTo>
                    <a:pt x="4195" y="3125"/>
                  </a:lnTo>
                  <a:lnTo>
                    <a:pt x="4175" y="3141"/>
                  </a:lnTo>
                  <a:lnTo>
                    <a:pt x="4157" y="3156"/>
                  </a:lnTo>
                  <a:lnTo>
                    <a:pt x="4141" y="3172"/>
                  </a:lnTo>
                  <a:lnTo>
                    <a:pt x="4125" y="3189"/>
                  </a:lnTo>
                  <a:lnTo>
                    <a:pt x="4112" y="3205"/>
                  </a:lnTo>
                  <a:lnTo>
                    <a:pt x="4099" y="3222"/>
                  </a:lnTo>
                  <a:lnTo>
                    <a:pt x="4090" y="3240"/>
                  </a:lnTo>
                  <a:lnTo>
                    <a:pt x="4081" y="3260"/>
                  </a:lnTo>
                  <a:lnTo>
                    <a:pt x="4075" y="3279"/>
                  </a:lnTo>
                  <a:lnTo>
                    <a:pt x="4070" y="3300"/>
                  </a:lnTo>
                  <a:lnTo>
                    <a:pt x="4068" y="3321"/>
                  </a:lnTo>
                  <a:lnTo>
                    <a:pt x="4069" y="3344"/>
                  </a:lnTo>
                  <a:lnTo>
                    <a:pt x="4071" y="3369"/>
                  </a:lnTo>
                  <a:lnTo>
                    <a:pt x="4076" y="3394"/>
                  </a:lnTo>
                  <a:lnTo>
                    <a:pt x="4085" y="3421"/>
                  </a:lnTo>
                  <a:lnTo>
                    <a:pt x="4094" y="3451"/>
                  </a:lnTo>
                  <a:lnTo>
                    <a:pt x="4109" y="3480"/>
                  </a:lnTo>
                  <a:lnTo>
                    <a:pt x="4125" y="3513"/>
                  </a:lnTo>
                  <a:lnTo>
                    <a:pt x="4146" y="3546"/>
                  </a:lnTo>
                  <a:lnTo>
                    <a:pt x="4169" y="3583"/>
                  </a:lnTo>
                  <a:lnTo>
                    <a:pt x="4195" y="3620"/>
                  </a:lnTo>
                  <a:lnTo>
                    <a:pt x="4225" y="3661"/>
                  </a:lnTo>
                  <a:lnTo>
                    <a:pt x="4242" y="3680"/>
                  </a:lnTo>
                  <a:lnTo>
                    <a:pt x="4262" y="3700"/>
                  </a:lnTo>
                  <a:lnTo>
                    <a:pt x="4282" y="3717"/>
                  </a:lnTo>
                  <a:lnTo>
                    <a:pt x="4304" y="3734"/>
                  </a:lnTo>
                  <a:lnTo>
                    <a:pt x="4327" y="3749"/>
                  </a:lnTo>
                  <a:lnTo>
                    <a:pt x="4351" y="3762"/>
                  </a:lnTo>
                  <a:lnTo>
                    <a:pt x="4376" y="3775"/>
                  </a:lnTo>
                  <a:lnTo>
                    <a:pt x="4403" y="3787"/>
                  </a:lnTo>
                  <a:lnTo>
                    <a:pt x="4429" y="3797"/>
                  </a:lnTo>
                  <a:lnTo>
                    <a:pt x="4458" y="3806"/>
                  </a:lnTo>
                  <a:lnTo>
                    <a:pt x="4487" y="3815"/>
                  </a:lnTo>
                  <a:lnTo>
                    <a:pt x="4516" y="3822"/>
                  </a:lnTo>
                  <a:lnTo>
                    <a:pt x="4546" y="3830"/>
                  </a:lnTo>
                  <a:lnTo>
                    <a:pt x="4576" y="3834"/>
                  </a:lnTo>
                  <a:lnTo>
                    <a:pt x="4607" y="3841"/>
                  </a:lnTo>
                  <a:lnTo>
                    <a:pt x="4637" y="3844"/>
                  </a:lnTo>
                  <a:lnTo>
                    <a:pt x="4700" y="3852"/>
                  </a:lnTo>
                  <a:lnTo>
                    <a:pt x="4761" y="3855"/>
                  </a:lnTo>
                  <a:lnTo>
                    <a:pt x="4822" y="3859"/>
                  </a:lnTo>
                  <a:lnTo>
                    <a:pt x="4881" y="3860"/>
                  </a:lnTo>
                  <a:lnTo>
                    <a:pt x="4937" y="3860"/>
                  </a:lnTo>
                  <a:lnTo>
                    <a:pt x="4989" y="3860"/>
                  </a:lnTo>
                  <a:lnTo>
                    <a:pt x="5081" y="3859"/>
                  </a:lnTo>
                  <a:lnTo>
                    <a:pt x="5066" y="3860"/>
                  </a:lnTo>
                  <a:lnTo>
                    <a:pt x="5055" y="3861"/>
                  </a:lnTo>
                  <a:lnTo>
                    <a:pt x="5047" y="3865"/>
                  </a:lnTo>
                  <a:lnTo>
                    <a:pt x="5041" y="3869"/>
                  </a:lnTo>
                  <a:lnTo>
                    <a:pt x="5037" y="3874"/>
                  </a:lnTo>
                  <a:lnTo>
                    <a:pt x="5035" y="3880"/>
                  </a:lnTo>
                  <a:lnTo>
                    <a:pt x="5036" y="3887"/>
                  </a:lnTo>
                  <a:lnTo>
                    <a:pt x="5037" y="3894"/>
                  </a:lnTo>
                  <a:lnTo>
                    <a:pt x="5042" y="3902"/>
                  </a:lnTo>
                  <a:lnTo>
                    <a:pt x="5047" y="3910"/>
                  </a:lnTo>
                  <a:lnTo>
                    <a:pt x="5054" y="3920"/>
                  </a:lnTo>
                  <a:lnTo>
                    <a:pt x="5063" y="3930"/>
                  </a:lnTo>
                  <a:lnTo>
                    <a:pt x="5081" y="3949"/>
                  </a:lnTo>
                  <a:lnTo>
                    <a:pt x="5104" y="3970"/>
                  </a:lnTo>
                  <a:lnTo>
                    <a:pt x="5129" y="3991"/>
                  </a:lnTo>
                  <a:lnTo>
                    <a:pt x="5153" y="4010"/>
                  </a:lnTo>
                  <a:lnTo>
                    <a:pt x="5200" y="4045"/>
                  </a:lnTo>
                  <a:lnTo>
                    <a:pt x="5233" y="4069"/>
                  </a:lnTo>
                  <a:lnTo>
                    <a:pt x="5244" y="4078"/>
                  </a:lnTo>
                  <a:lnTo>
                    <a:pt x="5283" y="4095"/>
                  </a:lnTo>
                  <a:lnTo>
                    <a:pt x="5327" y="4114"/>
                  </a:lnTo>
                  <a:lnTo>
                    <a:pt x="5374" y="4135"/>
                  </a:lnTo>
                  <a:lnTo>
                    <a:pt x="5422" y="4155"/>
                  </a:lnTo>
                  <a:lnTo>
                    <a:pt x="5447" y="4163"/>
                  </a:lnTo>
                  <a:lnTo>
                    <a:pt x="5471" y="4171"/>
                  </a:lnTo>
                  <a:lnTo>
                    <a:pt x="5494" y="4177"/>
                  </a:lnTo>
                  <a:lnTo>
                    <a:pt x="5518" y="4180"/>
                  </a:lnTo>
                  <a:lnTo>
                    <a:pt x="5540" y="4183"/>
                  </a:lnTo>
                  <a:lnTo>
                    <a:pt x="5562" y="4183"/>
                  </a:lnTo>
                  <a:lnTo>
                    <a:pt x="5581" y="4179"/>
                  </a:lnTo>
                  <a:lnTo>
                    <a:pt x="5591" y="4177"/>
                  </a:lnTo>
                  <a:lnTo>
                    <a:pt x="5601" y="4174"/>
                  </a:lnTo>
                  <a:lnTo>
                    <a:pt x="5574" y="4185"/>
                  </a:lnTo>
                  <a:lnTo>
                    <a:pt x="5552" y="4196"/>
                  </a:lnTo>
                  <a:lnTo>
                    <a:pt x="5543" y="4202"/>
                  </a:lnTo>
                  <a:lnTo>
                    <a:pt x="5535" y="4210"/>
                  </a:lnTo>
                  <a:lnTo>
                    <a:pt x="5527" y="4216"/>
                  </a:lnTo>
                  <a:lnTo>
                    <a:pt x="5520" y="4223"/>
                  </a:lnTo>
                  <a:lnTo>
                    <a:pt x="5515" y="4229"/>
                  </a:lnTo>
                  <a:lnTo>
                    <a:pt x="5510" y="4237"/>
                  </a:lnTo>
                  <a:lnTo>
                    <a:pt x="5507" y="4244"/>
                  </a:lnTo>
                  <a:lnTo>
                    <a:pt x="5503" y="4251"/>
                  </a:lnTo>
                  <a:lnTo>
                    <a:pt x="5502" y="4260"/>
                  </a:lnTo>
                  <a:lnTo>
                    <a:pt x="5500" y="4267"/>
                  </a:lnTo>
                  <a:lnTo>
                    <a:pt x="5499" y="4274"/>
                  </a:lnTo>
                  <a:lnTo>
                    <a:pt x="5499" y="4283"/>
                  </a:lnTo>
                  <a:lnTo>
                    <a:pt x="5503" y="4299"/>
                  </a:lnTo>
                  <a:lnTo>
                    <a:pt x="5508" y="4316"/>
                  </a:lnTo>
                  <a:lnTo>
                    <a:pt x="5515" y="4333"/>
                  </a:lnTo>
                  <a:lnTo>
                    <a:pt x="5525" y="4350"/>
                  </a:lnTo>
                  <a:lnTo>
                    <a:pt x="5537" y="4367"/>
                  </a:lnTo>
                  <a:lnTo>
                    <a:pt x="5551" y="4384"/>
                  </a:lnTo>
                  <a:lnTo>
                    <a:pt x="5566" y="4402"/>
                  </a:lnTo>
                  <a:lnTo>
                    <a:pt x="5584" y="4419"/>
                  </a:lnTo>
                  <a:lnTo>
                    <a:pt x="5602" y="4436"/>
                  </a:lnTo>
                  <a:lnTo>
                    <a:pt x="5621" y="4453"/>
                  </a:lnTo>
                  <a:lnTo>
                    <a:pt x="5662" y="4486"/>
                  </a:lnTo>
                  <a:lnTo>
                    <a:pt x="5705" y="4517"/>
                  </a:lnTo>
                  <a:lnTo>
                    <a:pt x="5746" y="4545"/>
                  </a:lnTo>
                  <a:lnTo>
                    <a:pt x="5786" y="4570"/>
                  </a:lnTo>
                  <a:lnTo>
                    <a:pt x="5824" y="4592"/>
                  </a:lnTo>
                  <a:lnTo>
                    <a:pt x="5856" y="4611"/>
                  </a:lnTo>
                  <a:lnTo>
                    <a:pt x="5882" y="4624"/>
                  </a:lnTo>
                  <a:lnTo>
                    <a:pt x="5874" y="4622"/>
                  </a:lnTo>
                  <a:lnTo>
                    <a:pt x="5868" y="4619"/>
                  </a:lnTo>
                  <a:lnTo>
                    <a:pt x="5862" y="4619"/>
                  </a:lnTo>
                  <a:lnTo>
                    <a:pt x="5856" y="4620"/>
                  </a:lnTo>
                  <a:lnTo>
                    <a:pt x="5851" y="4622"/>
                  </a:lnTo>
                  <a:lnTo>
                    <a:pt x="5846" y="4624"/>
                  </a:lnTo>
                  <a:lnTo>
                    <a:pt x="5841" y="4628"/>
                  </a:lnTo>
                  <a:lnTo>
                    <a:pt x="5838" y="4633"/>
                  </a:lnTo>
                  <a:lnTo>
                    <a:pt x="5830" y="4644"/>
                  </a:lnTo>
                  <a:lnTo>
                    <a:pt x="5826" y="4657"/>
                  </a:lnTo>
                  <a:lnTo>
                    <a:pt x="5822" y="4673"/>
                  </a:lnTo>
                  <a:lnTo>
                    <a:pt x="5819" y="4690"/>
                  </a:lnTo>
                  <a:lnTo>
                    <a:pt x="5818" y="4708"/>
                  </a:lnTo>
                  <a:lnTo>
                    <a:pt x="5819" y="4727"/>
                  </a:lnTo>
                  <a:lnTo>
                    <a:pt x="5821" y="4745"/>
                  </a:lnTo>
                  <a:lnTo>
                    <a:pt x="5823" y="4762"/>
                  </a:lnTo>
                  <a:lnTo>
                    <a:pt x="5827" y="4779"/>
                  </a:lnTo>
                  <a:lnTo>
                    <a:pt x="5832" y="4794"/>
                  </a:lnTo>
                  <a:lnTo>
                    <a:pt x="5837" y="4806"/>
                  </a:lnTo>
                  <a:lnTo>
                    <a:pt x="5843" y="4816"/>
                  </a:lnTo>
                  <a:lnTo>
                    <a:pt x="5859" y="4834"/>
                  </a:lnTo>
                  <a:lnTo>
                    <a:pt x="5879" y="4856"/>
                  </a:lnTo>
                  <a:lnTo>
                    <a:pt x="5904" y="4881"/>
                  </a:lnTo>
                  <a:lnTo>
                    <a:pt x="5931" y="4906"/>
                  </a:lnTo>
                  <a:lnTo>
                    <a:pt x="5960" y="4933"/>
                  </a:lnTo>
                  <a:lnTo>
                    <a:pt x="5991" y="4961"/>
                  </a:lnTo>
                  <a:lnTo>
                    <a:pt x="6024" y="4988"/>
                  </a:lnTo>
                  <a:lnTo>
                    <a:pt x="6058" y="5015"/>
                  </a:lnTo>
                  <a:lnTo>
                    <a:pt x="6092" y="5041"/>
                  </a:lnTo>
                  <a:lnTo>
                    <a:pt x="6126" y="5064"/>
                  </a:lnTo>
                  <a:lnTo>
                    <a:pt x="6161" y="5085"/>
                  </a:lnTo>
                  <a:lnTo>
                    <a:pt x="6195" y="5103"/>
                  </a:lnTo>
                  <a:lnTo>
                    <a:pt x="6211" y="5111"/>
                  </a:lnTo>
                  <a:lnTo>
                    <a:pt x="6227" y="5117"/>
                  </a:lnTo>
                  <a:lnTo>
                    <a:pt x="6241" y="5123"/>
                  </a:lnTo>
                  <a:lnTo>
                    <a:pt x="6256" y="5126"/>
                  </a:lnTo>
                  <a:lnTo>
                    <a:pt x="6271" y="5130"/>
                  </a:lnTo>
                  <a:lnTo>
                    <a:pt x="6284" y="5133"/>
                  </a:lnTo>
                  <a:lnTo>
                    <a:pt x="6297" y="5133"/>
                  </a:lnTo>
                  <a:lnTo>
                    <a:pt x="6308" y="5131"/>
                  </a:lnTo>
                  <a:lnTo>
                    <a:pt x="6284" y="5135"/>
                  </a:lnTo>
                  <a:lnTo>
                    <a:pt x="6262" y="5139"/>
                  </a:lnTo>
                  <a:lnTo>
                    <a:pt x="6245" y="5144"/>
                  </a:lnTo>
                  <a:lnTo>
                    <a:pt x="6231" y="5148"/>
                  </a:lnTo>
                  <a:lnTo>
                    <a:pt x="6222" y="5156"/>
                  </a:lnTo>
                  <a:lnTo>
                    <a:pt x="6214" y="5163"/>
                  </a:lnTo>
                  <a:lnTo>
                    <a:pt x="6213" y="5167"/>
                  </a:lnTo>
                  <a:lnTo>
                    <a:pt x="6211" y="5170"/>
                  </a:lnTo>
                  <a:lnTo>
                    <a:pt x="6211" y="5179"/>
                  </a:lnTo>
                  <a:lnTo>
                    <a:pt x="6213" y="5189"/>
                  </a:lnTo>
                  <a:lnTo>
                    <a:pt x="6217" y="5199"/>
                  </a:lnTo>
                  <a:lnTo>
                    <a:pt x="6224" y="5208"/>
                  </a:lnTo>
                  <a:lnTo>
                    <a:pt x="6233" y="5218"/>
                  </a:lnTo>
                  <a:lnTo>
                    <a:pt x="6242" y="5228"/>
                  </a:lnTo>
                  <a:lnTo>
                    <a:pt x="6255" y="5239"/>
                  </a:lnTo>
                  <a:lnTo>
                    <a:pt x="6268" y="5249"/>
                  </a:lnTo>
                  <a:lnTo>
                    <a:pt x="6282" y="5259"/>
                  </a:lnTo>
                  <a:lnTo>
                    <a:pt x="6313" y="5278"/>
                  </a:lnTo>
                  <a:lnTo>
                    <a:pt x="6345" y="5296"/>
                  </a:lnTo>
                  <a:lnTo>
                    <a:pt x="6378" y="5312"/>
                  </a:lnTo>
                  <a:lnTo>
                    <a:pt x="6409" y="5325"/>
                  </a:lnTo>
                  <a:lnTo>
                    <a:pt x="6436" y="5334"/>
                  </a:lnTo>
                  <a:lnTo>
                    <a:pt x="6448" y="5337"/>
                  </a:lnTo>
                  <a:lnTo>
                    <a:pt x="6458" y="5339"/>
                  </a:lnTo>
                  <a:lnTo>
                    <a:pt x="6465" y="5339"/>
                  </a:lnTo>
                  <a:lnTo>
                    <a:pt x="6471" y="5339"/>
                  </a:lnTo>
                  <a:lnTo>
                    <a:pt x="6475" y="5337"/>
                  </a:lnTo>
                  <a:lnTo>
                    <a:pt x="6476" y="5336"/>
                  </a:lnTo>
                  <a:lnTo>
                    <a:pt x="6477" y="5333"/>
                  </a:lnTo>
                  <a:lnTo>
                    <a:pt x="6476" y="5337"/>
                  </a:lnTo>
                  <a:lnTo>
                    <a:pt x="6475" y="5340"/>
                  </a:lnTo>
                  <a:lnTo>
                    <a:pt x="6471" y="5347"/>
                  </a:lnTo>
                  <a:lnTo>
                    <a:pt x="6465" y="5350"/>
                  </a:lnTo>
                  <a:lnTo>
                    <a:pt x="6458" y="5354"/>
                  </a:lnTo>
                  <a:lnTo>
                    <a:pt x="6438" y="5360"/>
                  </a:lnTo>
                  <a:lnTo>
                    <a:pt x="6417" y="5366"/>
                  </a:lnTo>
                  <a:lnTo>
                    <a:pt x="6408" y="5370"/>
                  </a:lnTo>
                  <a:lnTo>
                    <a:pt x="6398" y="5373"/>
                  </a:lnTo>
                  <a:lnTo>
                    <a:pt x="6389" y="5380"/>
                  </a:lnTo>
                  <a:lnTo>
                    <a:pt x="6383" y="5386"/>
                  </a:lnTo>
                  <a:lnTo>
                    <a:pt x="6378" y="5393"/>
                  </a:lnTo>
                  <a:lnTo>
                    <a:pt x="6377" y="5398"/>
                  </a:lnTo>
                  <a:lnTo>
                    <a:pt x="6376" y="5403"/>
                  </a:lnTo>
                  <a:lnTo>
                    <a:pt x="6376" y="5408"/>
                  </a:lnTo>
                  <a:lnTo>
                    <a:pt x="6377" y="5414"/>
                  </a:lnTo>
                  <a:lnTo>
                    <a:pt x="6381" y="5427"/>
                  </a:lnTo>
                  <a:lnTo>
                    <a:pt x="6386" y="5441"/>
                  </a:lnTo>
                  <a:lnTo>
                    <a:pt x="6392" y="5453"/>
                  </a:lnTo>
                  <a:lnTo>
                    <a:pt x="6399" y="5465"/>
                  </a:lnTo>
                  <a:lnTo>
                    <a:pt x="6406" y="5476"/>
                  </a:lnTo>
                  <a:lnTo>
                    <a:pt x="6415" y="5487"/>
                  </a:lnTo>
                  <a:lnTo>
                    <a:pt x="6423" y="5497"/>
                  </a:lnTo>
                  <a:lnTo>
                    <a:pt x="6443" y="5516"/>
                  </a:lnTo>
                  <a:lnTo>
                    <a:pt x="6464" y="5534"/>
                  </a:lnTo>
                  <a:lnTo>
                    <a:pt x="6486" y="5551"/>
                  </a:lnTo>
                  <a:lnTo>
                    <a:pt x="6510" y="5565"/>
                  </a:lnTo>
                  <a:lnTo>
                    <a:pt x="6535" y="5580"/>
                  </a:lnTo>
                  <a:lnTo>
                    <a:pt x="6585" y="5608"/>
                  </a:lnTo>
                  <a:lnTo>
                    <a:pt x="6634" y="5635"/>
                  </a:lnTo>
                  <a:lnTo>
                    <a:pt x="6657" y="5650"/>
                  </a:lnTo>
                  <a:lnTo>
                    <a:pt x="6680" y="5664"/>
                  </a:lnTo>
                  <a:lnTo>
                    <a:pt x="6701" y="5680"/>
                  </a:lnTo>
                  <a:lnTo>
                    <a:pt x="6720" y="5696"/>
                  </a:lnTo>
                  <a:lnTo>
                    <a:pt x="6702" y="5684"/>
                  </a:lnTo>
                  <a:lnTo>
                    <a:pt x="6694" y="5680"/>
                  </a:lnTo>
                  <a:lnTo>
                    <a:pt x="6685" y="5677"/>
                  </a:lnTo>
                  <a:lnTo>
                    <a:pt x="6678" y="5674"/>
                  </a:lnTo>
                  <a:lnTo>
                    <a:pt x="6670" y="5673"/>
                  </a:lnTo>
                  <a:lnTo>
                    <a:pt x="6663" y="5673"/>
                  </a:lnTo>
                  <a:lnTo>
                    <a:pt x="6657" y="5674"/>
                  </a:lnTo>
                  <a:lnTo>
                    <a:pt x="6651" y="5675"/>
                  </a:lnTo>
                  <a:lnTo>
                    <a:pt x="6645" y="5678"/>
                  </a:lnTo>
                  <a:lnTo>
                    <a:pt x="6640" y="5681"/>
                  </a:lnTo>
                  <a:lnTo>
                    <a:pt x="6635" y="5685"/>
                  </a:lnTo>
                  <a:lnTo>
                    <a:pt x="6631" y="5690"/>
                  </a:lnTo>
                  <a:lnTo>
                    <a:pt x="6628" y="5696"/>
                  </a:lnTo>
                  <a:lnTo>
                    <a:pt x="6620" y="5708"/>
                  </a:lnTo>
                  <a:lnTo>
                    <a:pt x="6615" y="5724"/>
                  </a:lnTo>
                  <a:lnTo>
                    <a:pt x="6612" y="5743"/>
                  </a:lnTo>
                  <a:lnTo>
                    <a:pt x="6609" y="5763"/>
                  </a:lnTo>
                  <a:lnTo>
                    <a:pt x="6608" y="5785"/>
                  </a:lnTo>
                  <a:lnTo>
                    <a:pt x="6608" y="5810"/>
                  </a:lnTo>
                  <a:lnTo>
                    <a:pt x="6610" y="5834"/>
                  </a:lnTo>
                  <a:lnTo>
                    <a:pt x="6613" y="5861"/>
                  </a:lnTo>
                  <a:lnTo>
                    <a:pt x="6617" y="5888"/>
                  </a:lnTo>
                  <a:lnTo>
                    <a:pt x="6621" y="5916"/>
                  </a:lnTo>
                  <a:lnTo>
                    <a:pt x="6629" y="5944"/>
                  </a:lnTo>
                  <a:lnTo>
                    <a:pt x="6636" y="5974"/>
                  </a:lnTo>
                  <a:lnTo>
                    <a:pt x="6643" y="6002"/>
                  </a:lnTo>
                  <a:lnTo>
                    <a:pt x="6653" y="6030"/>
                  </a:lnTo>
                  <a:lnTo>
                    <a:pt x="6663" y="6057"/>
                  </a:lnTo>
                  <a:lnTo>
                    <a:pt x="6674" y="6084"/>
                  </a:lnTo>
                  <a:lnTo>
                    <a:pt x="6686" y="6109"/>
                  </a:lnTo>
                  <a:lnTo>
                    <a:pt x="6698" y="6134"/>
                  </a:lnTo>
                  <a:lnTo>
                    <a:pt x="6712" y="6157"/>
                  </a:lnTo>
                  <a:lnTo>
                    <a:pt x="6727" y="6178"/>
                  </a:lnTo>
                  <a:lnTo>
                    <a:pt x="6740" y="6197"/>
                  </a:lnTo>
                  <a:lnTo>
                    <a:pt x="6756" y="6214"/>
                  </a:lnTo>
                  <a:lnTo>
                    <a:pt x="6772" y="6228"/>
                  </a:lnTo>
                  <a:lnTo>
                    <a:pt x="6788" y="6240"/>
                  </a:lnTo>
                  <a:lnTo>
                    <a:pt x="6795" y="6245"/>
                  </a:lnTo>
                  <a:lnTo>
                    <a:pt x="6804" y="6249"/>
                  </a:lnTo>
                  <a:lnTo>
                    <a:pt x="6785" y="6241"/>
                  </a:lnTo>
                  <a:lnTo>
                    <a:pt x="6768" y="6235"/>
                  </a:lnTo>
                  <a:lnTo>
                    <a:pt x="6751" y="6230"/>
                  </a:lnTo>
                  <a:lnTo>
                    <a:pt x="6736" y="6227"/>
                  </a:lnTo>
                  <a:lnTo>
                    <a:pt x="6722" y="6225"/>
                  </a:lnTo>
                  <a:lnTo>
                    <a:pt x="6708" y="6224"/>
                  </a:lnTo>
                  <a:lnTo>
                    <a:pt x="6696" y="6224"/>
                  </a:lnTo>
                  <a:lnTo>
                    <a:pt x="6684" y="6224"/>
                  </a:lnTo>
                  <a:lnTo>
                    <a:pt x="6673" y="6227"/>
                  </a:lnTo>
                  <a:lnTo>
                    <a:pt x="6663" y="6230"/>
                  </a:lnTo>
                  <a:lnTo>
                    <a:pt x="6654" y="6234"/>
                  </a:lnTo>
                  <a:lnTo>
                    <a:pt x="6646" y="6239"/>
                  </a:lnTo>
                  <a:lnTo>
                    <a:pt x="6639" y="6245"/>
                  </a:lnTo>
                  <a:lnTo>
                    <a:pt x="6632" y="6251"/>
                  </a:lnTo>
                  <a:lnTo>
                    <a:pt x="6626" y="6258"/>
                  </a:lnTo>
                  <a:lnTo>
                    <a:pt x="6621" y="6267"/>
                  </a:lnTo>
                  <a:lnTo>
                    <a:pt x="6618" y="6277"/>
                  </a:lnTo>
                  <a:lnTo>
                    <a:pt x="6614" y="6287"/>
                  </a:lnTo>
                  <a:lnTo>
                    <a:pt x="6610" y="6296"/>
                  </a:lnTo>
                  <a:lnTo>
                    <a:pt x="6608" y="6307"/>
                  </a:lnTo>
                  <a:lnTo>
                    <a:pt x="6606" y="6332"/>
                  </a:lnTo>
                  <a:lnTo>
                    <a:pt x="6604" y="6357"/>
                  </a:lnTo>
                  <a:lnTo>
                    <a:pt x="6606" y="6386"/>
                  </a:lnTo>
                  <a:lnTo>
                    <a:pt x="6609" y="6415"/>
                  </a:lnTo>
                  <a:lnTo>
                    <a:pt x="6613" y="6444"/>
                  </a:lnTo>
                  <a:lnTo>
                    <a:pt x="6619" y="6476"/>
                  </a:lnTo>
                  <a:lnTo>
                    <a:pt x="6626" y="6508"/>
                  </a:lnTo>
                  <a:lnTo>
                    <a:pt x="6635" y="6541"/>
                  </a:lnTo>
                  <a:lnTo>
                    <a:pt x="6653" y="6606"/>
                  </a:lnTo>
                  <a:lnTo>
                    <a:pt x="6674" y="6668"/>
                  </a:lnTo>
                  <a:lnTo>
                    <a:pt x="6694" y="6727"/>
                  </a:lnTo>
                  <a:lnTo>
                    <a:pt x="6728" y="6821"/>
                  </a:lnTo>
                  <a:lnTo>
                    <a:pt x="6739" y="6853"/>
                  </a:lnTo>
                  <a:lnTo>
                    <a:pt x="6741" y="6862"/>
                  </a:lnTo>
                  <a:lnTo>
                    <a:pt x="6742" y="6870"/>
                  </a:lnTo>
                  <a:lnTo>
                    <a:pt x="6741" y="6867"/>
                  </a:lnTo>
                  <a:lnTo>
                    <a:pt x="6739" y="6865"/>
                  </a:lnTo>
                  <a:lnTo>
                    <a:pt x="6729" y="6859"/>
                  </a:lnTo>
                  <a:lnTo>
                    <a:pt x="6714" y="6850"/>
                  </a:lnTo>
                  <a:lnTo>
                    <a:pt x="6696" y="6843"/>
                  </a:lnTo>
                  <a:lnTo>
                    <a:pt x="6675" y="6835"/>
                  </a:lnTo>
                  <a:lnTo>
                    <a:pt x="6651" y="6828"/>
                  </a:lnTo>
                  <a:lnTo>
                    <a:pt x="6626" y="6823"/>
                  </a:lnTo>
                  <a:lnTo>
                    <a:pt x="6613" y="6822"/>
                  </a:lnTo>
                  <a:lnTo>
                    <a:pt x="6601" y="6822"/>
                  </a:lnTo>
                  <a:lnTo>
                    <a:pt x="6588" y="6822"/>
                  </a:lnTo>
                  <a:lnTo>
                    <a:pt x="6576" y="6823"/>
                  </a:lnTo>
                  <a:lnTo>
                    <a:pt x="6565" y="6824"/>
                  </a:lnTo>
                  <a:lnTo>
                    <a:pt x="6554" y="6828"/>
                  </a:lnTo>
                  <a:lnTo>
                    <a:pt x="6544" y="6832"/>
                  </a:lnTo>
                  <a:lnTo>
                    <a:pt x="6535" y="6838"/>
                  </a:lnTo>
                  <a:lnTo>
                    <a:pt x="6526" y="6844"/>
                  </a:lnTo>
                  <a:lnTo>
                    <a:pt x="6519" y="6853"/>
                  </a:lnTo>
                  <a:lnTo>
                    <a:pt x="6513" y="6862"/>
                  </a:lnTo>
                  <a:lnTo>
                    <a:pt x="6508" y="6873"/>
                  </a:lnTo>
                  <a:lnTo>
                    <a:pt x="6504" y="6887"/>
                  </a:lnTo>
                  <a:lnTo>
                    <a:pt x="6503" y="6901"/>
                  </a:lnTo>
                  <a:lnTo>
                    <a:pt x="6502" y="6919"/>
                  </a:lnTo>
                  <a:lnTo>
                    <a:pt x="6504" y="6938"/>
                  </a:lnTo>
                  <a:lnTo>
                    <a:pt x="6508" y="6959"/>
                  </a:lnTo>
                  <a:lnTo>
                    <a:pt x="6513" y="6982"/>
                  </a:lnTo>
                  <a:lnTo>
                    <a:pt x="6520" y="7005"/>
                  </a:lnTo>
                  <a:lnTo>
                    <a:pt x="6529" y="7030"/>
                  </a:lnTo>
                  <a:lnTo>
                    <a:pt x="6540" y="7057"/>
                  </a:lnTo>
                  <a:lnTo>
                    <a:pt x="6552" y="7082"/>
                  </a:lnTo>
                  <a:lnTo>
                    <a:pt x="6579" y="7137"/>
                  </a:lnTo>
                  <a:lnTo>
                    <a:pt x="6608" y="7194"/>
                  </a:lnTo>
                  <a:lnTo>
                    <a:pt x="6635" y="7250"/>
                  </a:lnTo>
                  <a:lnTo>
                    <a:pt x="6647" y="7278"/>
                  </a:lnTo>
                  <a:lnTo>
                    <a:pt x="6658" y="7305"/>
                  </a:lnTo>
                  <a:lnTo>
                    <a:pt x="6667" y="7330"/>
                  </a:lnTo>
                  <a:lnTo>
                    <a:pt x="6674" y="7356"/>
                  </a:lnTo>
                  <a:lnTo>
                    <a:pt x="6679" y="7381"/>
                  </a:lnTo>
                  <a:lnTo>
                    <a:pt x="6680" y="7393"/>
                  </a:lnTo>
                  <a:lnTo>
                    <a:pt x="6680" y="7404"/>
                  </a:lnTo>
                  <a:lnTo>
                    <a:pt x="6679" y="7406"/>
                  </a:lnTo>
                  <a:lnTo>
                    <a:pt x="6676" y="7406"/>
                  </a:lnTo>
                  <a:lnTo>
                    <a:pt x="6672" y="7406"/>
                  </a:lnTo>
                  <a:lnTo>
                    <a:pt x="6665" y="7405"/>
                  </a:lnTo>
                  <a:lnTo>
                    <a:pt x="6648" y="7400"/>
                  </a:lnTo>
                  <a:lnTo>
                    <a:pt x="6625" y="7392"/>
                  </a:lnTo>
                  <a:lnTo>
                    <a:pt x="6569" y="7367"/>
                  </a:lnTo>
                  <a:lnTo>
                    <a:pt x="6503" y="7337"/>
                  </a:lnTo>
                  <a:lnTo>
                    <a:pt x="6436" y="7304"/>
                  </a:lnTo>
                  <a:lnTo>
                    <a:pt x="6376" y="7273"/>
                  </a:lnTo>
                  <a:lnTo>
                    <a:pt x="6305" y="7236"/>
                  </a:lnTo>
                  <a:lnTo>
                    <a:pt x="6291" y="7230"/>
                  </a:lnTo>
                  <a:lnTo>
                    <a:pt x="6278" y="7225"/>
                  </a:lnTo>
                  <a:lnTo>
                    <a:pt x="6263" y="7220"/>
                  </a:lnTo>
                  <a:lnTo>
                    <a:pt x="6249" y="7218"/>
                  </a:lnTo>
                  <a:lnTo>
                    <a:pt x="6235" y="7216"/>
                  </a:lnTo>
                  <a:lnTo>
                    <a:pt x="6220" y="7216"/>
                  </a:lnTo>
                  <a:lnTo>
                    <a:pt x="6206" y="7214"/>
                  </a:lnTo>
                  <a:lnTo>
                    <a:pt x="6191" y="7216"/>
                  </a:lnTo>
                  <a:lnTo>
                    <a:pt x="6163" y="7219"/>
                  </a:lnTo>
                  <a:lnTo>
                    <a:pt x="6136" y="7224"/>
                  </a:lnTo>
                  <a:lnTo>
                    <a:pt x="6109" y="7233"/>
                  </a:lnTo>
                  <a:lnTo>
                    <a:pt x="6085" y="7241"/>
                  </a:lnTo>
                  <a:lnTo>
                    <a:pt x="6062" y="7251"/>
                  </a:lnTo>
                  <a:lnTo>
                    <a:pt x="6040" y="7262"/>
                  </a:lnTo>
                  <a:lnTo>
                    <a:pt x="6021" y="7272"/>
                  </a:lnTo>
                  <a:lnTo>
                    <a:pt x="6004" y="7282"/>
                  </a:lnTo>
                  <a:lnTo>
                    <a:pt x="5981" y="7296"/>
                  </a:lnTo>
                  <a:lnTo>
                    <a:pt x="5971" y="7301"/>
                  </a:lnTo>
                  <a:lnTo>
                    <a:pt x="5964" y="7299"/>
                  </a:lnTo>
                  <a:lnTo>
                    <a:pt x="5956" y="7294"/>
                  </a:lnTo>
                  <a:lnTo>
                    <a:pt x="5944" y="7285"/>
                  </a:lnTo>
                  <a:lnTo>
                    <a:pt x="5932" y="7274"/>
                  </a:lnTo>
                  <a:lnTo>
                    <a:pt x="5921" y="7261"/>
                  </a:lnTo>
                  <a:lnTo>
                    <a:pt x="5911" y="7247"/>
                  </a:lnTo>
                  <a:lnTo>
                    <a:pt x="5901" y="7234"/>
                  </a:lnTo>
                  <a:lnTo>
                    <a:pt x="5882" y="7206"/>
                  </a:lnTo>
                  <a:lnTo>
                    <a:pt x="5872" y="7194"/>
                  </a:lnTo>
                  <a:lnTo>
                    <a:pt x="5860" y="7181"/>
                  </a:lnTo>
                  <a:lnTo>
                    <a:pt x="5848" y="7172"/>
                  </a:lnTo>
                  <a:lnTo>
                    <a:pt x="5833" y="7163"/>
                  </a:lnTo>
                  <a:lnTo>
                    <a:pt x="5824" y="7161"/>
                  </a:lnTo>
                  <a:lnTo>
                    <a:pt x="5816" y="7157"/>
                  </a:lnTo>
                  <a:lnTo>
                    <a:pt x="5807" y="7156"/>
                  </a:lnTo>
                  <a:lnTo>
                    <a:pt x="5797" y="7154"/>
                  </a:lnTo>
                  <a:lnTo>
                    <a:pt x="5786" y="7154"/>
                  </a:lnTo>
                  <a:lnTo>
                    <a:pt x="5775" y="7154"/>
                  </a:lnTo>
                  <a:lnTo>
                    <a:pt x="5763" y="7157"/>
                  </a:lnTo>
                  <a:lnTo>
                    <a:pt x="5751" y="7159"/>
                  </a:lnTo>
                  <a:lnTo>
                    <a:pt x="5746" y="7161"/>
                  </a:lnTo>
                  <a:lnTo>
                    <a:pt x="5742" y="7163"/>
                  </a:lnTo>
                  <a:lnTo>
                    <a:pt x="5733" y="7169"/>
                  </a:lnTo>
                  <a:lnTo>
                    <a:pt x="5725" y="7179"/>
                  </a:lnTo>
                  <a:lnTo>
                    <a:pt x="5717" y="7191"/>
                  </a:lnTo>
                  <a:lnTo>
                    <a:pt x="5709" y="7203"/>
                  </a:lnTo>
                  <a:lnTo>
                    <a:pt x="5702" y="7218"/>
                  </a:lnTo>
                  <a:lnTo>
                    <a:pt x="5689" y="7250"/>
                  </a:lnTo>
                  <a:lnTo>
                    <a:pt x="5667" y="7306"/>
                  </a:lnTo>
                  <a:lnTo>
                    <a:pt x="5662" y="7316"/>
                  </a:lnTo>
                  <a:lnTo>
                    <a:pt x="5658" y="7324"/>
                  </a:lnTo>
                  <a:lnTo>
                    <a:pt x="5654" y="7329"/>
                  </a:lnTo>
                  <a:lnTo>
                    <a:pt x="5653" y="7330"/>
                  </a:lnTo>
                  <a:lnTo>
                    <a:pt x="5651" y="7330"/>
                  </a:lnTo>
                  <a:lnTo>
                    <a:pt x="5651" y="7329"/>
                  </a:lnTo>
                  <a:lnTo>
                    <a:pt x="5648" y="7324"/>
                  </a:lnTo>
                  <a:lnTo>
                    <a:pt x="5639" y="7310"/>
                  </a:lnTo>
                  <a:lnTo>
                    <a:pt x="5623" y="7288"/>
                  </a:lnTo>
                  <a:lnTo>
                    <a:pt x="5601" y="7258"/>
                  </a:lnTo>
                  <a:lnTo>
                    <a:pt x="5574" y="7227"/>
                  </a:lnTo>
                  <a:lnTo>
                    <a:pt x="5543" y="7191"/>
                  </a:lnTo>
                  <a:lnTo>
                    <a:pt x="5511" y="7157"/>
                  </a:lnTo>
                  <a:lnTo>
                    <a:pt x="5477" y="7124"/>
                  </a:lnTo>
                  <a:lnTo>
                    <a:pt x="5460" y="7109"/>
                  </a:lnTo>
                  <a:lnTo>
                    <a:pt x="5443" y="7095"/>
                  </a:lnTo>
                  <a:lnTo>
                    <a:pt x="5426" y="7082"/>
                  </a:lnTo>
                  <a:lnTo>
                    <a:pt x="5409" y="7071"/>
                  </a:lnTo>
                  <a:lnTo>
                    <a:pt x="5393" y="7062"/>
                  </a:lnTo>
                  <a:lnTo>
                    <a:pt x="5377" y="7055"/>
                  </a:lnTo>
                  <a:lnTo>
                    <a:pt x="5361" y="7051"/>
                  </a:lnTo>
                  <a:lnTo>
                    <a:pt x="5346" y="7048"/>
                  </a:lnTo>
                  <a:lnTo>
                    <a:pt x="5340" y="7048"/>
                  </a:lnTo>
                  <a:lnTo>
                    <a:pt x="5333" y="7049"/>
                  </a:lnTo>
                  <a:lnTo>
                    <a:pt x="5327" y="7051"/>
                  </a:lnTo>
                  <a:lnTo>
                    <a:pt x="5321" y="7053"/>
                  </a:lnTo>
                  <a:lnTo>
                    <a:pt x="5315" y="7055"/>
                  </a:lnTo>
                  <a:lnTo>
                    <a:pt x="5310" y="7059"/>
                  </a:lnTo>
                  <a:lnTo>
                    <a:pt x="5305" y="7064"/>
                  </a:lnTo>
                  <a:lnTo>
                    <a:pt x="5300" y="7070"/>
                  </a:lnTo>
                  <a:lnTo>
                    <a:pt x="5295" y="7077"/>
                  </a:lnTo>
                  <a:lnTo>
                    <a:pt x="5291" y="7085"/>
                  </a:lnTo>
                  <a:lnTo>
                    <a:pt x="5288" y="7093"/>
                  </a:lnTo>
                  <a:lnTo>
                    <a:pt x="5284" y="7103"/>
                  </a:lnTo>
                  <a:lnTo>
                    <a:pt x="5279" y="7125"/>
                  </a:lnTo>
                  <a:lnTo>
                    <a:pt x="5275" y="7153"/>
                  </a:lnTo>
                  <a:lnTo>
                    <a:pt x="5279" y="7098"/>
                  </a:lnTo>
                  <a:lnTo>
                    <a:pt x="5279" y="7075"/>
                  </a:lnTo>
                  <a:lnTo>
                    <a:pt x="5279" y="7054"/>
                  </a:lnTo>
                  <a:lnTo>
                    <a:pt x="5278" y="7036"/>
                  </a:lnTo>
                  <a:lnTo>
                    <a:pt x="5275" y="7020"/>
                  </a:lnTo>
                  <a:lnTo>
                    <a:pt x="5273" y="7007"/>
                  </a:lnTo>
                  <a:lnTo>
                    <a:pt x="5269" y="6996"/>
                  </a:lnTo>
                  <a:lnTo>
                    <a:pt x="5266" y="6986"/>
                  </a:lnTo>
                  <a:lnTo>
                    <a:pt x="5261" y="6978"/>
                  </a:lnTo>
                  <a:lnTo>
                    <a:pt x="5256" y="6972"/>
                  </a:lnTo>
                  <a:lnTo>
                    <a:pt x="5250" y="6969"/>
                  </a:lnTo>
                  <a:lnTo>
                    <a:pt x="5244" y="6966"/>
                  </a:lnTo>
                  <a:lnTo>
                    <a:pt x="5238" y="6965"/>
                  </a:lnTo>
                  <a:lnTo>
                    <a:pt x="5230" y="6965"/>
                  </a:lnTo>
                  <a:lnTo>
                    <a:pt x="5223" y="6966"/>
                  </a:lnTo>
                  <a:lnTo>
                    <a:pt x="5214" y="6969"/>
                  </a:lnTo>
                  <a:lnTo>
                    <a:pt x="5206" y="6972"/>
                  </a:lnTo>
                  <a:lnTo>
                    <a:pt x="5189" y="6981"/>
                  </a:lnTo>
                  <a:lnTo>
                    <a:pt x="5170" y="6992"/>
                  </a:lnTo>
                  <a:lnTo>
                    <a:pt x="5151" y="7004"/>
                  </a:lnTo>
                  <a:lnTo>
                    <a:pt x="5132" y="7016"/>
                  </a:lnTo>
                  <a:lnTo>
                    <a:pt x="5113" y="7027"/>
                  </a:lnTo>
                  <a:lnTo>
                    <a:pt x="5093" y="7038"/>
                  </a:lnTo>
                  <a:lnTo>
                    <a:pt x="5075" y="7044"/>
                  </a:lnTo>
                  <a:lnTo>
                    <a:pt x="5077" y="7043"/>
                  </a:lnTo>
                  <a:lnTo>
                    <a:pt x="5081" y="7040"/>
                  </a:lnTo>
                  <a:lnTo>
                    <a:pt x="5084" y="7036"/>
                  </a:lnTo>
                  <a:lnTo>
                    <a:pt x="5085" y="7030"/>
                  </a:lnTo>
                  <a:lnTo>
                    <a:pt x="5086" y="7015"/>
                  </a:lnTo>
                  <a:lnTo>
                    <a:pt x="5085" y="6998"/>
                  </a:lnTo>
                  <a:lnTo>
                    <a:pt x="5082" y="6976"/>
                  </a:lnTo>
                  <a:lnTo>
                    <a:pt x="5079" y="6953"/>
                  </a:lnTo>
                  <a:lnTo>
                    <a:pt x="5074" y="6928"/>
                  </a:lnTo>
                  <a:lnTo>
                    <a:pt x="5066" y="6903"/>
                  </a:lnTo>
                  <a:lnTo>
                    <a:pt x="5053" y="6851"/>
                  </a:lnTo>
                  <a:lnTo>
                    <a:pt x="5038" y="6804"/>
                  </a:lnTo>
                  <a:lnTo>
                    <a:pt x="5026" y="6767"/>
                  </a:lnTo>
                  <a:lnTo>
                    <a:pt x="5017" y="6745"/>
                  </a:lnTo>
                  <a:lnTo>
                    <a:pt x="5011" y="6731"/>
                  </a:lnTo>
                  <a:lnTo>
                    <a:pt x="5005" y="6720"/>
                  </a:lnTo>
                  <a:lnTo>
                    <a:pt x="4999" y="6711"/>
                  </a:lnTo>
                  <a:lnTo>
                    <a:pt x="4993" y="6702"/>
                  </a:lnTo>
                  <a:lnTo>
                    <a:pt x="4988" y="6696"/>
                  </a:lnTo>
                  <a:lnTo>
                    <a:pt x="4982" y="6691"/>
                  </a:lnTo>
                  <a:lnTo>
                    <a:pt x="4977" y="6689"/>
                  </a:lnTo>
                  <a:lnTo>
                    <a:pt x="4971" y="6686"/>
                  </a:lnTo>
                  <a:lnTo>
                    <a:pt x="4966" y="6685"/>
                  </a:lnTo>
                  <a:lnTo>
                    <a:pt x="4960" y="6686"/>
                  </a:lnTo>
                  <a:lnTo>
                    <a:pt x="4955" y="6687"/>
                  </a:lnTo>
                  <a:lnTo>
                    <a:pt x="4950" y="6690"/>
                  </a:lnTo>
                  <a:lnTo>
                    <a:pt x="4939" y="6697"/>
                  </a:lnTo>
                  <a:lnTo>
                    <a:pt x="4929" y="6708"/>
                  </a:lnTo>
                  <a:lnTo>
                    <a:pt x="4920" y="6720"/>
                  </a:lnTo>
                  <a:lnTo>
                    <a:pt x="4910" y="6735"/>
                  </a:lnTo>
                  <a:lnTo>
                    <a:pt x="4889" y="6765"/>
                  </a:lnTo>
                  <a:lnTo>
                    <a:pt x="4879" y="6778"/>
                  </a:lnTo>
                  <a:lnTo>
                    <a:pt x="4868" y="6790"/>
                  </a:lnTo>
                  <a:lnTo>
                    <a:pt x="4859" y="6800"/>
                  </a:lnTo>
                  <a:lnTo>
                    <a:pt x="4852" y="6804"/>
                  </a:lnTo>
                  <a:lnTo>
                    <a:pt x="4848" y="6807"/>
                  </a:lnTo>
                  <a:lnTo>
                    <a:pt x="4849" y="6805"/>
                  </a:lnTo>
                  <a:lnTo>
                    <a:pt x="4851" y="6800"/>
                  </a:lnTo>
                  <a:lnTo>
                    <a:pt x="4855" y="6782"/>
                  </a:lnTo>
                  <a:lnTo>
                    <a:pt x="4860" y="6756"/>
                  </a:lnTo>
                  <a:lnTo>
                    <a:pt x="4863" y="6723"/>
                  </a:lnTo>
                  <a:lnTo>
                    <a:pt x="4867" y="6685"/>
                  </a:lnTo>
                  <a:lnTo>
                    <a:pt x="4870" y="6643"/>
                  </a:lnTo>
                  <a:lnTo>
                    <a:pt x="4870" y="6601"/>
                  </a:lnTo>
                  <a:lnTo>
                    <a:pt x="4868" y="6579"/>
                  </a:lnTo>
                  <a:lnTo>
                    <a:pt x="4867" y="6558"/>
                  </a:lnTo>
                  <a:lnTo>
                    <a:pt x="4865" y="6537"/>
                  </a:lnTo>
                  <a:lnTo>
                    <a:pt x="4861" y="6518"/>
                  </a:lnTo>
                  <a:lnTo>
                    <a:pt x="4857" y="6498"/>
                  </a:lnTo>
                  <a:lnTo>
                    <a:pt x="4851" y="6481"/>
                  </a:lnTo>
                  <a:lnTo>
                    <a:pt x="4845" y="6465"/>
                  </a:lnTo>
                  <a:lnTo>
                    <a:pt x="4839" y="6450"/>
                  </a:lnTo>
                  <a:lnTo>
                    <a:pt x="4830" y="6437"/>
                  </a:lnTo>
                  <a:lnTo>
                    <a:pt x="4821" y="6426"/>
                  </a:lnTo>
                  <a:lnTo>
                    <a:pt x="4810" y="6419"/>
                  </a:lnTo>
                  <a:lnTo>
                    <a:pt x="4804" y="6415"/>
                  </a:lnTo>
                  <a:lnTo>
                    <a:pt x="4797" y="6412"/>
                  </a:lnTo>
                  <a:lnTo>
                    <a:pt x="4790" y="6410"/>
                  </a:lnTo>
                  <a:lnTo>
                    <a:pt x="4783" y="6410"/>
                  </a:lnTo>
                  <a:lnTo>
                    <a:pt x="4775" y="6409"/>
                  </a:lnTo>
                  <a:lnTo>
                    <a:pt x="4768" y="6410"/>
                  </a:lnTo>
                  <a:lnTo>
                    <a:pt x="4760" y="6410"/>
                  </a:lnTo>
                  <a:lnTo>
                    <a:pt x="4751" y="6412"/>
                  </a:lnTo>
                  <a:lnTo>
                    <a:pt x="4733" y="6420"/>
                  </a:lnTo>
                  <a:lnTo>
                    <a:pt x="4712" y="6430"/>
                  </a:lnTo>
                  <a:lnTo>
                    <a:pt x="4690" y="6444"/>
                  </a:lnTo>
                  <a:lnTo>
                    <a:pt x="4692" y="6441"/>
                  </a:lnTo>
                  <a:lnTo>
                    <a:pt x="4695" y="6432"/>
                  </a:lnTo>
                  <a:lnTo>
                    <a:pt x="4697" y="6405"/>
                  </a:lnTo>
                  <a:lnTo>
                    <a:pt x="4698" y="6368"/>
                  </a:lnTo>
                  <a:lnTo>
                    <a:pt x="4698" y="6326"/>
                  </a:lnTo>
                  <a:lnTo>
                    <a:pt x="4698" y="6283"/>
                  </a:lnTo>
                  <a:lnTo>
                    <a:pt x="4696" y="6243"/>
                  </a:lnTo>
                  <a:lnTo>
                    <a:pt x="4694" y="6212"/>
                  </a:lnTo>
                  <a:lnTo>
                    <a:pt x="4692" y="6201"/>
                  </a:lnTo>
                  <a:lnTo>
                    <a:pt x="4690" y="6192"/>
                  </a:lnTo>
                  <a:lnTo>
                    <a:pt x="4680" y="6167"/>
                  </a:lnTo>
                  <a:lnTo>
                    <a:pt x="4669" y="6147"/>
                  </a:lnTo>
                  <a:lnTo>
                    <a:pt x="4664" y="6140"/>
                  </a:lnTo>
                  <a:lnTo>
                    <a:pt x="4659" y="6134"/>
                  </a:lnTo>
                  <a:lnTo>
                    <a:pt x="4654" y="6129"/>
                  </a:lnTo>
                  <a:lnTo>
                    <a:pt x="4650" y="6125"/>
                  </a:lnTo>
                  <a:lnTo>
                    <a:pt x="4645" y="6123"/>
                  </a:lnTo>
                  <a:lnTo>
                    <a:pt x="4640" y="6122"/>
                  </a:lnTo>
                  <a:lnTo>
                    <a:pt x="4636" y="6122"/>
                  </a:lnTo>
                  <a:lnTo>
                    <a:pt x="4631" y="6123"/>
                  </a:lnTo>
                  <a:lnTo>
                    <a:pt x="4621" y="6126"/>
                  </a:lnTo>
                  <a:lnTo>
                    <a:pt x="4613" y="6133"/>
                  </a:lnTo>
                  <a:lnTo>
                    <a:pt x="4604" y="6140"/>
                  </a:lnTo>
                  <a:lnTo>
                    <a:pt x="4594" y="6150"/>
                  </a:lnTo>
                  <a:lnTo>
                    <a:pt x="4576" y="6170"/>
                  </a:lnTo>
                  <a:lnTo>
                    <a:pt x="4566" y="6180"/>
                  </a:lnTo>
                  <a:lnTo>
                    <a:pt x="4557" y="6188"/>
                  </a:lnTo>
                  <a:lnTo>
                    <a:pt x="4546" y="6194"/>
                  </a:lnTo>
                  <a:lnTo>
                    <a:pt x="4541" y="6196"/>
                  </a:lnTo>
                  <a:lnTo>
                    <a:pt x="4535" y="6197"/>
                  </a:lnTo>
                  <a:lnTo>
                    <a:pt x="4543" y="6195"/>
                  </a:lnTo>
                  <a:lnTo>
                    <a:pt x="4550" y="6192"/>
                  </a:lnTo>
                  <a:lnTo>
                    <a:pt x="4558" y="6189"/>
                  </a:lnTo>
                  <a:lnTo>
                    <a:pt x="4564" y="6184"/>
                  </a:lnTo>
                  <a:lnTo>
                    <a:pt x="4569" y="6179"/>
                  </a:lnTo>
                  <a:lnTo>
                    <a:pt x="4574" y="6173"/>
                  </a:lnTo>
                  <a:lnTo>
                    <a:pt x="4577" y="6166"/>
                  </a:lnTo>
                  <a:lnTo>
                    <a:pt x="4581" y="6158"/>
                  </a:lnTo>
                  <a:lnTo>
                    <a:pt x="4583" y="6150"/>
                  </a:lnTo>
                  <a:lnTo>
                    <a:pt x="4586" y="6140"/>
                  </a:lnTo>
                  <a:lnTo>
                    <a:pt x="4587" y="6120"/>
                  </a:lnTo>
                  <a:lnTo>
                    <a:pt x="4587" y="6098"/>
                  </a:lnTo>
                  <a:lnTo>
                    <a:pt x="4585" y="6074"/>
                  </a:lnTo>
                  <a:lnTo>
                    <a:pt x="4581" y="6048"/>
                  </a:lnTo>
                  <a:lnTo>
                    <a:pt x="4575" y="6021"/>
                  </a:lnTo>
                  <a:lnTo>
                    <a:pt x="4566" y="5993"/>
                  </a:lnTo>
                  <a:lnTo>
                    <a:pt x="4557" y="5964"/>
                  </a:lnTo>
                  <a:lnTo>
                    <a:pt x="4547" y="5936"/>
                  </a:lnTo>
                  <a:lnTo>
                    <a:pt x="4535" y="5906"/>
                  </a:lnTo>
                  <a:lnTo>
                    <a:pt x="4522" y="5877"/>
                  </a:lnTo>
                  <a:lnTo>
                    <a:pt x="4508" y="5849"/>
                  </a:lnTo>
                  <a:lnTo>
                    <a:pt x="4494" y="5821"/>
                  </a:lnTo>
                  <a:lnTo>
                    <a:pt x="4478" y="5795"/>
                  </a:lnTo>
                  <a:lnTo>
                    <a:pt x="4464" y="5771"/>
                  </a:lnTo>
                  <a:lnTo>
                    <a:pt x="4448" y="5747"/>
                  </a:lnTo>
                  <a:lnTo>
                    <a:pt x="4433" y="5727"/>
                  </a:lnTo>
                  <a:lnTo>
                    <a:pt x="4417" y="5707"/>
                  </a:lnTo>
                  <a:lnTo>
                    <a:pt x="4403" y="5691"/>
                  </a:lnTo>
                  <a:lnTo>
                    <a:pt x="4388" y="5679"/>
                  </a:lnTo>
                  <a:lnTo>
                    <a:pt x="4373" y="5669"/>
                  </a:lnTo>
                  <a:lnTo>
                    <a:pt x="4367" y="5666"/>
                  </a:lnTo>
                  <a:lnTo>
                    <a:pt x="4360" y="5663"/>
                  </a:lnTo>
                  <a:lnTo>
                    <a:pt x="4354" y="5661"/>
                  </a:lnTo>
                  <a:lnTo>
                    <a:pt x="4348" y="5661"/>
                  </a:lnTo>
                  <a:lnTo>
                    <a:pt x="4343" y="5661"/>
                  </a:lnTo>
                  <a:lnTo>
                    <a:pt x="4337" y="5662"/>
                  </a:lnTo>
                  <a:lnTo>
                    <a:pt x="4332" y="5666"/>
                  </a:lnTo>
                  <a:lnTo>
                    <a:pt x="4327" y="5669"/>
                  </a:lnTo>
                  <a:lnTo>
                    <a:pt x="4322" y="5674"/>
                  </a:lnTo>
                  <a:lnTo>
                    <a:pt x="4318" y="5680"/>
                  </a:lnTo>
                  <a:lnTo>
                    <a:pt x="4315" y="5688"/>
                  </a:lnTo>
                  <a:lnTo>
                    <a:pt x="4311" y="5696"/>
                  </a:lnTo>
                  <a:lnTo>
                    <a:pt x="4308" y="5707"/>
                  </a:lnTo>
                  <a:lnTo>
                    <a:pt x="4306" y="5718"/>
                  </a:lnTo>
                  <a:lnTo>
                    <a:pt x="4310" y="5686"/>
                  </a:lnTo>
                  <a:lnTo>
                    <a:pt x="4313" y="5656"/>
                  </a:lnTo>
                  <a:lnTo>
                    <a:pt x="4315" y="5625"/>
                  </a:lnTo>
                  <a:lnTo>
                    <a:pt x="4315" y="5595"/>
                  </a:lnTo>
                  <a:lnTo>
                    <a:pt x="4313" y="5565"/>
                  </a:lnTo>
                  <a:lnTo>
                    <a:pt x="4311" y="5536"/>
                  </a:lnTo>
                  <a:lnTo>
                    <a:pt x="4307" y="5507"/>
                  </a:lnTo>
                  <a:lnTo>
                    <a:pt x="4302" y="5477"/>
                  </a:lnTo>
                  <a:lnTo>
                    <a:pt x="4296" y="5449"/>
                  </a:lnTo>
                  <a:lnTo>
                    <a:pt x="4290" y="5420"/>
                  </a:lnTo>
                  <a:lnTo>
                    <a:pt x="4282" y="5392"/>
                  </a:lnTo>
                  <a:lnTo>
                    <a:pt x="4273" y="5362"/>
                  </a:lnTo>
                  <a:lnTo>
                    <a:pt x="4263" y="5333"/>
                  </a:lnTo>
                  <a:lnTo>
                    <a:pt x="4252" y="5304"/>
                  </a:lnTo>
                  <a:lnTo>
                    <a:pt x="4228" y="5245"/>
                  </a:lnTo>
                  <a:lnTo>
                    <a:pt x="4209" y="5207"/>
                  </a:lnTo>
                  <a:lnTo>
                    <a:pt x="4195" y="5177"/>
                  </a:lnTo>
                  <a:lnTo>
                    <a:pt x="4181" y="5151"/>
                  </a:lnTo>
                  <a:lnTo>
                    <a:pt x="4170" y="5131"/>
                  </a:lnTo>
                  <a:lnTo>
                    <a:pt x="4159" y="5115"/>
                  </a:lnTo>
                  <a:lnTo>
                    <a:pt x="4149" y="5103"/>
                  </a:lnTo>
                  <a:lnTo>
                    <a:pt x="4140" y="5095"/>
                  </a:lnTo>
                  <a:lnTo>
                    <a:pt x="4130" y="5089"/>
                  </a:lnTo>
                  <a:lnTo>
                    <a:pt x="4120" y="5085"/>
                  </a:lnTo>
                  <a:lnTo>
                    <a:pt x="4109" y="5081"/>
                  </a:lnTo>
                  <a:lnTo>
                    <a:pt x="4083" y="5074"/>
                  </a:lnTo>
                  <a:lnTo>
                    <a:pt x="4068" y="5070"/>
                  </a:lnTo>
                  <a:lnTo>
                    <a:pt x="4048" y="5064"/>
                  </a:lnTo>
                  <a:lnTo>
                    <a:pt x="4027" y="5056"/>
                  </a:lnTo>
                  <a:lnTo>
                    <a:pt x="4003" y="5045"/>
                  </a:lnTo>
                  <a:lnTo>
                    <a:pt x="4002" y="5043"/>
                  </a:lnTo>
                  <a:lnTo>
                    <a:pt x="4002" y="5040"/>
                  </a:lnTo>
                  <a:lnTo>
                    <a:pt x="4002" y="5029"/>
                  </a:lnTo>
                  <a:lnTo>
                    <a:pt x="4003" y="4987"/>
                  </a:lnTo>
                  <a:lnTo>
                    <a:pt x="4008" y="4924"/>
                  </a:lnTo>
                  <a:lnTo>
                    <a:pt x="4015" y="4842"/>
                  </a:lnTo>
                  <a:lnTo>
                    <a:pt x="4033" y="4635"/>
                  </a:lnTo>
                  <a:lnTo>
                    <a:pt x="4055" y="4394"/>
                  </a:lnTo>
                  <a:lnTo>
                    <a:pt x="4065" y="4270"/>
                  </a:lnTo>
                  <a:lnTo>
                    <a:pt x="4074" y="4146"/>
                  </a:lnTo>
                  <a:lnTo>
                    <a:pt x="4081" y="4028"/>
                  </a:lnTo>
                  <a:lnTo>
                    <a:pt x="4085" y="3918"/>
                  </a:lnTo>
                  <a:lnTo>
                    <a:pt x="4086" y="3867"/>
                  </a:lnTo>
                  <a:lnTo>
                    <a:pt x="4087" y="3820"/>
                  </a:lnTo>
                  <a:lnTo>
                    <a:pt x="4086" y="3777"/>
                  </a:lnTo>
                  <a:lnTo>
                    <a:pt x="4085" y="3737"/>
                  </a:lnTo>
                  <a:lnTo>
                    <a:pt x="4081" y="3702"/>
                  </a:lnTo>
                  <a:lnTo>
                    <a:pt x="4077" y="3673"/>
                  </a:lnTo>
                  <a:lnTo>
                    <a:pt x="4072" y="3649"/>
                  </a:lnTo>
                  <a:lnTo>
                    <a:pt x="4070" y="3639"/>
                  </a:lnTo>
                  <a:lnTo>
                    <a:pt x="4066" y="3631"/>
                  </a:lnTo>
                  <a:lnTo>
                    <a:pt x="4053" y="3606"/>
                  </a:lnTo>
                  <a:lnTo>
                    <a:pt x="4039" y="3580"/>
                  </a:lnTo>
                  <a:lnTo>
                    <a:pt x="4026" y="3557"/>
                  </a:lnTo>
                  <a:lnTo>
                    <a:pt x="4010" y="3535"/>
                  </a:lnTo>
                  <a:lnTo>
                    <a:pt x="3994" y="3515"/>
                  </a:lnTo>
                  <a:lnTo>
                    <a:pt x="3978" y="3498"/>
                  </a:lnTo>
                  <a:lnTo>
                    <a:pt x="3970" y="3491"/>
                  </a:lnTo>
                  <a:lnTo>
                    <a:pt x="3960" y="3485"/>
                  </a:lnTo>
                  <a:lnTo>
                    <a:pt x="3951" y="3479"/>
                  </a:lnTo>
                  <a:lnTo>
                    <a:pt x="3942" y="3474"/>
                  </a:lnTo>
                  <a:lnTo>
                    <a:pt x="3932" y="3470"/>
                  </a:lnTo>
                  <a:lnTo>
                    <a:pt x="3922" y="3466"/>
                  </a:lnTo>
                  <a:lnTo>
                    <a:pt x="3912" y="3465"/>
                  </a:lnTo>
                  <a:lnTo>
                    <a:pt x="3903" y="3464"/>
                  </a:lnTo>
                  <a:lnTo>
                    <a:pt x="3893" y="3464"/>
                  </a:lnTo>
                  <a:lnTo>
                    <a:pt x="3882" y="3466"/>
                  </a:lnTo>
                  <a:lnTo>
                    <a:pt x="3871" y="3469"/>
                  </a:lnTo>
                  <a:lnTo>
                    <a:pt x="3860" y="3474"/>
                  </a:lnTo>
                  <a:lnTo>
                    <a:pt x="3849" y="3480"/>
                  </a:lnTo>
                  <a:lnTo>
                    <a:pt x="3838" y="3486"/>
                  </a:lnTo>
                  <a:lnTo>
                    <a:pt x="3826" y="3496"/>
                  </a:lnTo>
                  <a:lnTo>
                    <a:pt x="3815" y="3506"/>
                  </a:lnTo>
                  <a:lnTo>
                    <a:pt x="3802" y="3518"/>
                  </a:lnTo>
                  <a:lnTo>
                    <a:pt x="3790" y="3531"/>
                  </a:lnTo>
                  <a:lnTo>
                    <a:pt x="3778" y="3547"/>
                  </a:lnTo>
                  <a:lnTo>
                    <a:pt x="3766" y="3564"/>
                  </a:lnTo>
                  <a:lnTo>
                    <a:pt x="3752" y="3584"/>
                  </a:lnTo>
                  <a:lnTo>
                    <a:pt x="3742" y="3602"/>
                  </a:lnTo>
                  <a:lnTo>
                    <a:pt x="3734" y="3622"/>
                  </a:lnTo>
                  <a:lnTo>
                    <a:pt x="3726" y="3639"/>
                  </a:lnTo>
                  <a:lnTo>
                    <a:pt x="3723" y="3657"/>
                  </a:lnTo>
                  <a:lnTo>
                    <a:pt x="3719" y="3674"/>
                  </a:lnTo>
                  <a:lnTo>
                    <a:pt x="3718" y="3691"/>
                  </a:lnTo>
                  <a:lnTo>
                    <a:pt x="3718" y="3709"/>
                  </a:lnTo>
                  <a:lnTo>
                    <a:pt x="3719" y="3724"/>
                  </a:lnTo>
                  <a:lnTo>
                    <a:pt x="3723" y="3740"/>
                  </a:lnTo>
                  <a:lnTo>
                    <a:pt x="3726" y="3756"/>
                  </a:lnTo>
                  <a:lnTo>
                    <a:pt x="3731" y="3771"/>
                  </a:lnTo>
                  <a:lnTo>
                    <a:pt x="3736" y="3786"/>
                  </a:lnTo>
                  <a:lnTo>
                    <a:pt x="3742" y="3800"/>
                  </a:lnTo>
                  <a:lnTo>
                    <a:pt x="3757" y="3830"/>
                  </a:lnTo>
                  <a:lnTo>
                    <a:pt x="3772" y="3856"/>
                  </a:lnTo>
                  <a:lnTo>
                    <a:pt x="3788" y="3883"/>
                  </a:lnTo>
                  <a:lnTo>
                    <a:pt x="3804" y="3910"/>
                  </a:lnTo>
                  <a:lnTo>
                    <a:pt x="3817" y="3936"/>
                  </a:lnTo>
                  <a:lnTo>
                    <a:pt x="3822" y="3949"/>
                  </a:lnTo>
                  <a:lnTo>
                    <a:pt x="3827" y="3962"/>
                  </a:lnTo>
                  <a:lnTo>
                    <a:pt x="3830" y="3974"/>
                  </a:lnTo>
                  <a:lnTo>
                    <a:pt x="3834" y="3987"/>
                  </a:lnTo>
                  <a:lnTo>
                    <a:pt x="3835" y="3999"/>
                  </a:lnTo>
                  <a:lnTo>
                    <a:pt x="3837" y="4012"/>
                  </a:lnTo>
                  <a:lnTo>
                    <a:pt x="3835" y="4025"/>
                  </a:lnTo>
                  <a:lnTo>
                    <a:pt x="3833" y="4037"/>
                  </a:lnTo>
                  <a:lnTo>
                    <a:pt x="3830" y="4039"/>
                  </a:lnTo>
                  <a:lnTo>
                    <a:pt x="3828" y="4040"/>
                  </a:lnTo>
                  <a:lnTo>
                    <a:pt x="3816" y="4042"/>
                  </a:lnTo>
                  <a:lnTo>
                    <a:pt x="3807" y="4045"/>
                  </a:lnTo>
                  <a:lnTo>
                    <a:pt x="3799" y="4047"/>
                  </a:lnTo>
                  <a:lnTo>
                    <a:pt x="3789" y="4052"/>
                  </a:lnTo>
                  <a:lnTo>
                    <a:pt x="3779" y="4058"/>
                  </a:lnTo>
                  <a:lnTo>
                    <a:pt x="3768" y="4067"/>
                  </a:lnTo>
                  <a:lnTo>
                    <a:pt x="3758" y="4076"/>
                  </a:lnTo>
                  <a:lnTo>
                    <a:pt x="3748" y="4090"/>
                  </a:lnTo>
                  <a:lnTo>
                    <a:pt x="3739" y="4106"/>
                  </a:lnTo>
                  <a:lnTo>
                    <a:pt x="3731" y="4125"/>
                  </a:lnTo>
                  <a:lnTo>
                    <a:pt x="3724" y="4149"/>
                  </a:lnTo>
                  <a:lnTo>
                    <a:pt x="3718" y="4175"/>
                  </a:lnTo>
                  <a:lnTo>
                    <a:pt x="3714" y="4206"/>
                  </a:lnTo>
                  <a:lnTo>
                    <a:pt x="3702" y="4307"/>
                  </a:lnTo>
                  <a:lnTo>
                    <a:pt x="3692" y="4394"/>
                  </a:lnTo>
                  <a:lnTo>
                    <a:pt x="3682" y="4490"/>
                  </a:lnTo>
                  <a:lnTo>
                    <a:pt x="3674" y="4584"/>
                  </a:lnTo>
                  <a:lnTo>
                    <a:pt x="3668" y="4664"/>
                  </a:lnTo>
                  <a:lnTo>
                    <a:pt x="3667" y="4696"/>
                  </a:lnTo>
                  <a:lnTo>
                    <a:pt x="3667" y="4721"/>
                  </a:lnTo>
                  <a:lnTo>
                    <a:pt x="3668" y="4737"/>
                  </a:lnTo>
                  <a:lnTo>
                    <a:pt x="3670" y="4740"/>
                  </a:lnTo>
                  <a:lnTo>
                    <a:pt x="3671" y="4741"/>
                  </a:lnTo>
                  <a:lnTo>
                    <a:pt x="3642" y="4743"/>
                  </a:lnTo>
                  <a:lnTo>
                    <a:pt x="3627" y="4745"/>
                  </a:lnTo>
                  <a:lnTo>
                    <a:pt x="3614" y="4748"/>
                  </a:lnTo>
                  <a:lnTo>
                    <a:pt x="3602" y="4750"/>
                  </a:lnTo>
                  <a:lnTo>
                    <a:pt x="3590" y="4754"/>
                  </a:lnTo>
                  <a:lnTo>
                    <a:pt x="3577" y="4759"/>
                  </a:lnTo>
                  <a:lnTo>
                    <a:pt x="3566" y="4762"/>
                  </a:lnTo>
                  <a:lnTo>
                    <a:pt x="3557" y="4768"/>
                  </a:lnTo>
                  <a:lnTo>
                    <a:pt x="3547" y="4774"/>
                  </a:lnTo>
                  <a:lnTo>
                    <a:pt x="3528" y="4788"/>
                  </a:lnTo>
                  <a:lnTo>
                    <a:pt x="3511" y="4803"/>
                  </a:lnTo>
                  <a:lnTo>
                    <a:pt x="3498" y="4821"/>
                  </a:lnTo>
                  <a:lnTo>
                    <a:pt x="3484" y="4839"/>
                  </a:lnTo>
                  <a:lnTo>
                    <a:pt x="3473" y="4860"/>
                  </a:lnTo>
                  <a:lnTo>
                    <a:pt x="3464" y="4882"/>
                  </a:lnTo>
                  <a:lnTo>
                    <a:pt x="3456" y="4905"/>
                  </a:lnTo>
                  <a:lnTo>
                    <a:pt x="3449" y="4930"/>
                  </a:lnTo>
                  <a:lnTo>
                    <a:pt x="3443" y="4955"/>
                  </a:lnTo>
                  <a:lnTo>
                    <a:pt x="3438" y="4981"/>
                  </a:lnTo>
                  <a:lnTo>
                    <a:pt x="3434" y="5008"/>
                  </a:lnTo>
                  <a:lnTo>
                    <a:pt x="3428" y="5064"/>
                  </a:lnTo>
                  <a:lnTo>
                    <a:pt x="3425" y="5120"/>
                  </a:lnTo>
                  <a:lnTo>
                    <a:pt x="3420" y="5233"/>
                  </a:lnTo>
                  <a:lnTo>
                    <a:pt x="3416" y="5285"/>
                  </a:lnTo>
                  <a:lnTo>
                    <a:pt x="3414" y="5311"/>
                  </a:lnTo>
                  <a:lnTo>
                    <a:pt x="3411" y="5336"/>
                  </a:lnTo>
                  <a:lnTo>
                    <a:pt x="3407" y="5359"/>
                  </a:lnTo>
                  <a:lnTo>
                    <a:pt x="3403" y="5381"/>
                  </a:lnTo>
                  <a:lnTo>
                    <a:pt x="3396" y="5402"/>
                  </a:lnTo>
                  <a:lnTo>
                    <a:pt x="3390" y="5421"/>
                  </a:lnTo>
                  <a:lnTo>
                    <a:pt x="3395" y="5406"/>
                  </a:lnTo>
                  <a:lnTo>
                    <a:pt x="3399" y="5394"/>
                  </a:lnTo>
                  <a:lnTo>
                    <a:pt x="3403" y="5382"/>
                  </a:lnTo>
                  <a:lnTo>
                    <a:pt x="3404" y="5372"/>
                  </a:lnTo>
                  <a:lnTo>
                    <a:pt x="3404" y="5364"/>
                  </a:lnTo>
                  <a:lnTo>
                    <a:pt x="3404" y="5356"/>
                  </a:lnTo>
                  <a:lnTo>
                    <a:pt x="3401" y="5350"/>
                  </a:lnTo>
                  <a:lnTo>
                    <a:pt x="3399" y="5345"/>
                  </a:lnTo>
                  <a:lnTo>
                    <a:pt x="3395" y="5340"/>
                  </a:lnTo>
                  <a:lnTo>
                    <a:pt x="3390" y="5338"/>
                  </a:lnTo>
                  <a:lnTo>
                    <a:pt x="3384" y="5337"/>
                  </a:lnTo>
                  <a:lnTo>
                    <a:pt x="3378" y="5336"/>
                  </a:lnTo>
                  <a:lnTo>
                    <a:pt x="3371" y="5336"/>
                  </a:lnTo>
                  <a:lnTo>
                    <a:pt x="3362" y="5338"/>
                  </a:lnTo>
                  <a:lnTo>
                    <a:pt x="3344" y="5343"/>
                  </a:lnTo>
                  <a:lnTo>
                    <a:pt x="3323" y="5351"/>
                  </a:lnTo>
                  <a:lnTo>
                    <a:pt x="3301" y="5364"/>
                  </a:lnTo>
                  <a:lnTo>
                    <a:pt x="3277" y="5378"/>
                  </a:lnTo>
                  <a:lnTo>
                    <a:pt x="3250" y="5397"/>
                  </a:lnTo>
                  <a:lnTo>
                    <a:pt x="3223" y="5416"/>
                  </a:lnTo>
                  <a:lnTo>
                    <a:pt x="3196" y="5437"/>
                  </a:lnTo>
                  <a:lnTo>
                    <a:pt x="3168" y="5460"/>
                  </a:lnTo>
                  <a:lnTo>
                    <a:pt x="3140" y="5485"/>
                  </a:lnTo>
                  <a:lnTo>
                    <a:pt x="3112" y="5510"/>
                  </a:lnTo>
                  <a:lnTo>
                    <a:pt x="3085" y="5536"/>
                  </a:lnTo>
                  <a:lnTo>
                    <a:pt x="3059" y="5563"/>
                  </a:lnTo>
                  <a:lnTo>
                    <a:pt x="3035" y="5590"/>
                  </a:lnTo>
                  <a:lnTo>
                    <a:pt x="3011" y="5617"/>
                  </a:lnTo>
                  <a:lnTo>
                    <a:pt x="2991" y="5642"/>
                  </a:lnTo>
                  <a:lnTo>
                    <a:pt x="2972" y="5667"/>
                  </a:lnTo>
                  <a:lnTo>
                    <a:pt x="2958" y="5691"/>
                  </a:lnTo>
                  <a:lnTo>
                    <a:pt x="2945" y="5713"/>
                  </a:lnTo>
                  <a:lnTo>
                    <a:pt x="2937" y="5734"/>
                  </a:lnTo>
                  <a:lnTo>
                    <a:pt x="2934" y="5744"/>
                  </a:lnTo>
                  <a:lnTo>
                    <a:pt x="2933" y="5754"/>
                  </a:lnTo>
                  <a:lnTo>
                    <a:pt x="2932" y="5762"/>
                  </a:lnTo>
                  <a:lnTo>
                    <a:pt x="2933" y="5769"/>
                  </a:lnTo>
                  <a:lnTo>
                    <a:pt x="2934" y="5777"/>
                  </a:lnTo>
                  <a:lnTo>
                    <a:pt x="2937" y="5784"/>
                  </a:lnTo>
                  <a:lnTo>
                    <a:pt x="2942" y="5789"/>
                  </a:lnTo>
                  <a:lnTo>
                    <a:pt x="2947" y="5794"/>
                  </a:lnTo>
                  <a:lnTo>
                    <a:pt x="2953" y="5799"/>
                  </a:lnTo>
                  <a:lnTo>
                    <a:pt x="2961" y="5802"/>
                  </a:lnTo>
                  <a:lnTo>
                    <a:pt x="2971" y="5805"/>
                  </a:lnTo>
                  <a:lnTo>
                    <a:pt x="2982" y="5806"/>
                  </a:lnTo>
                  <a:lnTo>
                    <a:pt x="2975" y="5804"/>
                  </a:lnTo>
                  <a:lnTo>
                    <a:pt x="2969" y="5801"/>
                  </a:lnTo>
                  <a:lnTo>
                    <a:pt x="2962" y="5799"/>
                  </a:lnTo>
                  <a:lnTo>
                    <a:pt x="2958" y="5795"/>
                  </a:lnTo>
                  <a:lnTo>
                    <a:pt x="2948" y="5787"/>
                  </a:lnTo>
                  <a:lnTo>
                    <a:pt x="2940" y="5776"/>
                  </a:lnTo>
                  <a:lnTo>
                    <a:pt x="2934" y="5765"/>
                  </a:lnTo>
                  <a:lnTo>
                    <a:pt x="2928" y="5752"/>
                  </a:lnTo>
                  <a:lnTo>
                    <a:pt x="2922" y="5741"/>
                  </a:lnTo>
                  <a:lnTo>
                    <a:pt x="2917" y="5730"/>
                  </a:lnTo>
                  <a:lnTo>
                    <a:pt x="2910" y="5722"/>
                  </a:lnTo>
                  <a:lnTo>
                    <a:pt x="2902" y="5714"/>
                  </a:lnTo>
                  <a:lnTo>
                    <a:pt x="2898" y="5711"/>
                  </a:lnTo>
                  <a:lnTo>
                    <a:pt x="2894" y="5708"/>
                  </a:lnTo>
                  <a:lnTo>
                    <a:pt x="2888" y="5707"/>
                  </a:lnTo>
                  <a:lnTo>
                    <a:pt x="2882" y="5707"/>
                  </a:lnTo>
                  <a:lnTo>
                    <a:pt x="2876" y="5707"/>
                  </a:lnTo>
                  <a:lnTo>
                    <a:pt x="2868" y="5708"/>
                  </a:lnTo>
                  <a:lnTo>
                    <a:pt x="2861" y="5711"/>
                  </a:lnTo>
                  <a:lnTo>
                    <a:pt x="2852" y="5714"/>
                  </a:lnTo>
                  <a:lnTo>
                    <a:pt x="2832" y="5725"/>
                  </a:lnTo>
                  <a:lnTo>
                    <a:pt x="2808" y="5741"/>
                  </a:lnTo>
                  <a:lnTo>
                    <a:pt x="2802" y="5745"/>
                  </a:lnTo>
                  <a:lnTo>
                    <a:pt x="2796" y="5752"/>
                  </a:lnTo>
                  <a:lnTo>
                    <a:pt x="2780" y="5769"/>
                  </a:lnTo>
                  <a:lnTo>
                    <a:pt x="2762" y="5794"/>
                  </a:lnTo>
                  <a:lnTo>
                    <a:pt x="2742" y="5822"/>
                  </a:lnTo>
                  <a:lnTo>
                    <a:pt x="2720" y="5855"/>
                  </a:lnTo>
                  <a:lnTo>
                    <a:pt x="2698" y="5890"/>
                  </a:lnTo>
                  <a:lnTo>
                    <a:pt x="2676" y="5928"/>
                  </a:lnTo>
                  <a:lnTo>
                    <a:pt x="2654" y="5966"/>
                  </a:lnTo>
                  <a:lnTo>
                    <a:pt x="2634" y="6004"/>
                  </a:lnTo>
                  <a:lnTo>
                    <a:pt x="2614" y="6042"/>
                  </a:lnTo>
                  <a:lnTo>
                    <a:pt x="2598" y="6078"/>
                  </a:lnTo>
                  <a:lnTo>
                    <a:pt x="2585" y="6109"/>
                  </a:lnTo>
                  <a:lnTo>
                    <a:pt x="2575" y="6139"/>
                  </a:lnTo>
                  <a:lnTo>
                    <a:pt x="2572" y="6151"/>
                  </a:lnTo>
                  <a:lnTo>
                    <a:pt x="2570" y="6162"/>
                  </a:lnTo>
                  <a:lnTo>
                    <a:pt x="2569" y="6172"/>
                  </a:lnTo>
                  <a:lnTo>
                    <a:pt x="2570" y="6180"/>
                  </a:lnTo>
                  <a:lnTo>
                    <a:pt x="2572" y="6186"/>
                  </a:lnTo>
                  <a:lnTo>
                    <a:pt x="2576" y="6191"/>
                  </a:lnTo>
                  <a:lnTo>
                    <a:pt x="2566" y="6183"/>
                  </a:lnTo>
                  <a:lnTo>
                    <a:pt x="2560" y="6174"/>
                  </a:lnTo>
                  <a:lnTo>
                    <a:pt x="2555" y="6164"/>
                  </a:lnTo>
                  <a:lnTo>
                    <a:pt x="2550" y="6155"/>
                  </a:lnTo>
                  <a:lnTo>
                    <a:pt x="2548" y="6144"/>
                  </a:lnTo>
                  <a:lnTo>
                    <a:pt x="2547" y="6133"/>
                  </a:lnTo>
                  <a:lnTo>
                    <a:pt x="2543" y="6112"/>
                  </a:lnTo>
                  <a:lnTo>
                    <a:pt x="2541" y="6102"/>
                  </a:lnTo>
                  <a:lnTo>
                    <a:pt x="2537" y="6091"/>
                  </a:lnTo>
                  <a:lnTo>
                    <a:pt x="2532" y="6081"/>
                  </a:lnTo>
                  <a:lnTo>
                    <a:pt x="2526" y="6073"/>
                  </a:lnTo>
                  <a:lnTo>
                    <a:pt x="2517" y="6064"/>
                  </a:lnTo>
                  <a:lnTo>
                    <a:pt x="2506" y="6057"/>
                  </a:lnTo>
                  <a:lnTo>
                    <a:pt x="2493" y="6051"/>
                  </a:lnTo>
                  <a:lnTo>
                    <a:pt x="2476" y="6045"/>
                  </a:lnTo>
                  <a:lnTo>
                    <a:pt x="2462" y="6043"/>
                  </a:lnTo>
                  <a:lnTo>
                    <a:pt x="2449" y="6043"/>
                  </a:lnTo>
                  <a:lnTo>
                    <a:pt x="2435" y="6045"/>
                  </a:lnTo>
                  <a:lnTo>
                    <a:pt x="2422" y="6048"/>
                  </a:lnTo>
                  <a:lnTo>
                    <a:pt x="2409" y="6053"/>
                  </a:lnTo>
                  <a:lnTo>
                    <a:pt x="2396" y="6059"/>
                  </a:lnTo>
                  <a:lnTo>
                    <a:pt x="2384" y="6067"/>
                  </a:lnTo>
                  <a:lnTo>
                    <a:pt x="2372" y="6075"/>
                  </a:lnTo>
                  <a:lnTo>
                    <a:pt x="2360" y="6086"/>
                  </a:lnTo>
                  <a:lnTo>
                    <a:pt x="2349" y="6097"/>
                  </a:lnTo>
                  <a:lnTo>
                    <a:pt x="2336" y="6109"/>
                  </a:lnTo>
                  <a:lnTo>
                    <a:pt x="2325" y="6123"/>
                  </a:lnTo>
                  <a:lnTo>
                    <a:pt x="2303" y="6151"/>
                  </a:lnTo>
                  <a:lnTo>
                    <a:pt x="2284" y="6181"/>
                  </a:lnTo>
                  <a:lnTo>
                    <a:pt x="2264" y="6213"/>
                  </a:lnTo>
                  <a:lnTo>
                    <a:pt x="2246" y="6246"/>
                  </a:lnTo>
                  <a:lnTo>
                    <a:pt x="2229" y="6279"/>
                  </a:lnTo>
                  <a:lnTo>
                    <a:pt x="2214" y="6312"/>
                  </a:lnTo>
                  <a:lnTo>
                    <a:pt x="2187" y="6370"/>
                  </a:lnTo>
                  <a:lnTo>
                    <a:pt x="2165" y="6415"/>
                  </a:lnTo>
                  <a:lnTo>
                    <a:pt x="2175" y="6398"/>
                  </a:lnTo>
                  <a:lnTo>
                    <a:pt x="2181" y="6383"/>
                  </a:lnTo>
                  <a:lnTo>
                    <a:pt x="2184" y="6370"/>
                  </a:lnTo>
                  <a:lnTo>
                    <a:pt x="2184" y="6357"/>
                  </a:lnTo>
                  <a:lnTo>
                    <a:pt x="2182" y="6353"/>
                  </a:lnTo>
                  <a:lnTo>
                    <a:pt x="2181" y="6348"/>
                  </a:lnTo>
                  <a:lnTo>
                    <a:pt x="2179" y="6344"/>
                  </a:lnTo>
                  <a:lnTo>
                    <a:pt x="2175" y="6340"/>
                  </a:lnTo>
                  <a:lnTo>
                    <a:pt x="2168" y="6333"/>
                  </a:lnTo>
                  <a:lnTo>
                    <a:pt x="2158" y="6328"/>
                  </a:lnTo>
                  <a:lnTo>
                    <a:pt x="2146" y="6324"/>
                  </a:lnTo>
                  <a:lnTo>
                    <a:pt x="2132" y="6322"/>
                  </a:lnTo>
                  <a:lnTo>
                    <a:pt x="2116" y="6321"/>
                  </a:lnTo>
                  <a:lnTo>
                    <a:pt x="2099" y="6321"/>
                  </a:lnTo>
                  <a:lnTo>
                    <a:pt x="2081" y="6323"/>
                  </a:lnTo>
                  <a:lnTo>
                    <a:pt x="2061" y="6326"/>
                  </a:lnTo>
                  <a:lnTo>
                    <a:pt x="2042" y="6329"/>
                  </a:lnTo>
                  <a:lnTo>
                    <a:pt x="2020" y="6334"/>
                  </a:lnTo>
                  <a:lnTo>
                    <a:pt x="1998" y="6340"/>
                  </a:lnTo>
                  <a:lnTo>
                    <a:pt x="1976" y="6348"/>
                  </a:lnTo>
                  <a:lnTo>
                    <a:pt x="1953" y="6355"/>
                  </a:lnTo>
                  <a:lnTo>
                    <a:pt x="1931" y="6365"/>
                  </a:lnTo>
                  <a:lnTo>
                    <a:pt x="1907" y="6373"/>
                  </a:lnTo>
                  <a:lnTo>
                    <a:pt x="1885" y="6384"/>
                  </a:lnTo>
                  <a:lnTo>
                    <a:pt x="1863" y="6394"/>
                  </a:lnTo>
                  <a:lnTo>
                    <a:pt x="1841" y="6406"/>
                  </a:lnTo>
                  <a:lnTo>
                    <a:pt x="1821" y="6419"/>
                  </a:lnTo>
                  <a:lnTo>
                    <a:pt x="1801" y="6431"/>
                  </a:lnTo>
                  <a:lnTo>
                    <a:pt x="1783" y="6443"/>
                  </a:lnTo>
                  <a:lnTo>
                    <a:pt x="1766" y="6456"/>
                  </a:lnTo>
                  <a:lnTo>
                    <a:pt x="1750" y="6470"/>
                  </a:lnTo>
                  <a:lnTo>
                    <a:pt x="1736" y="6485"/>
                  </a:lnTo>
                  <a:lnTo>
                    <a:pt x="1724" y="6498"/>
                  </a:lnTo>
                  <a:lnTo>
                    <a:pt x="1713" y="6513"/>
                  </a:lnTo>
                  <a:lnTo>
                    <a:pt x="1728" y="6485"/>
                  </a:lnTo>
                  <a:lnTo>
                    <a:pt x="1734" y="6471"/>
                  </a:lnTo>
                  <a:lnTo>
                    <a:pt x="1739" y="6459"/>
                  </a:lnTo>
                  <a:lnTo>
                    <a:pt x="1741" y="6449"/>
                  </a:lnTo>
                  <a:lnTo>
                    <a:pt x="1744" y="6438"/>
                  </a:lnTo>
                  <a:lnTo>
                    <a:pt x="1745" y="6430"/>
                  </a:lnTo>
                  <a:lnTo>
                    <a:pt x="1745" y="6421"/>
                  </a:lnTo>
                  <a:lnTo>
                    <a:pt x="1744" y="6412"/>
                  </a:lnTo>
                  <a:lnTo>
                    <a:pt x="1742" y="6406"/>
                  </a:lnTo>
                  <a:lnTo>
                    <a:pt x="1739" y="6399"/>
                  </a:lnTo>
                  <a:lnTo>
                    <a:pt x="1735" y="6394"/>
                  </a:lnTo>
                  <a:lnTo>
                    <a:pt x="1731" y="6389"/>
                  </a:lnTo>
                  <a:lnTo>
                    <a:pt x="1725" y="6384"/>
                  </a:lnTo>
                  <a:lnTo>
                    <a:pt x="1719" y="6381"/>
                  </a:lnTo>
                  <a:lnTo>
                    <a:pt x="1712" y="6378"/>
                  </a:lnTo>
                  <a:lnTo>
                    <a:pt x="1696" y="6375"/>
                  </a:lnTo>
                  <a:lnTo>
                    <a:pt x="1678" y="6372"/>
                  </a:lnTo>
                  <a:lnTo>
                    <a:pt x="1658" y="6372"/>
                  </a:lnTo>
                  <a:lnTo>
                    <a:pt x="1635" y="6375"/>
                  </a:lnTo>
                  <a:lnTo>
                    <a:pt x="1610" y="6377"/>
                  </a:lnTo>
                  <a:lnTo>
                    <a:pt x="1586" y="6382"/>
                  </a:lnTo>
                  <a:lnTo>
                    <a:pt x="1559" y="6389"/>
                  </a:lnTo>
                  <a:lnTo>
                    <a:pt x="1532" y="6397"/>
                  </a:lnTo>
                  <a:lnTo>
                    <a:pt x="1477" y="6414"/>
                  </a:lnTo>
                  <a:lnTo>
                    <a:pt x="1422" y="6433"/>
                  </a:lnTo>
                  <a:lnTo>
                    <a:pt x="1372" y="6454"/>
                  </a:lnTo>
                  <a:lnTo>
                    <a:pt x="1325" y="6474"/>
                  </a:lnTo>
                  <a:lnTo>
                    <a:pt x="1289" y="6491"/>
                  </a:lnTo>
                  <a:lnTo>
                    <a:pt x="1262" y="6505"/>
                  </a:lnTo>
                  <a:lnTo>
                    <a:pt x="1252" y="6511"/>
                  </a:lnTo>
                  <a:lnTo>
                    <a:pt x="1247" y="6515"/>
                  </a:lnTo>
                  <a:lnTo>
                    <a:pt x="1246" y="6518"/>
                  </a:lnTo>
                  <a:lnTo>
                    <a:pt x="1246" y="6519"/>
                  </a:lnTo>
                  <a:lnTo>
                    <a:pt x="1248" y="6519"/>
                  </a:lnTo>
                  <a:lnTo>
                    <a:pt x="1245" y="6518"/>
                  </a:lnTo>
                  <a:lnTo>
                    <a:pt x="1242" y="6515"/>
                  </a:lnTo>
                  <a:lnTo>
                    <a:pt x="1239" y="6513"/>
                  </a:lnTo>
                  <a:lnTo>
                    <a:pt x="1237" y="6508"/>
                  </a:lnTo>
                  <a:lnTo>
                    <a:pt x="1233" y="6496"/>
                  </a:lnTo>
                  <a:lnTo>
                    <a:pt x="1230" y="6480"/>
                  </a:lnTo>
                  <a:lnTo>
                    <a:pt x="1221" y="6442"/>
                  </a:lnTo>
                  <a:lnTo>
                    <a:pt x="1215" y="6422"/>
                  </a:lnTo>
                  <a:lnTo>
                    <a:pt x="1209" y="6403"/>
                  </a:lnTo>
                  <a:lnTo>
                    <a:pt x="1204" y="6394"/>
                  </a:lnTo>
                  <a:lnTo>
                    <a:pt x="1199" y="6386"/>
                  </a:lnTo>
                  <a:lnTo>
                    <a:pt x="1193" y="6378"/>
                  </a:lnTo>
                  <a:lnTo>
                    <a:pt x="1187" y="6371"/>
                  </a:lnTo>
                  <a:lnTo>
                    <a:pt x="1180" y="6365"/>
                  </a:lnTo>
                  <a:lnTo>
                    <a:pt x="1171" y="6360"/>
                  </a:lnTo>
                  <a:lnTo>
                    <a:pt x="1163" y="6355"/>
                  </a:lnTo>
                  <a:lnTo>
                    <a:pt x="1153" y="6353"/>
                  </a:lnTo>
                  <a:lnTo>
                    <a:pt x="1141" y="6351"/>
                  </a:lnTo>
                  <a:lnTo>
                    <a:pt x="1129" y="6351"/>
                  </a:lnTo>
                  <a:lnTo>
                    <a:pt x="1115" y="6354"/>
                  </a:lnTo>
                  <a:lnTo>
                    <a:pt x="1100" y="6357"/>
                  </a:lnTo>
                  <a:lnTo>
                    <a:pt x="1085" y="6364"/>
                  </a:lnTo>
                  <a:lnTo>
                    <a:pt x="1067" y="6371"/>
                  </a:lnTo>
                  <a:lnTo>
                    <a:pt x="1048" y="6381"/>
                  </a:lnTo>
                  <a:lnTo>
                    <a:pt x="1028" y="6393"/>
                  </a:lnTo>
                  <a:lnTo>
                    <a:pt x="1038" y="6384"/>
                  </a:lnTo>
                  <a:lnTo>
                    <a:pt x="1045" y="6376"/>
                  </a:lnTo>
                  <a:lnTo>
                    <a:pt x="1049" y="6368"/>
                  </a:lnTo>
                  <a:lnTo>
                    <a:pt x="1050" y="6361"/>
                  </a:lnTo>
                  <a:lnTo>
                    <a:pt x="1049" y="6354"/>
                  </a:lnTo>
                  <a:lnTo>
                    <a:pt x="1045" y="6348"/>
                  </a:lnTo>
                  <a:lnTo>
                    <a:pt x="1039" y="6343"/>
                  </a:lnTo>
                  <a:lnTo>
                    <a:pt x="1031" y="6337"/>
                  </a:lnTo>
                  <a:lnTo>
                    <a:pt x="1020" y="6332"/>
                  </a:lnTo>
                  <a:lnTo>
                    <a:pt x="1008" y="6328"/>
                  </a:lnTo>
                  <a:lnTo>
                    <a:pt x="994" y="6324"/>
                  </a:lnTo>
                  <a:lnTo>
                    <a:pt x="979" y="6321"/>
                  </a:lnTo>
                  <a:lnTo>
                    <a:pt x="945" y="6315"/>
                  </a:lnTo>
                  <a:lnTo>
                    <a:pt x="909" y="6310"/>
                  </a:lnTo>
                  <a:lnTo>
                    <a:pt x="871" y="6306"/>
                  </a:lnTo>
                  <a:lnTo>
                    <a:pt x="832" y="6302"/>
                  </a:lnTo>
                  <a:lnTo>
                    <a:pt x="761" y="6300"/>
                  </a:lnTo>
                  <a:lnTo>
                    <a:pt x="707" y="6299"/>
                  </a:lnTo>
                  <a:lnTo>
                    <a:pt x="684" y="6300"/>
                  </a:lnTo>
                  <a:lnTo>
                    <a:pt x="646" y="6306"/>
                  </a:lnTo>
                  <a:lnTo>
                    <a:pt x="607" y="6316"/>
                  </a:lnTo>
                  <a:lnTo>
                    <a:pt x="567" y="6328"/>
                  </a:lnTo>
                  <a:lnTo>
                    <a:pt x="526" y="6343"/>
                  </a:lnTo>
                  <a:lnTo>
                    <a:pt x="484" y="6357"/>
                  </a:lnTo>
                  <a:lnTo>
                    <a:pt x="442" y="6373"/>
                  </a:lnTo>
                  <a:lnTo>
                    <a:pt x="356" y="6408"/>
                  </a:lnTo>
                  <a:lnTo>
                    <a:pt x="313" y="6423"/>
                  </a:lnTo>
                  <a:lnTo>
                    <a:pt x="270" y="6438"/>
                  </a:lnTo>
                  <a:lnTo>
                    <a:pt x="229" y="6452"/>
                  </a:lnTo>
                  <a:lnTo>
                    <a:pt x="187" y="6464"/>
                  </a:lnTo>
                  <a:lnTo>
                    <a:pt x="146" y="6474"/>
                  </a:lnTo>
                  <a:lnTo>
                    <a:pt x="105" y="6480"/>
                  </a:lnTo>
                  <a:lnTo>
                    <a:pt x="86" y="6482"/>
                  </a:lnTo>
                  <a:lnTo>
                    <a:pt x="66" y="6483"/>
                  </a:lnTo>
                  <a:lnTo>
                    <a:pt x="48" y="6483"/>
                  </a:lnTo>
                  <a:lnTo>
                    <a:pt x="28" y="6482"/>
                  </a:lnTo>
                  <a:lnTo>
                    <a:pt x="37" y="6482"/>
                  </a:lnTo>
                  <a:lnTo>
                    <a:pt x="48" y="6478"/>
                  </a:lnTo>
                  <a:lnTo>
                    <a:pt x="61" y="6472"/>
                  </a:lnTo>
                  <a:lnTo>
                    <a:pt x="77" y="6465"/>
                  </a:lnTo>
                  <a:lnTo>
                    <a:pt x="115" y="6442"/>
                  </a:lnTo>
                  <a:lnTo>
                    <a:pt x="162" y="6412"/>
                  </a:lnTo>
                  <a:lnTo>
                    <a:pt x="213" y="6376"/>
                  </a:lnTo>
                  <a:lnTo>
                    <a:pt x="269" y="6335"/>
                  </a:lnTo>
                  <a:lnTo>
                    <a:pt x="327" y="6291"/>
                  </a:lnTo>
                  <a:lnTo>
                    <a:pt x="384" y="6244"/>
                  </a:lnTo>
                  <a:lnTo>
                    <a:pt x="442" y="6196"/>
                  </a:lnTo>
                  <a:lnTo>
                    <a:pt x="495" y="6148"/>
                  </a:lnTo>
                  <a:lnTo>
                    <a:pt x="544" y="6102"/>
                  </a:lnTo>
                  <a:lnTo>
                    <a:pt x="566" y="6080"/>
                  </a:lnTo>
                  <a:lnTo>
                    <a:pt x="586" y="6059"/>
                  </a:lnTo>
                  <a:lnTo>
                    <a:pt x="604" y="6038"/>
                  </a:lnTo>
                  <a:lnTo>
                    <a:pt x="620" y="6020"/>
                  </a:lnTo>
                  <a:lnTo>
                    <a:pt x="633" y="6002"/>
                  </a:lnTo>
                  <a:lnTo>
                    <a:pt x="643" y="5986"/>
                  </a:lnTo>
                  <a:lnTo>
                    <a:pt x="651" y="5970"/>
                  </a:lnTo>
                  <a:lnTo>
                    <a:pt x="655" y="5958"/>
                  </a:lnTo>
                  <a:lnTo>
                    <a:pt x="657" y="5952"/>
                  </a:lnTo>
                  <a:lnTo>
                    <a:pt x="657" y="5947"/>
                  </a:lnTo>
                  <a:lnTo>
                    <a:pt x="655" y="5942"/>
                  </a:lnTo>
                  <a:lnTo>
                    <a:pt x="654" y="5938"/>
                  </a:lnTo>
                  <a:lnTo>
                    <a:pt x="648" y="5928"/>
                  </a:lnTo>
                  <a:lnTo>
                    <a:pt x="641" y="5922"/>
                  </a:lnTo>
                  <a:lnTo>
                    <a:pt x="633" y="5917"/>
                  </a:lnTo>
                  <a:lnTo>
                    <a:pt x="624" y="5915"/>
                  </a:lnTo>
                  <a:lnTo>
                    <a:pt x="615" y="5914"/>
                  </a:lnTo>
                  <a:lnTo>
                    <a:pt x="605" y="5914"/>
                  </a:lnTo>
                  <a:lnTo>
                    <a:pt x="596" y="5915"/>
                  </a:lnTo>
                  <a:lnTo>
                    <a:pt x="585" y="5916"/>
                  </a:lnTo>
                  <a:lnTo>
                    <a:pt x="544" y="5925"/>
                  </a:lnTo>
                  <a:lnTo>
                    <a:pt x="534" y="5926"/>
                  </a:lnTo>
                  <a:lnTo>
                    <a:pt x="526" y="5926"/>
                  </a:lnTo>
                  <a:lnTo>
                    <a:pt x="517" y="5926"/>
                  </a:lnTo>
                  <a:lnTo>
                    <a:pt x="510" y="5925"/>
                  </a:lnTo>
                  <a:lnTo>
                    <a:pt x="521" y="5928"/>
                  </a:lnTo>
                  <a:lnTo>
                    <a:pt x="531" y="5931"/>
                  </a:lnTo>
                  <a:lnTo>
                    <a:pt x="542" y="5932"/>
                  </a:lnTo>
                  <a:lnTo>
                    <a:pt x="552" y="5932"/>
                  </a:lnTo>
                  <a:lnTo>
                    <a:pt x="561" y="5931"/>
                  </a:lnTo>
                  <a:lnTo>
                    <a:pt x="571" y="5928"/>
                  </a:lnTo>
                  <a:lnTo>
                    <a:pt x="581" y="5926"/>
                  </a:lnTo>
                  <a:lnTo>
                    <a:pt x="591" y="5921"/>
                  </a:lnTo>
                  <a:lnTo>
                    <a:pt x="599" y="5916"/>
                  </a:lnTo>
                  <a:lnTo>
                    <a:pt x="608" y="5910"/>
                  </a:lnTo>
                  <a:lnTo>
                    <a:pt x="618" y="5904"/>
                  </a:lnTo>
                  <a:lnTo>
                    <a:pt x="626" y="5895"/>
                  </a:lnTo>
                  <a:lnTo>
                    <a:pt x="642" y="5878"/>
                  </a:lnTo>
                  <a:lnTo>
                    <a:pt x="658" y="5859"/>
                  </a:lnTo>
                  <a:lnTo>
                    <a:pt x="673" y="5835"/>
                  </a:lnTo>
                  <a:lnTo>
                    <a:pt x="687" y="5811"/>
                  </a:lnTo>
                  <a:lnTo>
                    <a:pt x="699" y="5784"/>
                  </a:lnTo>
                  <a:lnTo>
                    <a:pt x="712" y="5756"/>
                  </a:lnTo>
                  <a:lnTo>
                    <a:pt x="721" y="5727"/>
                  </a:lnTo>
                  <a:lnTo>
                    <a:pt x="731" y="5696"/>
                  </a:lnTo>
                  <a:lnTo>
                    <a:pt x="740" y="5667"/>
                  </a:lnTo>
                  <a:lnTo>
                    <a:pt x="746" y="5635"/>
                  </a:lnTo>
                  <a:lnTo>
                    <a:pt x="752" y="5604"/>
                  </a:lnTo>
                  <a:lnTo>
                    <a:pt x="757" y="5575"/>
                  </a:lnTo>
                  <a:lnTo>
                    <a:pt x="759" y="5546"/>
                  </a:lnTo>
                  <a:lnTo>
                    <a:pt x="761" y="5518"/>
                  </a:lnTo>
                  <a:lnTo>
                    <a:pt x="761" y="5491"/>
                  </a:lnTo>
                  <a:lnTo>
                    <a:pt x="758" y="5466"/>
                  </a:lnTo>
                  <a:lnTo>
                    <a:pt x="756" y="5443"/>
                  </a:lnTo>
                  <a:lnTo>
                    <a:pt x="750" y="5424"/>
                  </a:lnTo>
                  <a:lnTo>
                    <a:pt x="743" y="5406"/>
                  </a:lnTo>
                  <a:lnTo>
                    <a:pt x="740" y="5398"/>
                  </a:lnTo>
                  <a:lnTo>
                    <a:pt x="735" y="5392"/>
                  </a:lnTo>
                  <a:lnTo>
                    <a:pt x="730" y="5386"/>
                  </a:lnTo>
                  <a:lnTo>
                    <a:pt x="725" y="5381"/>
                  </a:lnTo>
                  <a:lnTo>
                    <a:pt x="719" y="5376"/>
                  </a:lnTo>
                  <a:lnTo>
                    <a:pt x="713" y="5373"/>
                  </a:lnTo>
                  <a:lnTo>
                    <a:pt x="706" y="5371"/>
                  </a:lnTo>
                  <a:lnTo>
                    <a:pt x="698" y="5370"/>
                  </a:lnTo>
                  <a:lnTo>
                    <a:pt x="691" y="5370"/>
                  </a:lnTo>
                  <a:lnTo>
                    <a:pt x="682" y="5371"/>
                  </a:lnTo>
                  <a:lnTo>
                    <a:pt x="674" y="5373"/>
                  </a:lnTo>
                  <a:lnTo>
                    <a:pt x="664" y="5377"/>
                  </a:lnTo>
                  <a:lnTo>
                    <a:pt x="654" y="5382"/>
                  </a:lnTo>
                  <a:lnTo>
                    <a:pt x="643" y="5388"/>
                  </a:lnTo>
                  <a:lnTo>
                    <a:pt x="677" y="5367"/>
                  </a:lnTo>
                  <a:lnTo>
                    <a:pt x="710" y="5343"/>
                  </a:lnTo>
                  <a:lnTo>
                    <a:pt x="743" y="5315"/>
                  </a:lnTo>
                  <a:lnTo>
                    <a:pt x="775" y="5285"/>
                  </a:lnTo>
                  <a:lnTo>
                    <a:pt x="806" y="5254"/>
                  </a:lnTo>
                  <a:lnTo>
                    <a:pt x="819" y="5237"/>
                  </a:lnTo>
                  <a:lnTo>
                    <a:pt x="833" y="5219"/>
                  </a:lnTo>
                  <a:lnTo>
                    <a:pt x="845" y="5202"/>
                  </a:lnTo>
                  <a:lnTo>
                    <a:pt x="857" y="5185"/>
                  </a:lnTo>
                  <a:lnTo>
                    <a:pt x="868" y="5168"/>
                  </a:lnTo>
                  <a:lnTo>
                    <a:pt x="877" y="5150"/>
                  </a:lnTo>
                  <a:lnTo>
                    <a:pt x="885" y="5133"/>
                  </a:lnTo>
                  <a:lnTo>
                    <a:pt x="893" y="5114"/>
                  </a:lnTo>
                  <a:lnTo>
                    <a:pt x="899" y="5097"/>
                  </a:lnTo>
                  <a:lnTo>
                    <a:pt x="902" y="5080"/>
                  </a:lnTo>
                  <a:lnTo>
                    <a:pt x="905" y="5063"/>
                  </a:lnTo>
                  <a:lnTo>
                    <a:pt x="906" y="5046"/>
                  </a:lnTo>
                  <a:lnTo>
                    <a:pt x="906" y="5030"/>
                  </a:lnTo>
                  <a:lnTo>
                    <a:pt x="902" y="5014"/>
                  </a:lnTo>
                  <a:lnTo>
                    <a:pt x="899" y="4998"/>
                  </a:lnTo>
                  <a:lnTo>
                    <a:pt x="891" y="4983"/>
                  </a:lnTo>
                  <a:lnTo>
                    <a:pt x="883" y="4969"/>
                  </a:lnTo>
                  <a:lnTo>
                    <a:pt x="873" y="4955"/>
                  </a:lnTo>
                  <a:lnTo>
                    <a:pt x="860" y="4943"/>
                  </a:lnTo>
                  <a:lnTo>
                    <a:pt x="844" y="4931"/>
                  </a:lnTo>
                  <a:lnTo>
                    <a:pt x="827" y="4920"/>
                  </a:lnTo>
                  <a:lnTo>
                    <a:pt x="806" y="4909"/>
                  </a:lnTo>
                  <a:lnTo>
                    <a:pt x="814" y="4911"/>
                  </a:lnTo>
                  <a:lnTo>
                    <a:pt x="825" y="4913"/>
                  </a:lnTo>
                  <a:lnTo>
                    <a:pt x="838" y="4910"/>
                  </a:lnTo>
                  <a:lnTo>
                    <a:pt x="851" y="4906"/>
                  </a:lnTo>
                  <a:lnTo>
                    <a:pt x="866" y="4902"/>
                  </a:lnTo>
                  <a:lnTo>
                    <a:pt x="882" y="4894"/>
                  </a:lnTo>
                  <a:lnTo>
                    <a:pt x="899" y="4886"/>
                  </a:lnTo>
                  <a:lnTo>
                    <a:pt x="916" y="4875"/>
                  </a:lnTo>
                  <a:lnTo>
                    <a:pt x="933" y="4864"/>
                  </a:lnTo>
                  <a:lnTo>
                    <a:pt x="950" y="4850"/>
                  </a:lnTo>
                  <a:lnTo>
                    <a:pt x="968" y="4837"/>
                  </a:lnTo>
                  <a:lnTo>
                    <a:pt x="986" y="4821"/>
                  </a:lnTo>
                  <a:lnTo>
                    <a:pt x="1003" y="4805"/>
                  </a:lnTo>
                  <a:lnTo>
                    <a:pt x="1020" y="4788"/>
                  </a:lnTo>
                  <a:lnTo>
                    <a:pt x="1036" y="4770"/>
                  </a:lnTo>
                  <a:lnTo>
                    <a:pt x="1052" y="4751"/>
                  </a:lnTo>
                  <a:lnTo>
                    <a:pt x="1066" y="4732"/>
                  </a:lnTo>
                  <a:lnTo>
                    <a:pt x="1078" y="4712"/>
                  </a:lnTo>
                  <a:lnTo>
                    <a:pt x="1091" y="4693"/>
                  </a:lnTo>
                  <a:lnTo>
                    <a:pt x="1100" y="4673"/>
                  </a:lnTo>
                  <a:lnTo>
                    <a:pt x="1109" y="4652"/>
                  </a:lnTo>
                  <a:lnTo>
                    <a:pt x="1116" y="4633"/>
                  </a:lnTo>
                  <a:lnTo>
                    <a:pt x="1120" y="4612"/>
                  </a:lnTo>
                  <a:lnTo>
                    <a:pt x="1122" y="4592"/>
                  </a:lnTo>
                  <a:lnTo>
                    <a:pt x="1122" y="4573"/>
                  </a:lnTo>
                  <a:lnTo>
                    <a:pt x="1120" y="4553"/>
                  </a:lnTo>
                  <a:lnTo>
                    <a:pt x="1118" y="4543"/>
                  </a:lnTo>
                  <a:lnTo>
                    <a:pt x="1114" y="4535"/>
                  </a:lnTo>
                  <a:lnTo>
                    <a:pt x="1110" y="4525"/>
                  </a:lnTo>
                  <a:lnTo>
                    <a:pt x="1105" y="4517"/>
                  </a:lnTo>
                  <a:lnTo>
                    <a:pt x="1099" y="4507"/>
                  </a:lnTo>
                  <a:lnTo>
                    <a:pt x="1093" y="4498"/>
                  </a:lnTo>
                  <a:lnTo>
                    <a:pt x="1087" y="4491"/>
                  </a:lnTo>
                  <a:lnTo>
                    <a:pt x="1078" y="4482"/>
                  </a:lnTo>
                  <a:lnTo>
                    <a:pt x="1070" y="4474"/>
                  </a:lnTo>
                  <a:lnTo>
                    <a:pt x="1060" y="4466"/>
                  </a:lnTo>
                  <a:lnTo>
                    <a:pt x="1049" y="4459"/>
                  </a:lnTo>
                  <a:lnTo>
                    <a:pt x="1038" y="4452"/>
                  </a:lnTo>
                  <a:lnTo>
                    <a:pt x="1045" y="4455"/>
                  </a:lnTo>
                  <a:lnTo>
                    <a:pt x="1054" y="4457"/>
                  </a:lnTo>
                  <a:lnTo>
                    <a:pt x="1063" y="4457"/>
                  </a:lnTo>
                  <a:lnTo>
                    <a:pt x="1074" y="4455"/>
                  </a:lnTo>
                  <a:lnTo>
                    <a:pt x="1085" y="4454"/>
                  </a:lnTo>
                  <a:lnTo>
                    <a:pt x="1097" y="4451"/>
                  </a:lnTo>
                  <a:lnTo>
                    <a:pt x="1122" y="4442"/>
                  </a:lnTo>
                  <a:lnTo>
                    <a:pt x="1152" y="4428"/>
                  </a:lnTo>
                  <a:lnTo>
                    <a:pt x="1181" y="4414"/>
                  </a:lnTo>
                  <a:lnTo>
                    <a:pt x="1212" y="4395"/>
                  </a:lnTo>
                  <a:lnTo>
                    <a:pt x="1244" y="4377"/>
                  </a:lnTo>
                  <a:lnTo>
                    <a:pt x="1274" y="4356"/>
                  </a:lnTo>
                  <a:lnTo>
                    <a:pt x="1305" y="4336"/>
                  </a:lnTo>
                  <a:lnTo>
                    <a:pt x="1334" y="4314"/>
                  </a:lnTo>
                  <a:lnTo>
                    <a:pt x="1360" y="4294"/>
                  </a:lnTo>
                  <a:lnTo>
                    <a:pt x="1384" y="4274"/>
                  </a:lnTo>
                  <a:lnTo>
                    <a:pt x="1405" y="4257"/>
                  </a:lnTo>
                  <a:lnTo>
                    <a:pt x="1421" y="4241"/>
                  </a:lnTo>
                  <a:lnTo>
                    <a:pt x="1433" y="4229"/>
                  </a:lnTo>
                  <a:lnTo>
                    <a:pt x="1459" y="4200"/>
                  </a:lnTo>
                  <a:lnTo>
                    <a:pt x="1479" y="4174"/>
                  </a:lnTo>
                  <a:lnTo>
                    <a:pt x="1495" y="4152"/>
                  </a:lnTo>
                  <a:lnTo>
                    <a:pt x="1509" y="4133"/>
                  </a:lnTo>
                  <a:lnTo>
                    <a:pt x="1517" y="4117"/>
                  </a:lnTo>
                  <a:lnTo>
                    <a:pt x="1522" y="4101"/>
                  </a:lnTo>
                  <a:lnTo>
                    <a:pt x="1525" y="4094"/>
                  </a:lnTo>
                  <a:lnTo>
                    <a:pt x="1525" y="4087"/>
                  </a:lnTo>
                  <a:lnTo>
                    <a:pt x="1525" y="4080"/>
                  </a:lnTo>
                  <a:lnTo>
                    <a:pt x="1525" y="4074"/>
                  </a:lnTo>
                  <a:lnTo>
                    <a:pt x="1521" y="4061"/>
                  </a:lnTo>
                  <a:lnTo>
                    <a:pt x="1515" y="4047"/>
                  </a:lnTo>
                  <a:lnTo>
                    <a:pt x="1506" y="4032"/>
                  </a:lnTo>
                  <a:lnTo>
                    <a:pt x="1495" y="4015"/>
                  </a:lnTo>
                  <a:lnTo>
                    <a:pt x="1470" y="3976"/>
                  </a:lnTo>
                  <a:lnTo>
                    <a:pt x="1455" y="3952"/>
                  </a:lnTo>
                  <a:lnTo>
                    <a:pt x="1439" y="3925"/>
                  </a:lnTo>
                  <a:lnTo>
                    <a:pt x="1440" y="3927"/>
                  </a:lnTo>
                  <a:lnTo>
                    <a:pt x="1444" y="3931"/>
                  </a:lnTo>
                  <a:lnTo>
                    <a:pt x="1453" y="3936"/>
                  </a:lnTo>
                  <a:lnTo>
                    <a:pt x="1462" y="3940"/>
                  </a:lnTo>
                  <a:lnTo>
                    <a:pt x="1475" y="3942"/>
                  </a:lnTo>
                  <a:lnTo>
                    <a:pt x="1489" y="3942"/>
                  </a:lnTo>
                  <a:lnTo>
                    <a:pt x="1505" y="3942"/>
                  </a:lnTo>
                  <a:lnTo>
                    <a:pt x="1522" y="3941"/>
                  </a:lnTo>
                  <a:lnTo>
                    <a:pt x="1542" y="3937"/>
                  </a:lnTo>
                  <a:lnTo>
                    <a:pt x="1561" y="3933"/>
                  </a:lnTo>
                  <a:lnTo>
                    <a:pt x="1582" y="3929"/>
                  </a:lnTo>
                  <a:lnTo>
                    <a:pt x="1604" y="3922"/>
                  </a:lnTo>
                  <a:lnTo>
                    <a:pt x="1626" y="3915"/>
                  </a:lnTo>
                  <a:lnTo>
                    <a:pt x="1648" y="3907"/>
                  </a:lnTo>
                  <a:lnTo>
                    <a:pt x="1670" y="3897"/>
                  </a:lnTo>
                  <a:lnTo>
                    <a:pt x="1693" y="3886"/>
                  </a:lnTo>
                  <a:lnTo>
                    <a:pt x="1715" y="3875"/>
                  </a:lnTo>
                  <a:lnTo>
                    <a:pt x="1736" y="3863"/>
                  </a:lnTo>
                  <a:lnTo>
                    <a:pt x="1757" y="3849"/>
                  </a:lnTo>
                  <a:lnTo>
                    <a:pt x="1777" y="3834"/>
                  </a:lnTo>
                  <a:lnTo>
                    <a:pt x="1796" y="3820"/>
                  </a:lnTo>
                  <a:lnTo>
                    <a:pt x="1813" y="3804"/>
                  </a:lnTo>
                  <a:lnTo>
                    <a:pt x="1829" y="3787"/>
                  </a:lnTo>
                  <a:lnTo>
                    <a:pt x="1843" y="3770"/>
                  </a:lnTo>
                  <a:lnTo>
                    <a:pt x="1855" y="3751"/>
                  </a:lnTo>
                  <a:lnTo>
                    <a:pt x="1865" y="3732"/>
                  </a:lnTo>
                  <a:lnTo>
                    <a:pt x="1873" y="3712"/>
                  </a:lnTo>
                  <a:lnTo>
                    <a:pt x="1878" y="3693"/>
                  </a:lnTo>
                  <a:lnTo>
                    <a:pt x="1879" y="3682"/>
                  </a:lnTo>
                  <a:lnTo>
                    <a:pt x="1880" y="3672"/>
                  </a:lnTo>
                  <a:lnTo>
                    <a:pt x="1880" y="3661"/>
                  </a:lnTo>
                  <a:lnTo>
                    <a:pt x="1879" y="3650"/>
                  </a:lnTo>
                  <a:lnTo>
                    <a:pt x="1878" y="3640"/>
                  </a:lnTo>
                  <a:lnTo>
                    <a:pt x="1876" y="3629"/>
                  </a:lnTo>
                  <a:lnTo>
                    <a:pt x="1873" y="3617"/>
                  </a:lnTo>
                  <a:lnTo>
                    <a:pt x="1868" y="3606"/>
                  </a:lnTo>
                  <a:lnTo>
                    <a:pt x="1863" y="3595"/>
                  </a:lnTo>
                  <a:lnTo>
                    <a:pt x="1858" y="3584"/>
                  </a:lnTo>
                  <a:lnTo>
                    <a:pt x="1867" y="3596"/>
                  </a:lnTo>
                  <a:lnTo>
                    <a:pt x="1877" y="3606"/>
                  </a:lnTo>
                  <a:lnTo>
                    <a:pt x="1889" y="3613"/>
                  </a:lnTo>
                  <a:lnTo>
                    <a:pt x="1902" y="3619"/>
                  </a:lnTo>
                  <a:lnTo>
                    <a:pt x="1917" y="3624"/>
                  </a:lnTo>
                  <a:lnTo>
                    <a:pt x="1933" y="3627"/>
                  </a:lnTo>
                  <a:lnTo>
                    <a:pt x="1949" y="3627"/>
                  </a:lnTo>
                  <a:lnTo>
                    <a:pt x="1966" y="3627"/>
                  </a:lnTo>
                  <a:lnTo>
                    <a:pt x="1983" y="3624"/>
                  </a:lnTo>
                  <a:lnTo>
                    <a:pt x="2000" y="3622"/>
                  </a:lnTo>
                  <a:lnTo>
                    <a:pt x="2019" y="3617"/>
                  </a:lnTo>
                  <a:lnTo>
                    <a:pt x="2036" y="3611"/>
                  </a:lnTo>
                  <a:lnTo>
                    <a:pt x="2054" y="3605"/>
                  </a:lnTo>
                  <a:lnTo>
                    <a:pt x="2070" y="3596"/>
                  </a:lnTo>
                  <a:lnTo>
                    <a:pt x="2087" y="3587"/>
                  </a:lnTo>
                  <a:lnTo>
                    <a:pt x="2103" y="3579"/>
                  </a:lnTo>
                  <a:lnTo>
                    <a:pt x="2118" y="3569"/>
                  </a:lnTo>
                  <a:lnTo>
                    <a:pt x="2131" y="3558"/>
                  </a:lnTo>
                  <a:lnTo>
                    <a:pt x="2145" y="3547"/>
                  </a:lnTo>
                  <a:lnTo>
                    <a:pt x="2156" y="3536"/>
                  </a:lnTo>
                  <a:lnTo>
                    <a:pt x="2165" y="3525"/>
                  </a:lnTo>
                  <a:lnTo>
                    <a:pt x="2173" y="3513"/>
                  </a:lnTo>
                  <a:lnTo>
                    <a:pt x="2179" y="3502"/>
                  </a:lnTo>
                  <a:lnTo>
                    <a:pt x="2182" y="3490"/>
                  </a:lnTo>
                  <a:lnTo>
                    <a:pt x="2184" y="3479"/>
                  </a:lnTo>
                  <a:lnTo>
                    <a:pt x="2184" y="3468"/>
                  </a:lnTo>
                  <a:lnTo>
                    <a:pt x="2180" y="3457"/>
                  </a:lnTo>
                  <a:lnTo>
                    <a:pt x="2174" y="3447"/>
                  </a:lnTo>
                  <a:lnTo>
                    <a:pt x="2164" y="3437"/>
                  </a:lnTo>
                  <a:lnTo>
                    <a:pt x="2152" y="3429"/>
                  </a:lnTo>
                  <a:lnTo>
                    <a:pt x="2136" y="3420"/>
                  </a:lnTo>
                  <a:lnTo>
                    <a:pt x="2118" y="3413"/>
                  </a:lnTo>
                  <a:lnTo>
                    <a:pt x="2145" y="3421"/>
                  </a:lnTo>
                  <a:lnTo>
                    <a:pt x="2170" y="3429"/>
                  </a:lnTo>
                  <a:lnTo>
                    <a:pt x="2196" y="3433"/>
                  </a:lnTo>
                  <a:lnTo>
                    <a:pt x="2220" y="3437"/>
                  </a:lnTo>
                  <a:lnTo>
                    <a:pt x="2244" y="3441"/>
                  </a:lnTo>
                  <a:lnTo>
                    <a:pt x="2267" y="3442"/>
                  </a:lnTo>
                  <a:lnTo>
                    <a:pt x="2289" y="3442"/>
                  </a:lnTo>
                  <a:lnTo>
                    <a:pt x="2312" y="3441"/>
                  </a:lnTo>
                  <a:lnTo>
                    <a:pt x="2334" y="3440"/>
                  </a:lnTo>
                  <a:lnTo>
                    <a:pt x="2357" y="3437"/>
                  </a:lnTo>
                  <a:lnTo>
                    <a:pt x="2402" y="3430"/>
                  </a:lnTo>
                  <a:lnTo>
                    <a:pt x="2505" y="3410"/>
                  </a:lnTo>
                  <a:lnTo>
                    <a:pt x="2549" y="3400"/>
                  </a:lnTo>
                  <a:lnTo>
                    <a:pt x="2583" y="3391"/>
                  </a:lnTo>
                  <a:lnTo>
                    <a:pt x="2610" y="3381"/>
                  </a:lnTo>
                  <a:lnTo>
                    <a:pt x="2621" y="3376"/>
                  </a:lnTo>
                  <a:lnTo>
                    <a:pt x="2630" y="3371"/>
                  </a:lnTo>
                  <a:lnTo>
                    <a:pt x="2637" y="3366"/>
                  </a:lnTo>
                  <a:lnTo>
                    <a:pt x="2643" y="3361"/>
                  </a:lnTo>
                  <a:lnTo>
                    <a:pt x="2648" y="3356"/>
                  </a:lnTo>
                  <a:lnTo>
                    <a:pt x="2651" y="3352"/>
                  </a:lnTo>
                  <a:lnTo>
                    <a:pt x="2653" y="3347"/>
                  </a:lnTo>
                  <a:lnTo>
                    <a:pt x="2654" y="3342"/>
                  </a:lnTo>
                  <a:lnTo>
                    <a:pt x="2656" y="3337"/>
                  </a:lnTo>
                  <a:lnTo>
                    <a:pt x="2656" y="3332"/>
                  </a:lnTo>
                  <a:lnTo>
                    <a:pt x="2653" y="3322"/>
                  </a:lnTo>
                  <a:lnTo>
                    <a:pt x="2649" y="3312"/>
                  </a:lnTo>
                  <a:lnTo>
                    <a:pt x="2646" y="3303"/>
                  </a:lnTo>
                  <a:lnTo>
                    <a:pt x="2643" y="3293"/>
                  </a:lnTo>
                  <a:lnTo>
                    <a:pt x="2641" y="3283"/>
                  </a:lnTo>
                  <a:lnTo>
                    <a:pt x="2642" y="3278"/>
                  </a:lnTo>
                  <a:lnTo>
                    <a:pt x="2642" y="3272"/>
                  </a:lnTo>
                  <a:lnTo>
                    <a:pt x="2645" y="3267"/>
                  </a:lnTo>
                  <a:lnTo>
                    <a:pt x="2647" y="3262"/>
                  </a:lnTo>
                  <a:lnTo>
                    <a:pt x="2651" y="3257"/>
                  </a:lnTo>
                  <a:lnTo>
                    <a:pt x="2656" y="3251"/>
                  </a:lnTo>
                  <a:lnTo>
                    <a:pt x="2679" y="3257"/>
                  </a:lnTo>
                  <a:lnTo>
                    <a:pt x="2745" y="3272"/>
                  </a:lnTo>
                  <a:lnTo>
                    <a:pt x="2944" y="3316"/>
                  </a:lnTo>
                  <a:lnTo>
                    <a:pt x="3152" y="3361"/>
                  </a:lnTo>
                  <a:lnTo>
                    <a:pt x="3224" y="3377"/>
                  </a:lnTo>
                  <a:lnTo>
                    <a:pt x="3259" y="3386"/>
                  </a:lnTo>
                  <a:lnTo>
                    <a:pt x="3319" y="3403"/>
                  </a:lnTo>
                  <a:lnTo>
                    <a:pt x="3352" y="3411"/>
                  </a:lnTo>
                  <a:lnTo>
                    <a:pt x="3388" y="3420"/>
                  </a:lnTo>
                  <a:lnTo>
                    <a:pt x="3423" y="3429"/>
                  </a:lnTo>
                  <a:lnTo>
                    <a:pt x="3460" y="3435"/>
                  </a:lnTo>
                  <a:lnTo>
                    <a:pt x="3498" y="3440"/>
                  </a:lnTo>
                  <a:lnTo>
                    <a:pt x="3535" y="3442"/>
                  </a:lnTo>
                  <a:lnTo>
                    <a:pt x="3552" y="3441"/>
                  </a:lnTo>
                  <a:lnTo>
                    <a:pt x="3570" y="3441"/>
                  </a:lnTo>
                  <a:lnTo>
                    <a:pt x="3588" y="3438"/>
                  </a:lnTo>
                  <a:lnTo>
                    <a:pt x="3605" y="3436"/>
                  </a:lnTo>
                  <a:lnTo>
                    <a:pt x="3621" y="3432"/>
                  </a:lnTo>
                  <a:lnTo>
                    <a:pt x="3638" y="3427"/>
                  </a:lnTo>
                  <a:lnTo>
                    <a:pt x="3654" y="3421"/>
                  </a:lnTo>
                  <a:lnTo>
                    <a:pt x="3669" y="3414"/>
                  </a:lnTo>
                  <a:lnTo>
                    <a:pt x="3684" y="3405"/>
                  </a:lnTo>
                  <a:lnTo>
                    <a:pt x="3698" y="3396"/>
                  </a:lnTo>
                  <a:lnTo>
                    <a:pt x="3712" y="3385"/>
                  </a:lnTo>
                  <a:lnTo>
                    <a:pt x="3724" y="3371"/>
                  </a:lnTo>
                  <a:lnTo>
                    <a:pt x="3735" y="3356"/>
                  </a:lnTo>
                  <a:lnTo>
                    <a:pt x="3746" y="3341"/>
                  </a:lnTo>
                  <a:lnTo>
                    <a:pt x="3756" y="3323"/>
                  </a:lnTo>
                  <a:lnTo>
                    <a:pt x="3764" y="3304"/>
                  </a:lnTo>
                  <a:lnTo>
                    <a:pt x="3770" y="3288"/>
                  </a:lnTo>
                  <a:lnTo>
                    <a:pt x="3774" y="3273"/>
                  </a:lnTo>
                  <a:lnTo>
                    <a:pt x="3775" y="3259"/>
                  </a:lnTo>
                  <a:lnTo>
                    <a:pt x="3775" y="3245"/>
                  </a:lnTo>
                  <a:lnTo>
                    <a:pt x="3774" y="3233"/>
                  </a:lnTo>
                  <a:lnTo>
                    <a:pt x="3770" y="3221"/>
                  </a:lnTo>
                  <a:lnTo>
                    <a:pt x="3766" y="3210"/>
                  </a:lnTo>
                  <a:lnTo>
                    <a:pt x="3759" y="3200"/>
                  </a:lnTo>
                  <a:lnTo>
                    <a:pt x="3751" y="3190"/>
                  </a:lnTo>
                  <a:lnTo>
                    <a:pt x="3742" y="3182"/>
                  </a:lnTo>
                  <a:lnTo>
                    <a:pt x="3731" y="3174"/>
                  </a:lnTo>
                  <a:lnTo>
                    <a:pt x="3719" y="3167"/>
                  </a:lnTo>
                  <a:lnTo>
                    <a:pt x="3706" y="3160"/>
                  </a:lnTo>
                  <a:lnTo>
                    <a:pt x="3691" y="3155"/>
                  </a:lnTo>
                  <a:lnTo>
                    <a:pt x="3675" y="3149"/>
                  </a:lnTo>
                  <a:lnTo>
                    <a:pt x="3659" y="3144"/>
                  </a:lnTo>
                  <a:lnTo>
                    <a:pt x="3641" y="3140"/>
                  </a:lnTo>
                  <a:lnTo>
                    <a:pt x="3623" y="3136"/>
                  </a:lnTo>
                  <a:lnTo>
                    <a:pt x="3582" y="3132"/>
                  </a:lnTo>
                  <a:lnTo>
                    <a:pt x="3538" y="3128"/>
                  </a:lnTo>
                  <a:lnTo>
                    <a:pt x="3492" y="3125"/>
                  </a:lnTo>
                  <a:lnTo>
                    <a:pt x="3443" y="3125"/>
                  </a:lnTo>
                  <a:lnTo>
                    <a:pt x="3393" y="3128"/>
                  </a:lnTo>
                  <a:lnTo>
                    <a:pt x="3341" y="3130"/>
                  </a:lnTo>
                  <a:lnTo>
                    <a:pt x="3288" y="3134"/>
                  </a:lnTo>
                  <a:lnTo>
                    <a:pt x="3235" y="3139"/>
                  </a:lnTo>
                  <a:lnTo>
                    <a:pt x="3181" y="3145"/>
                  </a:lnTo>
                  <a:lnTo>
                    <a:pt x="3076" y="3160"/>
                  </a:lnTo>
                  <a:lnTo>
                    <a:pt x="2977" y="3174"/>
                  </a:lnTo>
                  <a:lnTo>
                    <a:pt x="2887" y="3190"/>
                  </a:lnTo>
                  <a:lnTo>
                    <a:pt x="2808" y="3204"/>
                  </a:lnTo>
                  <a:lnTo>
                    <a:pt x="2747" y="3216"/>
                  </a:lnTo>
                  <a:lnTo>
                    <a:pt x="2706" y="3224"/>
                  </a:lnTo>
                  <a:lnTo>
                    <a:pt x="2689" y="3227"/>
                  </a:lnTo>
                  <a:lnTo>
                    <a:pt x="2711" y="3227"/>
                  </a:lnTo>
                  <a:lnTo>
                    <a:pt x="2726" y="3224"/>
                  </a:lnTo>
                  <a:lnTo>
                    <a:pt x="2733" y="3222"/>
                  </a:lnTo>
                  <a:lnTo>
                    <a:pt x="2737" y="3221"/>
                  </a:lnTo>
                  <a:lnTo>
                    <a:pt x="2741" y="3218"/>
                  </a:lnTo>
                  <a:lnTo>
                    <a:pt x="2744" y="3216"/>
                  </a:lnTo>
                  <a:lnTo>
                    <a:pt x="2745" y="3212"/>
                  </a:lnTo>
                  <a:lnTo>
                    <a:pt x="2745" y="3209"/>
                  </a:lnTo>
                  <a:lnTo>
                    <a:pt x="2744" y="3205"/>
                  </a:lnTo>
                  <a:lnTo>
                    <a:pt x="2742" y="3201"/>
                  </a:lnTo>
                  <a:lnTo>
                    <a:pt x="2735" y="3191"/>
                  </a:lnTo>
                  <a:lnTo>
                    <a:pt x="2724" y="3182"/>
                  </a:lnTo>
                  <a:lnTo>
                    <a:pt x="2709" y="3172"/>
                  </a:lnTo>
                  <a:lnTo>
                    <a:pt x="2692" y="3160"/>
                  </a:lnTo>
                  <a:lnTo>
                    <a:pt x="2673" y="3149"/>
                  </a:lnTo>
                  <a:lnTo>
                    <a:pt x="2651" y="3136"/>
                  </a:lnTo>
                  <a:lnTo>
                    <a:pt x="2601" y="3111"/>
                  </a:lnTo>
                  <a:lnTo>
                    <a:pt x="2546" y="3085"/>
                  </a:lnTo>
                  <a:lnTo>
                    <a:pt x="2489" y="3061"/>
                  </a:lnTo>
                  <a:lnTo>
                    <a:pt x="2433" y="3039"/>
                  </a:lnTo>
                  <a:lnTo>
                    <a:pt x="2382" y="3020"/>
                  </a:lnTo>
                  <a:lnTo>
                    <a:pt x="2335" y="3006"/>
                  </a:lnTo>
                  <a:lnTo>
                    <a:pt x="2316" y="3000"/>
                  </a:lnTo>
                  <a:lnTo>
                    <a:pt x="2300" y="2996"/>
                  </a:lnTo>
                  <a:lnTo>
                    <a:pt x="2286" y="2993"/>
                  </a:lnTo>
                  <a:lnTo>
                    <a:pt x="2275" y="2993"/>
                  </a:lnTo>
                  <a:lnTo>
                    <a:pt x="2269" y="2995"/>
                  </a:lnTo>
                  <a:lnTo>
                    <a:pt x="2267" y="2996"/>
                  </a:lnTo>
                  <a:lnTo>
                    <a:pt x="2267" y="2998"/>
                  </a:lnTo>
                  <a:lnTo>
                    <a:pt x="2267" y="3000"/>
                  </a:lnTo>
                  <a:lnTo>
                    <a:pt x="2268" y="3003"/>
                  </a:lnTo>
                  <a:lnTo>
                    <a:pt x="2275" y="3011"/>
                  </a:lnTo>
                  <a:lnTo>
                    <a:pt x="2264" y="3000"/>
                  </a:lnTo>
                  <a:lnTo>
                    <a:pt x="2256" y="2990"/>
                  </a:lnTo>
                  <a:lnTo>
                    <a:pt x="2251" y="2979"/>
                  </a:lnTo>
                  <a:lnTo>
                    <a:pt x="2248" y="2968"/>
                  </a:lnTo>
                  <a:lnTo>
                    <a:pt x="2246" y="2958"/>
                  </a:lnTo>
                  <a:lnTo>
                    <a:pt x="2246" y="2948"/>
                  </a:lnTo>
                  <a:lnTo>
                    <a:pt x="2245" y="2937"/>
                  </a:lnTo>
                  <a:lnTo>
                    <a:pt x="2244" y="2927"/>
                  </a:lnTo>
                  <a:lnTo>
                    <a:pt x="2240" y="2916"/>
                  </a:lnTo>
                  <a:lnTo>
                    <a:pt x="2235" y="2907"/>
                  </a:lnTo>
                  <a:lnTo>
                    <a:pt x="2228" y="2896"/>
                  </a:lnTo>
                  <a:lnTo>
                    <a:pt x="2217" y="2886"/>
                  </a:lnTo>
                  <a:lnTo>
                    <a:pt x="2201" y="2875"/>
                  </a:lnTo>
                  <a:lnTo>
                    <a:pt x="2181" y="2864"/>
                  </a:lnTo>
                  <a:lnTo>
                    <a:pt x="2156" y="2854"/>
                  </a:lnTo>
                  <a:lnTo>
                    <a:pt x="2124" y="2842"/>
                  </a:lnTo>
                  <a:lnTo>
                    <a:pt x="2074" y="2827"/>
                  </a:lnTo>
                  <a:lnTo>
                    <a:pt x="2026" y="2816"/>
                  </a:lnTo>
                  <a:lnTo>
                    <a:pt x="1979" y="2808"/>
                  </a:lnTo>
                  <a:lnTo>
                    <a:pt x="1933" y="2800"/>
                  </a:lnTo>
                  <a:lnTo>
                    <a:pt x="1888" y="2797"/>
                  </a:lnTo>
                  <a:lnTo>
                    <a:pt x="1840" y="2793"/>
                  </a:lnTo>
                  <a:lnTo>
                    <a:pt x="1791" y="2792"/>
                  </a:lnTo>
                  <a:lnTo>
                    <a:pt x="1740" y="2792"/>
                  </a:lnTo>
                  <a:lnTo>
                    <a:pt x="1746" y="2792"/>
                  </a:lnTo>
                  <a:lnTo>
                    <a:pt x="1751" y="2790"/>
                  </a:lnTo>
                  <a:lnTo>
                    <a:pt x="1759" y="2786"/>
                  </a:lnTo>
                  <a:lnTo>
                    <a:pt x="1768" y="2779"/>
                  </a:lnTo>
                  <a:lnTo>
                    <a:pt x="1774" y="2771"/>
                  </a:lnTo>
                  <a:lnTo>
                    <a:pt x="1779" y="2761"/>
                  </a:lnTo>
                  <a:lnTo>
                    <a:pt x="1783" y="2749"/>
                  </a:lnTo>
                  <a:lnTo>
                    <a:pt x="1785" y="2737"/>
                  </a:lnTo>
                  <a:lnTo>
                    <a:pt x="1786" y="2723"/>
                  </a:lnTo>
                  <a:lnTo>
                    <a:pt x="1785" y="2710"/>
                  </a:lnTo>
                  <a:lnTo>
                    <a:pt x="1783" y="2696"/>
                  </a:lnTo>
                  <a:lnTo>
                    <a:pt x="1779" y="2683"/>
                  </a:lnTo>
                  <a:lnTo>
                    <a:pt x="1773" y="2671"/>
                  </a:lnTo>
                  <a:lnTo>
                    <a:pt x="1766" y="2658"/>
                  </a:lnTo>
                  <a:lnTo>
                    <a:pt x="1757" y="2649"/>
                  </a:lnTo>
                  <a:lnTo>
                    <a:pt x="1746" y="2640"/>
                  </a:lnTo>
                  <a:lnTo>
                    <a:pt x="1734" y="2634"/>
                  </a:lnTo>
                  <a:lnTo>
                    <a:pt x="1708" y="2624"/>
                  </a:lnTo>
                  <a:lnTo>
                    <a:pt x="1682" y="2616"/>
                  </a:lnTo>
                  <a:lnTo>
                    <a:pt x="1657" y="2610"/>
                  </a:lnTo>
                  <a:lnTo>
                    <a:pt x="1632" y="2603"/>
                  </a:lnTo>
                  <a:lnTo>
                    <a:pt x="1608" y="2600"/>
                  </a:lnTo>
                  <a:lnTo>
                    <a:pt x="1585" y="2596"/>
                  </a:lnTo>
                  <a:lnTo>
                    <a:pt x="1537" y="2590"/>
                  </a:lnTo>
                  <a:lnTo>
                    <a:pt x="1442" y="2583"/>
                  </a:lnTo>
                  <a:lnTo>
                    <a:pt x="1393" y="2578"/>
                  </a:lnTo>
                  <a:lnTo>
                    <a:pt x="1367" y="2574"/>
                  </a:lnTo>
                  <a:lnTo>
                    <a:pt x="1341" y="2569"/>
                  </a:lnTo>
                  <a:lnTo>
                    <a:pt x="1349" y="2569"/>
                  </a:lnTo>
                  <a:lnTo>
                    <a:pt x="1356" y="2569"/>
                  </a:lnTo>
                  <a:lnTo>
                    <a:pt x="1362" y="2568"/>
                  </a:lnTo>
                  <a:lnTo>
                    <a:pt x="1367" y="2567"/>
                  </a:lnTo>
                  <a:lnTo>
                    <a:pt x="1373" y="2564"/>
                  </a:lnTo>
                  <a:lnTo>
                    <a:pt x="1378" y="2561"/>
                  </a:lnTo>
                  <a:lnTo>
                    <a:pt x="1387" y="2552"/>
                  </a:lnTo>
                  <a:lnTo>
                    <a:pt x="1395" y="2542"/>
                  </a:lnTo>
                  <a:lnTo>
                    <a:pt x="1400" y="2531"/>
                  </a:lnTo>
                  <a:lnTo>
                    <a:pt x="1405" y="2518"/>
                  </a:lnTo>
                  <a:lnTo>
                    <a:pt x="1407" y="2503"/>
                  </a:lnTo>
                  <a:lnTo>
                    <a:pt x="1409" y="2490"/>
                  </a:lnTo>
                  <a:lnTo>
                    <a:pt x="1409" y="2474"/>
                  </a:lnTo>
                  <a:lnTo>
                    <a:pt x="1406" y="2460"/>
                  </a:lnTo>
                  <a:lnTo>
                    <a:pt x="1402" y="2446"/>
                  </a:lnTo>
                  <a:lnTo>
                    <a:pt x="1398" y="2432"/>
                  </a:lnTo>
                  <a:lnTo>
                    <a:pt x="1390" y="2421"/>
                  </a:lnTo>
                  <a:lnTo>
                    <a:pt x="1382" y="2410"/>
                  </a:lnTo>
                  <a:lnTo>
                    <a:pt x="1372" y="2402"/>
                  </a:lnTo>
                  <a:lnTo>
                    <a:pt x="1351" y="2390"/>
                  </a:lnTo>
                  <a:lnTo>
                    <a:pt x="1330" y="2379"/>
                  </a:lnTo>
                  <a:lnTo>
                    <a:pt x="1310" y="2370"/>
                  </a:lnTo>
                  <a:lnTo>
                    <a:pt x="1290" y="2363"/>
                  </a:lnTo>
                  <a:lnTo>
                    <a:pt x="1270" y="2358"/>
                  </a:lnTo>
                  <a:lnTo>
                    <a:pt x="1251" y="2353"/>
                  </a:lnTo>
                  <a:lnTo>
                    <a:pt x="1231" y="2349"/>
                  </a:lnTo>
                  <a:lnTo>
                    <a:pt x="1212" y="2348"/>
                  </a:lnTo>
                  <a:lnTo>
                    <a:pt x="1174" y="2344"/>
                  </a:lnTo>
                  <a:lnTo>
                    <a:pt x="1133" y="2342"/>
                  </a:lnTo>
                  <a:lnTo>
                    <a:pt x="1093" y="2339"/>
                  </a:lnTo>
                  <a:lnTo>
                    <a:pt x="1072" y="2336"/>
                  </a:lnTo>
                  <a:lnTo>
                    <a:pt x="1050" y="2333"/>
                  </a:lnTo>
                  <a:lnTo>
                    <a:pt x="1049" y="2332"/>
                  </a:lnTo>
                  <a:lnTo>
                    <a:pt x="1049" y="2331"/>
                  </a:lnTo>
                  <a:lnTo>
                    <a:pt x="1056" y="2324"/>
                  </a:lnTo>
                  <a:lnTo>
                    <a:pt x="1083" y="2304"/>
                  </a:lnTo>
                  <a:lnTo>
                    <a:pt x="1098" y="2291"/>
                  </a:lnTo>
                  <a:lnTo>
                    <a:pt x="1111" y="2277"/>
                  </a:lnTo>
                  <a:lnTo>
                    <a:pt x="1116" y="2271"/>
                  </a:lnTo>
                  <a:lnTo>
                    <a:pt x="1120" y="2264"/>
                  </a:lnTo>
                  <a:lnTo>
                    <a:pt x="1122" y="2258"/>
                  </a:lnTo>
                  <a:lnTo>
                    <a:pt x="1122" y="2253"/>
                  </a:lnTo>
                  <a:lnTo>
                    <a:pt x="1120" y="2242"/>
                  </a:lnTo>
                  <a:lnTo>
                    <a:pt x="1115" y="2231"/>
                  </a:lnTo>
                  <a:lnTo>
                    <a:pt x="1110" y="2222"/>
                  </a:lnTo>
                  <a:lnTo>
                    <a:pt x="1104" y="2214"/>
                  </a:lnTo>
                  <a:lnTo>
                    <a:pt x="1096" y="2205"/>
                  </a:lnTo>
                  <a:lnTo>
                    <a:pt x="1087" y="2199"/>
                  </a:lnTo>
                  <a:lnTo>
                    <a:pt x="1077" y="2192"/>
                  </a:lnTo>
                  <a:lnTo>
                    <a:pt x="1066" y="2187"/>
                  </a:lnTo>
                  <a:lnTo>
                    <a:pt x="1054" y="2181"/>
                  </a:lnTo>
                  <a:lnTo>
                    <a:pt x="1042" y="2176"/>
                  </a:lnTo>
                  <a:lnTo>
                    <a:pt x="1014" y="2168"/>
                  </a:lnTo>
                  <a:lnTo>
                    <a:pt x="986" y="2162"/>
                  </a:lnTo>
                  <a:lnTo>
                    <a:pt x="955" y="2157"/>
                  </a:lnTo>
                  <a:lnTo>
                    <a:pt x="923" y="2154"/>
                  </a:lnTo>
                  <a:lnTo>
                    <a:pt x="891" y="2151"/>
                  </a:lnTo>
                  <a:lnTo>
                    <a:pt x="832" y="2148"/>
                  </a:lnTo>
                  <a:lnTo>
                    <a:pt x="780" y="2145"/>
                  </a:lnTo>
                  <a:lnTo>
                    <a:pt x="759" y="2143"/>
                  </a:lnTo>
                  <a:lnTo>
                    <a:pt x="742" y="2140"/>
                  </a:lnTo>
                  <a:lnTo>
                    <a:pt x="772" y="2144"/>
                  </a:lnTo>
                  <a:lnTo>
                    <a:pt x="795" y="2145"/>
                  </a:lnTo>
                  <a:lnTo>
                    <a:pt x="805" y="2145"/>
                  </a:lnTo>
                  <a:lnTo>
                    <a:pt x="812" y="2144"/>
                  </a:lnTo>
                  <a:lnTo>
                    <a:pt x="819" y="2141"/>
                  </a:lnTo>
                  <a:lnTo>
                    <a:pt x="824" y="2139"/>
                  </a:lnTo>
                  <a:lnTo>
                    <a:pt x="828" y="2136"/>
                  </a:lnTo>
                  <a:lnTo>
                    <a:pt x="832" y="2133"/>
                  </a:lnTo>
                  <a:lnTo>
                    <a:pt x="833" y="2128"/>
                  </a:lnTo>
                  <a:lnTo>
                    <a:pt x="833" y="2123"/>
                  </a:lnTo>
                  <a:lnTo>
                    <a:pt x="833" y="2118"/>
                  </a:lnTo>
                  <a:lnTo>
                    <a:pt x="830" y="2112"/>
                  </a:lnTo>
                  <a:lnTo>
                    <a:pt x="824" y="2100"/>
                  </a:lnTo>
                  <a:lnTo>
                    <a:pt x="814" y="2085"/>
                  </a:lnTo>
                  <a:lnTo>
                    <a:pt x="801" y="2069"/>
                  </a:lnTo>
                  <a:lnTo>
                    <a:pt x="785" y="2053"/>
                  </a:lnTo>
                  <a:lnTo>
                    <a:pt x="765" y="2035"/>
                  </a:lnTo>
                  <a:lnTo>
                    <a:pt x="743" y="2017"/>
                  </a:lnTo>
                  <a:lnTo>
                    <a:pt x="720" y="1997"/>
                  </a:lnTo>
                  <a:lnTo>
                    <a:pt x="669" y="1958"/>
                  </a:lnTo>
                  <a:lnTo>
                    <a:pt x="615" y="1920"/>
                  </a:lnTo>
                  <a:lnTo>
                    <a:pt x="559" y="1883"/>
                  </a:lnTo>
                  <a:lnTo>
                    <a:pt x="505" y="1850"/>
                  </a:lnTo>
                  <a:lnTo>
                    <a:pt x="456" y="1822"/>
                  </a:lnTo>
                  <a:lnTo>
                    <a:pt x="434" y="1811"/>
                  </a:lnTo>
                  <a:lnTo>
                    <a:pt x="415" y="1802"/>
                  </a:lnTo>
                  <a:lnTo>
                    <a:pt x="398" y="1794"/>
                  </a:lnTo>
                  <a:lnTo>
                    <a:pt x="384" y="1789"/>
                  </a:lnTo>
                  <a:lnTo>
                    <a:pt x="373" y="1787"/>
                  </a:lnTo>
                  <a:lnTo>
                    <a:pt x="369" y="1787"/>
                  </a:lnTo>
                  <a:lnTo>
                    <a:pt x="366" y="1787"/>
                  </a:lnTo>
                  <a:lnTo>
                    <a:pt x="363" y="1788"/>
                  </a:lnTo>
                  <a:lnTo>
                    <a:pt x="362" y="1791"/>
                  </a:lnTo>
                  <a:lnTo>
                    <a:pt x="362" y="1793"/>
                  </a:lnTo>
                  <a:lnTo>
                    <a:pt x="363" y="1797"/>
                  </a:lnTo>
                  <a:lnTo>
                    <a:pt x="363" y="1795"/>
                  </a:lnTo>
                  <a:lnTo>
                    <a:pt x="364" y="1793"/>
                  </a:lnTo>
                  <a:lnTo>
                    <a:pt x="371" y="1788"/>
                  </a:lnTo>
                  <a:lnTo>
                    <a:pt x="390" y="1772"/>
                  </a:lnTo>
                  <a:lnTo>
                    <a:pt x="404" y="1762"/>
                  </a:lnTo>
                  <a:lnTo>
                    <a:pt x="417" y="1751"/>
                  </a:lnTo>
                  <a:lnTo>
                    <a:pt x="432" y="1739"/>
                  </a:lnTo>
                  <a:lnTo>
                    <a:pt x="445" y="1725"/>
                  </a:lnTo>
                  <a:lnTo>
                    <a:pt x="459" y="1709"/>
                  </a:lnTo>
                  <a:lnTo>
                    <a:pt x="464" y="1700"/>
                  </a:lnTo>
                  <a:lnTo>
                    <a:pt x="468" y="1692"/>
                  </a:lnTo>
                  <a:lnTo>
                    <a:pt x="472" y="1682"/>
                  </a:lnTo>
                  <a:lnTo>
                    <a:pt x="476" y="1672"/>
                  </a:lnTo>
                  <a:lnTo>
                    <a:pt x="477" y="1662"/>
                  </a:lnTo>
                  <a:lnTo>
                    <a:pt x="478" y="1652"/>
                  </a:lnTo>
                  <a:lnTo>
                    <a:pt x="478" y="1641"/>
                  </a:lnTo>
                  <a:lnTo>
                    <a:pt x="477" y="1630"/>
                  </a:lnTo>
                  <a:lnTo>
                    <a:pt x="475" y="1619"/>
                  </a:lnTo>
                  <a:lnTo>
                    <a:pt x="471" y="1607"/>
                  </a:lnTo>
                  <a:lnTo>
                    <a:pt x="465" y="1595"/>
                  </a:lnTo>
                  <a:lnTo>
                    <a:pt x="457" y="1583"/>
                  </a:lnTo>
                  <a:lnTo>
                    <a:pt x="449" y="1569"/>
                  </a:lnTo>
                  <a:lnTo>
                    <a:pt x="438" y="1557"/>
                  </a:lnTo>
                  <a:lnTo>
                    <a:pt x="416" y="1533"/>
                  </a:lnTo>
                  <a:lnTo>
                    <a:pt x="387" y="1505"/>
                  </a:lnTo>
                  <a:lnTo>
                    <a:pt x="352" y="1474"/>
                  </a:lnTo>
                  <a:lnTo>
                    <a:pt x="316" y="1445"/>
                  </a:lnTo>
                  <a:lnTo>
                    <a:pt x="279" y="1418"/>
                  </a:lnTo>
                  <a:lnTo>
                    <a:pt x="261" y="1406"/>
                  </a:lnTo>
                  <a:lnTo>
                    <a:pt x="243" y="1396"/>
                  </a:lnTo>
                  <a:lnTo>
                    <a:pt x="228" y="1387"/>
                  </a:lnTo>
                  <a:lnTo>
                    <a:pt x="213" y="1381"/>
                  </a:lnTo>
                  <a:lnTo>
                    <a:pt x="199" y="1377"/>
                  </a:lnTo>
                  <a:lnTo>
                    <a:pt x="188" y="1376"/>
                  </a:lnTo>
                  <a:lnTo>
                    <a:pt x="213" y="1375"/>
                  </a:lnTo>
                  <a:lnTo>
                    <a:pt x="236" y="1370"/>
                  </a:lnTo>
                  <a:lnTo>
                    <a:pt x="257" y="1364"/>
                  </a:lnTo>
                  <a:lnTo>
                    <a:pt x="274" y="1357"/>
                  </a:lnTo>
                  <a:lnTo>
                    <a:pt x="290" y="1347"/>
                  </a:lnTo>
                  <a:lnTo>
                    <a:pt x="305" y="1336"/>
                  </a:lnTo>
                  <a:lnTo>
                    <a:pt x="316" y="1324"/>
                  </a:lnTo>
                  <a:lnTo>
                    <a:pt x="325" y="1309"/>
                  </a:lnTo>
                  <a:lnTo>
                    <a:pt x="333" y="1294"/>
                  </a:lnTo>
                  <a:lnTo>
                    <a:pt x="339" y="1278"/>
                  </a:lnTo>
                  <a:lnTo>
                    <a:pt x="342" y="1261"/>
                  </a:lnTo>
                  <a:lnTo>
                    <a:pt x="345" y="1244"/>
                  </a:lnTo>
                  <a:lnTo>
                    <a:pt x="346" y="1226"/>
                  </a:lnTo>
                  <a:lnTo>
                    <a:pt x="345" y="1207"/>
                  </a:lnTo>
                  <a:lnTo>
                    <a:pt x="342" y="1189"/>
                  </a:lnTo>
                  <a:lnTo>
                    <a:pt x="339" y="1170"/>
                  </a:lnTo>
                  <a:lnTo>
                    <a:pt x="334" y="1151"/>
                  </a:lnTo>
                  <a:lnTo>
                    <a:pt x="328" y="1132"/>
                  </a:lnTo>
                  <a:lnTo>
                    <a:pt x="322" y="1113"/>
                  </a:lnTo>
                  <a:lnTo>
                    <a:pt x="313" y="1095"/>
                  </a:lnTo>
                  <a:lnTo>
                    <a:pt x="305" y="1078"/>
                  </a:lnTo>
                  <a:lnTo>
                    <a:pt x="294" y="1061"/>
                  </a:lnTo>
                  <a:lnTo>
                    <a:pt x="284" y="1045"/>
                  </a:lnTo>
                  <a:lnTo>
                    <a:pt x="272" y="1030"/>
                  </a:lnTo>
                  <a:lnTo>
                    <a:pt x="261" y="1016"/>
                  </a:lnTo>
                  <a:lnTo>
                    <a:pt x="248" y="1003"/>
                  </a:lnTo>
                  <a:lnTo>
                    <a:pt x="235" y="992"/>
                  </a:lnTo>
                  <a:lnTo>
                    <a:pt x="221" y="983"/>
                  </a:lnTo>
                  <a:lnTo>
                    <a:pt x="208" y="974"/>
                  </a:lnTo>
                  <a:lnTo>
                    <a:pt x="195" y="968"/>
                  </a:lnTo>
                  <a:lnTo>
                    <a:pt x="181" y="964"/>
                  </a:lnTo>
                  <a:lnTo>
                    <a:pt x="166" y="962"/>
                  </a:lnTo>
                  <a:lnTo>
                    <a:pt x="191" y="964"/>
                  </a:lnTo>
                  <a:lnTo>
                    <a:pt x="212" y="964"/>
                  </a:lnTo>
                  <a:lnTo>
                    <a:pt x="232" y="964"/>
                  </a:lnTo>
                  <a:lnTo>
                    <a:pt x="251" y="963"/>
                  </a:lnTo>
                  <a:lnTo>
                    <a:pt x="267" y="961"/>
                  </a:lnTo>
                  <a:lnTo>
                    <a:pt x="283" y="958"/>
                  </a:lnTo>
                  <a:lnTo>
                    <a:pt x="296" y="953"/>
                  </a:lnTo>
                  <a:lnTo>
                    <a:pt x="307" y="948"/>
                  </a:lnTo>
                  <a:lnTo>
                    <a:pt x="318" y="941"/>
                  </a:lnTo>
                  <a:lnTo>
                    <a:pt x="328" y="935"/>
                  </a:lnTo>
                  <a:lnTo>
                    <a:pt x="335" y="926"/>
                  </a:lnTo>
                  <a:lnTo>
                    <a:pt x="341" y="917"/>
                  </a:lnTo>
                  <a:lnTo>
                    <a:pt x="347" y="907"/>
                  </a:lnTo>
                  <a:lnTo>
                    <a:pt x="351" y="897"/>
                  </a:lnTo>
                  <a:lnTo>
                    <a:pt x="353" y="885"/>
                  </a:lnTo>
                  <a:lnTo>
                    <a:pt x="356" y="874"/>
                  </a:lnTo>
                  <a:lnTo>
                    <a:pt x="356" y="860"/>
                  </a:lnTo>
                  <a:lnTo>
                    <a:pt x="356" y="847"/>
                  </a:lnTo>
                  <a:lnTo>
                    <a:pt x="355" y="833"/>
                  </a:lnTo>
                  <a:lnTo>
                    <a:pt x="352" y="819"/>
                  </a:lnTo>
                  <a:lnTo>
                    <a:pt x="345" y="788"/>
                  </a:lnTo>
                  <a:lnTo>
                    <a:pt x="335" y="755"/>
                  </a:lnTo>
                  <a:lnTo>
                    <a:pt x="322" y="721"/>
                  </a:lnTo>
                  <a:lnTo>
                    <a:pt x="306" y="686"/>
                  </a:lnTo>
                  <a:lnTo>
                    <a:pt x="287" y="649"/>
                  </a:lnTo>
                  <a:lnTo>
                    <a:pt x="268" y="611"/>
                  </a:lnTo>
                  <a:lnTo>
                    <a:pt x="246" y="573"/>
                  </a:lnTo>
                  <a:lnTo>
                    <a:pt x="224" y="535"/>
                  </a:lnTo>
                  <a:lnTo>
                    <a:pt x="177" y="459"/>
                  </a:lnTo>
                  <a:lnTo>
                    <a:pt x="88" y="318"/>
                  </a:lnTo>
                  <a:lnTo>
                    <a:pt x="50" y="255"/>
                  </a:lnTo>
                  <a:lnTo>
                    <a:pt x="34" y="228"/>
                  </a:lnTo>
                  <a:lnTo>
                    <a:pt x="21" y="203"/>
                  </a:lnTo>
                  <a:lnTo>
                    <a:pt x="11" y="181"/>
                  </a:lnTo>
                  <a:lnTo>
                    <a:pt x="4" y="161"/>
                  </a:lnTo>
                  <a:lnTo>
                    <a:pt x="1" y="153"/>
                  </a:lnTo>
                  <a:lnTo>
                    <a:pt x="0" y="145"/>
                  </a:lnTo>
                  <a:lnTo>
                    <a:pt x="0" y="139"/>
                  </a:lnTo>
                  <a:lnTo>
                    <a:pt x="1" y="133"/>
                  </a:ln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mn-ea"/>
              </a:endParaRPr>
            </a:p>
          </p:txBody>
        </p:sp>
      </p:grpSp>
      <p:grpSp>
        <p:nvGrpSpPr>
          <p:cNvPr id="9" name="组合 8"/>
          <p:cNvGrpSpPr/>
          <p:nvPr/>
        </p:nvGrpSpPr>
        <p:grpSpPr>
          <a:xfrm>
            <a:off x="1158108" y="1619936"/>
            <a:ext cx="1710603" cy="1710603"/>
            <a:chOff x="1845734" y="2255838"/>
            <a:chExt cx="1128713" cy="1128713"/>
          </a:xfrm>
        </p:grpSpPr>
        <p:sp>
          <p:nvSpPr>
            <p:cNvPr id="10" name="MH_Other_4"/>
            <p:cNvSpPr/>
            <p:nvPr>
              <p:custDataLst>
                <p:tags r:id="rId2"/>
              </p:custDataLst>
            </p:nvPr>
          </p:nvSpPr>
          <p:spPr>
            <a:xfrm rot="5400000">
              <a:off x="1845734" y="2255838"/>
              <a:ext cx="1128713" cy="1128713"/>
            </a:xfrm>
            <a:prstGeom prst="teardrop">
              <a:avLst/>
            </a:prstGeom>
            <a:solidFill>
              <a:schemeClr val="accent1"/>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4800" dirty="0">
                <a:solidFill>
                  <a:schemeClr val="tx1">
                    <a:lumMod val="75000"/>
                    <a:lumOff val="25000"/>
                  </a:schemeClr>
                </a:solidFill>
                <a:latin typeface="+mn-ea"/>
              </a:endParaRPr>
            </a:p>
          </p:txBody>
        </p:sp>
        <p:sp>
          <p:nvSpPr>
            <p:cNvPr id="11" name="KSO_Shape"/>
            <p:cNvSpPr>
              <a:spLocks/>
            </p:cNvSpPr>
            <p:nvPr/>
          </p:nvSpPr>
          <p:spPr bwMode="auto">
            <a:xfrm>
              <a:off x="2279792" y="2513545"/>
              <a:ext cx="323112" cy="699884"/>
            </a:xfrm>
            <a:custGeom>
              <a:avLst/>
              <a:gdLst>
                <a:gd name="T0" fmla="*/ 834078 w 9999"/>
                <a:gd name="T1" fmla="*/ 1190852 h 9435"/>
                <a:gd name="T2" fmla="*/ 794242 w 9999"/>
                <a:gd name="T3" fmla="*/ 0 h 9435"/>
                <a:gd name="T4" fmla="*/ 794242 w 9999"/>
                <a:gd name="T5" fmla="*/ 0 h 9435"/>
                <a:gd name="T6" fmla="*/ 169014 w 9999"/>
                <a:gd name="T7" fmla="*/ 495280 h 9435"/>
                <a:gd name="T8" fmla="*/ 264 w 9999"/>
                <a:gd name="T9" fmla="*/ 978849 h 9435"/>
                <a:gd name="T10" fmla="*/ 139116 w 9999"/>
                <a:gd name="T11" fmla="*/ 1756598 h 9435"/>
                <a:gd name="T12" fmla="*/ 139116 w 9999"/>
                <a:gd name="T13" fmla="*/ 1756598 h 9435"/>
                <a:gd name="T14" fmla="*/ 139116 w 9999"/>
                <a:gd name="T15" fmla="*/ 1756598 h 9435"/>
                <a:gd name="T16" fmla="*/ 139116 w 9999"/>
                <a:gd name="T17" fmla="*/ 1756598 h 9435"/>
                <a:gd name="T18" fmla="*/ 397297 w 9999"/>
                <a:gd name="T19" fmla="*/ 919488 h 9435"/>
                <a:gd name="T20" fmla="*/ 397297 w 9999"/>
                <a:gd name="T21" fmla="*/ 919488 h 9435"/>
                <a:gd name="T22" fmla="*/ 169981 w 9999"/>
                <a:gd name="T23" fmla="*/ 1901971 h 9435"/>
                <a:gd name="T24" fmla="*/ 834078 w 9999"/>
                <a:gd name="T25" fmla="*/ 1190852 h 9435"/>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9999" h="9435">
                  <a:moveTo>
                    <a:pt x="9485" y="5898"/>
                  </a:moveTo>
                  <a:cubicBezTo>
                    <a:pt x="10836" y="4628"/>
                    <a:pt x="9108" y="983"/>
                    <a:pt x="9032" y="0"/>
                  </a:cubicBezTo>
                  <a:cubicBezTo>
                    <a:pt x="7848" y="409"/>
                    <a:pt x="2860" y="1899"/>
                    <a:pt x="1922" y="2453"/>
                  </a:cubicBezTo>
                  <a:cubicBezTo>
                    <a:pt x="982" y="3006"/>
                    <a:pt x="58" y="3806"/>
                    <a:pt x="3" y="4848"/>
                  </a:cubicBezTo>
                  <a:cubicBezTo>
                    <a:pt x="-54" y="5888"/>
                    <a:pt x="753" y="8078"/>
                    <a:pt x="1582" y="8700"/>
                  </a:cubicBezTo>
                  <a:lnTo>
                    <a:pt x="4518" y="4554"/>
                  </a:lnTo>
                  <a:lnTo>
                    <a:pt x="1933" y="9420"/>
                  </a:lnTo>
                  <a:cubicBezTo>
                    <a:pt x="2761" y="9644"/>
                    <a:pt x="8302" y="7468"/>
                    <a:pt x="9485" y="5898"/>
                  </a:cubicBezTo>
                  <a:close/>
                </a:path>
              </a:pathLst>
            </a:custGeom>
            <a:solidFill>
              <a:schemeClr val="bg1"/>
            </a:solidFill>
            <a:ln>
              <a:no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mn-ea"/>
              </a:endParaRPr>
            </a:p>
          </p:txBody>
        </p:sp>
      </p:grpSp>
      <p:grpSp>
        <p:nvGrpSpPr>
          <p:cNvPr id="12" name="组合 11"/>
          <p:cNvGrpSpPr/>
          <p:nvPr/>
        </p:nvGrpSpPr>
        <p:grpSpPr>
          <a:xfrm>
            <a:off x="3036358" y="3571875"/>
            <a:ext cx="2405910" cy="2405910"/>
            <a:chOff x="3036358" y="3429000"/>
            <a:chExt cx="1587500" cy="1587500"/>
          </a:xfrm>
        </p:grpSpPr>
        <p:sp>
          <p:nvSpPr>
            <p:cNvPr id="13" name="MH_Other_1"/>
            <p:cNvSpPr/>
            <p:nvPr>
              <p:custDataLst>
                <p:tags r:id="rId1"/>
              </p:custDataLst>
            </p:nvPr>
          </p:nvSpPr>
          <p:spPr>
            <a:xfrm rot="16200000">
              <a:off x="3036358" y="3429000"/>
              <a:ext cx="1587500" cy="1587500"/>
            </a:xfrm>
            <a:prstGeom prst="teardrop">
              <a:avLst/>
            </a:pr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th-TH" sz="4800" dirty="0">
                <a:solidFill>
                  <a:schemeClr val="tx1">
                    <a:lumMod val="75000"/>
                    <a:lumOff val="25000"/>
                  </a:schemeClr>
                </a:solidFill>
                <a:latin typeface="+mn-ea"/>
              </a:endParaRPr>
            </a:p>
          </p:txBody>
        </p:sp>
        <p:sp>
          <p:nvSpPr>
            <p:cNvPr id="14" name="KSO_Shape"/>
            <p:cNvSpPr>
              <a:spLocks/>
            </p:cNvSpPr>
            <p:nvPr/>
          </p:nvSpPr>
          <p:spPr bwMode="auto">
            <a:xfrm>
              <a:off x="3306440" y="3747483"/>
              <a:ext cx="860218" cy="649466"/>
            </a:xfrm>
            <a:custGeom>
              <a:avLst/>
              <a:gdLst>
                <a:gd name="T0" fmla="*/ 131779585 w 12600"/>
                <a:gd name="T1" fmla="*/ 176296350 h 9505"/>
                <a:gd name="T2" fmla="*/ 126659217 w 12600"/>
                <a:gd name="T3" fmla="*/ 185424592 h 9505"/>
                <a:gd name="T4" fmla="*/ 115184313 w 12600"/>
                <a:gd name="T5" fmla="*/ 191281345 h 9505"/>
                <a:gd name="T6" fmla="*/ 105766507 w 12600"/>
                <a:gd name="T7" fmla="*/ 195056117 h 9505"/>
                <a:gd name="T8" fmla="*/ 94337263 w 12600"/>
                <a:gd name="T9" fmla="*/ 177325916 h 9505"/>
                <a:gd name="T10" fmla="*/ 85239527 w 12600"/>
                <a:gd name="T11" fmla="*/ 172155540 h 9505"/>
                <a:gd name="T12" fmla="*/ 77970592 w 12600"/>
                <a:gd name="T13" fmla="*/ 203063397 h 9505"/>
                <a:gd name="T14" fmla="*/ 72827394 w 12600"/>
                <a:gd name="T15" fmla="*/ 215142940 h 9505"/>
                <a:gd name="T16" fmla="*/ 77719162 w 12600"/>
                <a:gd name="T17" fmla="*/ 174443313 h 9505"/>
                <a:gd name="T18" fmla="*/ 74518913 w 12600"/>
                <a:gd name="T19" fmla="*/ 164354204 h 9505"/>
                <a:gd name="T20" fmla="*/ 55591982 w 12600"/>
                <a:gd name="T21" fmla="*/ 173688389 h 9505"/>
                <a:gd name="T22" fmla="*/ 37968011 w 12600"/>
                <a:gd name="T23" fmla="*/ 165200675 h 9505"/>
                <a:gd name="T24" fmla="*/ 32344935 w 12600"/>
                <a:gd name="T25" fmla="*/ 158085716 h 9505"/>
                <a:gd name="T26" fmla="*/ 17441031 w 12600"/>
                <a:gd name="T27" fmla="*/ 141247533 h 9505"/>
                <a:gd name="T28" fmla="*/ 8891965 w 12600"/>
                <a:gd name="T29" fmla="*/ 130014613 h 9505"/>
                <a:gd name="T30" fmla="*/ 1371449 w 12600"/>
                <a:gd name="T31" fmla="*/ 117202995 h 9505"/>
                <a:gd name="T32" fmla="*/ 7703306 w 12600"/>
                <a:gd name="T33" fmla="*/ 112398657 h 9505"/>
                <a:gd name="T34" fmla="*/ 24207258 w 12600"/>
                <a:gd name="T35" fmla="*/ 112375808 h 9505"/>
                <a:gd name="T36" fmla="*/ 37670921 w 12600"/>
                <a:gd name="T37" fmla="*/ 112009770 h 9505"/>
                <a:gd name="T38" fmla="*/ 57054901 w 12600"/>
                <a:gd name="T39" fmla="*/ 116173580 h 9505"/>
                <a:gd name="T40" fmla="*/ 72713094 w 12600"/>
                <a:gd name="T41" fmla="*/ 126216840 h 9505"/>
                <a:gd name="T42" fmla="*/ 82839379 w 12600"/>
                <a:gd name="T43" fmla="*/ 138593722 h 9505"/>
                <a:gd name="T44" fmla="*/ 82496479 w 12600"/>
                <a:gd name="T45" fmla="*/ 159732809 h 9505"/>
                <a:gd name="T46" fmla="*/ 87959746 w 12600"/>
                <a:gd name="T47" fmla="*/ 142208400 h 9505"/>
                <a:gd name="T48" fmla="*/ 77170492 w 12600"/>
                <a:gd name="T49" fmla="*/ 114205996 h 9505"/>
                <a:gd name="T50" fmla="*/ 81239330 w 12600"/>
                <a:gd name="T51" fmla="*/ 81216159 h 9505"/>
                <a:gd name="T52" fmla="*/ 89034106 w 12600"/>
                <a:gd name="T53" fmla="*/ 62593637 h 9505"/>
                <a:gd name="T54" fmla="*/ 95365963 w 12600"/>
                <a:gd name="T55" fmla="*/ 47013964 h 9505"/>
                <a:gd name="T56" fmla="*/ 98451761 w 12600"/>
                <a:gd name="T57" fmla="*/ 40699627 h 9505"/>
                <a:gd name="T58" fmla="*/ 117904381 w 12600"/>
                <a:gd name="T59" fmla="*/ 14664655 h 9505"/>
                <a:gd name="T60" fmla="*/ 129310946 w 12600"/>
                <a:gd name="T61" fmla="*/ 983717 h 9505"/>
                <a:gd name="T62" fmla="*/ 140305820 w 12600"/>
                <a:gd name="T63" fmla="*/ 24570821 h 9505"/>
                <a:gd name="T64" fmla="*/ 146409077 w 12600"/>
                <a:gd name="T65" fmla="*/ 44405852 h 9505"/>
                <a:gd name="T66" fmla="*/ 149632156 w 12600"/>
                <a:gd name="T67" fmla="*/ 62319147 h 9505"/>
                <a:gd name="T68" fmla="*/ 152992364 w 12600"/>
                <a:gd name="T69" fmla="*/ 78379405 h 9505"/>
                <a:gd name="T70" fmla="*/ 151643745 w 12600"/>
                <a:gd name="T71" fmla="*/ 96795983 h 9505"/>
                <a:gd name="T72" fmla="*/ 145860407 w 12600"/>
                <a:gd name="T73" fmla="*/ 113039185 h 9505"/>
                <a:gd name="T74" fmla="*/ 139734320 w 12600"/>
                <a:gd name="T75" fmla="*/ 126102444 h 9505"/>
                <a:gd name="T76" fmla="*/ 122933279 w 12600"/>
                <a:gd name="T77" fmla="*/ 143581155 h 9505"/>
                <a:gd name="T78" fmla="*/ 98131842 w 12600"/>
                <a:gd name="T79" fmla="*/ 146463757 h 9505"/>
                <a:gd name="T80" fmla="*/ 87753976 w 12600"/>
                <a:gd name="T81" fmla="*/ 163736525 h 9505"/>
                <a:gd name="T82" fmla="*/ 96737412 w 12600"/>
                <a:gd name="T83" fmla="*/ 171034427 h 9505"/>
                <a:gd name="T84" fmla="*/ 107298067 w 12600"/>
                <a:gd name="T85" fmla="*/ 166870769 h 9505"/>
                <a:gd name="T86" fmla="*/ 125013508 w 12600"/>
                <a:gd name="T87" fmla="*/ 174077276 h 9505"/>
                <a:gd name="T88" fmla="*/ 133699704 w 12600"/>
                <a:gd name="T89" fmla="*/ 157856923 h 9505"/>
                <a:gd name="T90" fmla="*/ 145106118 w 12600"/>
                <a:gd name="T91" fmla="*/ 141545023 h 9505"/>
                <a:gd name="T92" fmla="*/ 159735611 w 12600"/>
                <a:gd name="T93" fmla="*/ 144633570 h 9505"/>
                <a:gd name="T94" fmla="*/ 150775005 w 12600"/>
                <a:gd name="T95" fmla="*/ 163141695 h 9505"/>
                <a:gd name="T96" fmla="*/ 146203307 w 12600"/>
                <a:gd name="T97" fmla="*/ 173139257 h 9505"/>
                <a:gd name="T98" fmla="*/ 161907160 w 12600"/>
                <a:gd name="T99" fmla="*/ 163072996 h 9505"/>
                <a:gd name="T100" fmla="*/ 172033595 w 12600"/>
                <a:gd name="T101" fmla="*/ 133286102 h 9505"/>
                <a:gd name="T102" fmla="*/ 205658508 w 12600"/>
                <a:gd name="T103" fmla="*/ 113885656 h 9505"/>
                <a:gd name="T104" fmla="*/ 239374892 w 12600"/>
                <a:gd name="T105" fmla="*/ 110660016 h 9505"/>
                <a:gd name="T106" fmla="*/ 255330174 w 12600"/>
                <a:gd name="T107" fmla="*/ 107983205 h 9505"/>
                <a:gd name="T108" fmla="*/ 271742505 w 12600"/>
                <a:gd name="T109" fmla="*/ 105741282 h 9505"/>
                <a:gd name="T110" fmla="*/ 288017857 w 12600"/>
                <a:gd name="T111" fmla="*/ 101302982 h 9505"/>
                <a:gd name="T112" fmla="*/ 245981008 w 12600"/>
                <a:gd name="T113" fmla="*/ 161700393 h 9505"/>
                <a:gd name="T114" fmla="*/ 228379867 w 12600"/>
                <a:gd name="T115" fmla="*/ 177691953 h 9505"/>
                <a:gd name="T116" fmla="*/ 210275865 w 12600"/>
                <a:gd name="T117" fmla="*/ 186980290 h 9505"/>
                <a:gd name="T118" fmla="*/ 194640654 w 12600"/>
                <a:gd name="T119" fmla="*/ 189862892 h 9505"/>
                <a:gd name="T120" fmla="*/ 170159136 w 12600"/>
                <a:gd name="T121" fmla="*/ 182038707 h 9505"/>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2600" h="9505">
                  <a:moveTo>
                    <a:pt x="7155" y="7617"/>
                  </a:moveTo>
                  <a:lnTo>
                    <a:pt x="7155" y="7617"/>
                  </a:lnTo>
                  <a:lnTo>
                    <a:pt x="7091" y="7633"/>
                  </a:lnTo>
                  <a:lnTo>
                    <a:pt x="7028" y="7649"/>
                  </a:lnTo>
                  <a:lnTo>
                    <a:pt x="6964" y="7663"/>
                  </a:lnTo>
                  <a:lnTo>
                    <a:pt x="6899" y="7675"/>
                  </a:lnTo>
                  <a:lnTo>
                    <a:pt x="6836" y="7688"/>
                  </a:lnTo>
                  <a:lnTo>
                    <a:pt x="6771" y="7699"/>
                  </a:lnTo>
                  <a:lnTo>
                    <a:pt x="6706" y="7708"/>
                  </a:lnTo>
                  <a:lnTo>
                    <a:pt x="6641" y="7717"/>
                  </a:lnTo>
                  <a:lnTo>
                    <a:pt x="6575" y="7724"/>
                  </a:lnTo>
                  <a:lnTo>
                    <a:pt x="6510" y="7730"/>
                  </a:lnTo>
                  <a:lnTo>
                    <a:pt x="6444" y="7735"/>
                  </a:lnTo>
                  <a:lnTo>
                    <a:pt x="6380" y="7738"/>
                  </a:lnTo>
                  <a:lnTo>
                    <a:pt x="6314" y="7739"/>
                  </a:lnTo>
                  <a:lnTo>
                    <a:pt x="6249" y="7739"/>
                  </a:lnTo>
                  <a:lnTo>
                    <a:pt x="6183" y="7738"/>
                  </a:lnTo>
                  <a:lnTo>
                    <a:pt x="6118" y="7734"/>
                  </a:lnTo>
                  <a:lnTo>
                    <a:pt x="6076" y="7732"/>
                  </a:lnTo>
                  <a:lnTo>
                    <a:pt x="6032" y="7727"/>
                  </a:lnTo>
                  <a:lnTo>
                    <a:pt x="5944" y="7716"/>
                  </a:lnTo>
                  <a:lnTo>
                    <a:pt x="5899" y="7711"/>
                  </a:lnTo>
                  <a:lnTo>
                    <a:pt x="5854" y="7707"/>
                  </a:lnTo>
                  <a:lnTo>
                    <a:pt x="5810" y="7706"/>
                  </a:lnTo>
                  <a:lnTo>
                    <a:pt x="5765" y="7706"/>
                  </a:lnTo>
                  <a:lnTo>
                    <a:pt x="5743" y="7706"/>
                  </a:lnTo>
                  <a:lnTo>
                    <a:pt x="5721" y="7708"/>
                  </a:lnTo>
                  <a:lnTo>
                    <a:pt x="5700" y="7711"/>
                  </a:lnTo>
                  <a:lnTo>
                    <a:pt x="5678" y="7715"/>
                  </a:lnTo>
                  <a:lnTo>
                    <a:pt x="5657" y="7718"/>
                  </a:lnTo>
                  <a:lnTo>
                    <a:pt x="5636" y="7723"/>
                  </a:lnTo>
                  <a:lnTo>
                    <a:pt x="5617" y="7729"/>
                  </a:lnTo>
                  <a:lnTo>
                    <a:pt x="5597" y="7737"/>
                  </a:lnTo>
                  <a:lnTo>
                    <a:pt x="5578" y="7745"/>
                  </a:lnTo>
                  <a:lnTo>
                    <a:pt x="5558" y="7755"/>
                  </a:lnTo>
                  <a:lnTo>
                    <a:pt x="5540" y="7766"/>
                  </a:lnTo>
                  <a:lnTo>
                    <a:pt x="5523" y="7779"/>
                  </a:lnTo>
                  <a:lnTo>
                    <a:pt x="5506" y="7793"/>
                  </a:lnTo>
                  <a:lnTo>
                    <a:pt x="5488" y="7809"/>
                  </a:lnTo>
                  <a:lnTo>
                    <a:pt x="5473" y="7825"/>
                  </a:lnTo>
                  <a:lnTo>
                    <a:pt x="5458" y="7844"/>
                  </a:lnTo>
                  <a:lnTo>
                    <a:pt x="5487" y="7905"/>
                  </a:lnTo>
                  <a:lnTo>
                    <a:pt x="5501" y="7937"/>
                  </a:lnTo>
                  <a:lnTo>
                    <a:pt x="5514" y="7970"/>
                  </a:lnTo>
                  <a:lnTo>
                    <a:pt x="5525" y="8005"/>
                  </a:lnTo>
                  <a:lnTo>
                    <a:pt x="5529" y="8024"/>
                  </a:lnTo>
                  <a:lnTo>
                    <a:pt x="5534" y="8042"/>
                  </a:lnTo>
                  <a:lnTo>
                    <a:pt x="5536" y="8062"/>
                  </a:lnTo>
                  <a:lnTo>
                    <a:pt x="5539" y="8083"/>
                  </a:lnTo>
                  <a:lnTo>
                    <a:pt x="5541" y="8105"/>
                  </a:lnTo>
                  <a:lnTo>
                    <a:pt x="5541" y="8128"/>
                  </a:lnTo>
                  <a:lnTo>
                    <a:pt x="5518" y="8130"/>
                  </a:lnTo>
                  <a:lnTo>
                    <a:pt x="5495" y="8133"/>
                  </a:lnTo>
                  <a:lnTo>
                    <a:pt x="5471" y="8133"/>
                  </a:lnTo>
                  <a:lnTo>
                    <a:pt x="5448" y="8134"/>
                  </a:lnTo>
                  <a:lnTo>
                    <a:pt x="5402" y="8131"/>
                  </a:lnTo>
                  <a:lnTo>
                    <a:pt x="5355" y="8128"/>
                  </a:lnTo>
                  <a:lnTo>
                    <a:pt x="5310" y="8122"/>
                  </a:lnTo>
                  <a:lnTo>
                    <a:pt x="5265" y="8114"/>
                  </a:lnTo>
                  <a:lnTo>
                    <a:pt x="5219" y="8106"/>
                  </a:lnTo>
                  <a:lnTo>
                    <a:pt x="5174" y="8096"/>
                  </a:lnTo>
                  <a:lnTo>
                    <a:pt x="5087" y="8076"/>
                  </a:lnTo>
                  <a:lnTo>
                    <a:pt x="5045" y="8067"/>
                  </a:lnTo>
                  <a:lnTo>
                    <a:pt x="5003" y="8058"/>
                  </a:lnTo>
                  <a:lnTo>
                    <a:pt x="4962" y="8052"/>
                  </a:lnTo>
                  <a:lnTo>
                    <a:pt x="4921" y="8047"/>
                  </a:lnTo>
                  <a:lnTo>
                    <a:pt x="4882" y="8043"/>
                  </a:lnTo>
                  <a:lnTo>
                    <a:pt x="4844" y="8043"/>
                  </a:lnTo>
                  <a:lnTo>
                    <a:pt x="4865" y="8085"/>
                  </a:lnTo>
                  <a:lnTo>
                    <a:pt x="4887" y="8127"/>
                  </a:lnTo>
                  <a:lnTo>
                    <a:pt x="4910" y="8166"/>
                  </a:lnTo>
                  <a:lnTo>
                    <a:pt x="4935" y="8205"/>
                  </a:lnTo>
                  <a:lnTo>
                    <a:pt x="4987" y="8283"/>
                  </a:lnTo>
                  <a:lnTo>
                    <a:pt x="5039" y="8361"/>
                  </a:lnTo>
                  <a:lnTo>
                    <a:pt x="5063" y="8400"/>
                  </a:lnTo>
                  <a:lnTo>
                    <a:pt x="5086" y="8442"/>
                  </a:lnTo>
                  <a:lnTo>
                    <a:pt x="5108" y="8482"/>
                  </a:lnTo>
                  <a:lnTo>
                    <a:pt x="5128" y="8525"/>
                  </a:lnTo>
                  <a:lnTo>
                    <a:pt x="5136" y="8547"/>
                  </a:lnTo>
                  <a:lnTo>
                    <a:pt x="5144" y="8569"/>
                  </a:lnTo>
                  <a:lnTo>
                    <a:pt x="5151" y="8591"/>
                  </a:lnTo>
                  <a:lnTo>
                    <a:pt x="5158" y="8614"/>
                  </a:lnTo>
                  <a:lnTo>
                    <a:pt x="5164" y="8637"/>
                  </a:lnTo>
                  <a:lnTo>
                    <a:pt x="5168" y="8662"/>
                  </a:lnTo>
                  <a:lnTo>
                    <a:pt x="5173" y="8686"/>
                  </a:lnTo>
                  <a:lnTo>
                    <a:pt x="5175" y="8711"/>
                  </a:lnTo>
                  <a:lnTo>
                    <a:pt x="5108" y="8699"/>
                  </a:lnTo>
                  <a:lnTo>
                    <a:pt x="5041" y="8684"/>
                  </a:lnTo>
                  <a:lnTo>
                    <a:pt x="4975" y="8667"/>
                  </a:lnTo>
                  <a:lnTo>
                    <a:pt x="4909" y="8647"/>
                  </a:lnTo>
                  <a:lnTo>
                    <a:pt x="4876" y="8637"/>
                  </a:lnTo>
                  <a:lnTo>
                    <a:pt x="4843" y="8625"/>
                  </a:lnTo>
                  <a:lnTo>
                    <a:pt x="4811" y="8614"/>
                  </a:lnTo>
                  <a:lnTo>
                    <a:pt x="4779" y="8601"/>
                  </a:lnTo>
                  <a:lnTo>
                    <a:pt x="4748" y="8587"/>
                  </a:lnTo>
                  <a:lnTo>
                    <a:pt x="4717" y="8574"/>
                  </a:lnTo>
                  <a:lnTo>
                    <a:pt x="4686" y="8558"/>
                  </a:lnTo>
                  <a:lnTo>
                    <a:pt x="4656" y="8543"/>
                  </a:lnTo>
                  <a:lnTo>
                    <a:pt x="4627" y="8526"/>
                  </a:lnTo>
                  <a:lnTo>
                    <a:pt x="4597" y="8509"/>
                  </a:lnTo>
                  <a:lnTo>
                    <a:pt x="4569" y="8491"/>
                  </a:lnTo>
                  <a:lnTo>
                    <a:pt x="4541" y="8471"/>
                  </a:lnTo>
                  <a:lnTo>
                    <a:pt x="4514" y="8452"/>
                  </a:lnTo>
                  <a:lnTo>
                    <a:pt x="4488" y="8431"/>
                  </a:lnTo>
                  <a:lnTo>
                    <a:pt x="4463" y="8409"/>
                  </a:lnTo>
                  <a:lnTo>
                    <a:pt x="4437" y="8386"/>
                  </a:lnTo>
                  <a:lnTo>
                    <a:pt x="4414" y="8362"/>
                  </a:lnTo>
                  <a:lnTo>
                    <a:pt x="4389" y="8338"/>
                  </a:lnTo>
                  <a:lnTo>
                    <a:pt x="4367" y="8312"/>
                  </a:lnTo>
                  <a:lnTo>
                    <a:pt x="4347" y="8285"/>
                  </a:lnTo>
                  <a:lnTo>
                    <a:pt x="4326" y="8257"/>
                  </a:lnTo>
                  <a:lnTo>
                    <a:pt x="4306" y="8229"/>
                  </a:lnTo>
                  <a:lnTo>
                    <a:pt x="4288" y="8200"/>
                  </a:lnTo>
                  <a:lnTo>
                    <a:pt x="4270" y="8168"/>
                  </a:lnTo>
                  <a:lnTo>
                    <a:pt x="4257" y="8144"/>
                  </a:lnTo>
                  <a:lnTo>
                    <a:pt x="4246" y="8118"/>
                  </a:lnTo>
                  <a:lnTo>
                    <a:pt x="4235" y="8091"/>
                  </a:lnTo>
                  <a:lnTo>
                    <a:pt x="4226" y="8063"/>
                  </a:lnTo>
                  <a:lnTo>
                    <a:pt x="4207" y="8002"/>
                  </a:lnTo>
                  <a:lnTo>
                    <a:pt x="4188" y="7939"/>
                  </a:lnTo>
                  <a:lnTo>
                    <a:pt x="4169" y="7876"/>
                  </a:lnTo>
                  <a:lnTo>
                    <a:pt x="4150" y="7812"/>
                  </a:lnTo>
                  <a:lnTo>
                    <a:pt x="4139" y="7782"/>
                  </a:lnTo>
                  <a:lnTo>
                    <a:pt x="4127" y="7751"/>
                  </a:lnTo>
                  <a:lnTo>
                    <a:pt x="4114" y="7722"/>
                  </a:lnTo>
                  <a:lnTo>
                    <a:pt x="4102" y="7693"/>
                  </a:lnTo>
                  <a:lnTo>
                    <a:pt x="4087" y="7666"/>
                  </a:lnTo>
                  <a:lnTo>
                    <a:pt x="4072" y="7640"/>
                  </a:lnTo>
                  <a:lnTo>
                    <a:pt x="4056" y="7617"/>
                  </a:lnTo>
                  <a:lnTo>
                    <a:pt x="4037" y="7595"/>
                  </a:lnTo>
                  <a:lnTo>
                    <a:pt x="4018" y="7574"/>
                  </a:lnTo>
                  <a:lnTo>
                    <a:pt x="4007" y="7565"/>
                  </a:lnTo>
                  <a:lnTo>
                    <a:pt x="3996" y="7557"/>
                  </a:lnTo>
                  <a:lnTo>
                    <a:pt x="3985" y="7548"/>
                  </a:lnTo>
                  <a:lnTo>
                    <a:pt x="3972" y="7541"/>
                  </a:lnTo>
                  <a:lnTo>
                    <a:pt x="3960" y="7535"/>
                  </a:lnTo>
                  <a:lnTo>
                    <a:pt x="3948" y="7529"/>
                  </a:lnTo>
                  <a:lnTo>
                    <a:pt x="3935" y="7524"/>
                  </a:lnTo>
                  <a:lnTo>
                    <a:pt x="3920" y="7519"/>
                  </a:lnTo>
                  <a:lnTo>
                    <a:pt x="3906" y="7515"/>
                  </a:lnTo>
                  <a:lnTo>
                    <a:pt x="3891" y="7512"/>
                  </a:lnTo>
                  <a:lnTo>
                    <a:pt x="3876" y="7510"/>
                  </a:lnTo>
                  <a:lnTo>
                    <a:pt x="3860" y="7509"/>
                  </a:lnTo>
                  <a:lnTo>
                    <a:pt x="3843" y="7508"/>
                  </a:lnTo>
                  <a:lnTo>
                    <a:pt x="3826" y="7509"/>
                  </a:lnTo>
                  <a:lnTo>
                    <a:pt x="3807" y="7510"/>
                  </a:lnTo>
                  <a:lnTo>
                    <a:pt x="3789" y="7512"/>
                  </a:lnTo>
                  <a:lnTo>
                    <a:pt x="3770" y="7515"/>
                  </a:lnTo>
                  <a:lnTo>
                    <a:pt x="3750" y="7519"/>
                  </a:lnTo>
                  <a:lnTo>
                    <a:pt x="3729" y="7525"/>
                  </a:lnTo>
                  <a:lnTo>
                    <a:pt x="3708" y="7531"/>
                  </a:lnTo>
                  <a:lnTo>
                    <a:pt x="3686" y="7539"/>
                  </a:lnTo>
                  <a:lnTo>
                    <a:pt x="3663" y="7547"/>
                  </a:lnTo>
                  <a:lnTo>
                    <a:pt x="3636" y="7606"/>
                  </a:lnTo>
                  <a:lnTo>
                    <a:pt x="3611" y="7664"/>
                  </a:lnTo>
                  <a:lnTo>
                    <a:pt x="3587" y="7724"/>
                  </a:lnTo>
                  <a:lnTo>
                    <a:pt x="3567" y="7783"/>
                  </a:lnTo>
                  <a:lnTo>
                    <a:pt x="3546" y="7843"/>
                  </a:lnTo>
                  <a:lnTo>
                    <a:pt x="3527" y="7903"/>
                  </a:lnTo>
                  <a:lnTo>
                    <a:pt x="3512" y="7963"/>
                  </a:lnTo>
                  <a:lnTo>
                    <a:pt x="3496" y="8023"/>
                  </a:lnTo>
                  <a:lnTo>
                    <a:pt x="3482" y="8083"/>
                  </a:lnTo>
                  <a:lnTo>
                    <a:pt x="3470" y="8142"/>
                  </a:lnTo>
                  <a:lnTo>
                    <a:pt x="3459" y="8204"/>
                  </a:lnTo>
                  <a:lnTo>
                    <a:pt x="3449" y="8263"/>
                  </a:lnTo>
                  <a:lnTo>
                    <a:pt x="3441" y="8325"/>
                  </a:lnTo>
                  <a:lnTo>
                    <a:pt x="3433" y="8386"/>
                  </a:lnTo>
                  <a:lnTo>
                    <a:pt x="3428" y="8447"/>
                  </a:lnTo>
                  <a:lnTo>
                    <a:pt x="3422" y="8507"/>
                  </a:lnTo>
                  <a:lnTo>
                    <a:pt x="3419" y="8568"/>
                  </a:lnTo>
                  <a:lnTo>
                    <a:pt x="3416" y="8630"/>
                  </a:lnTo>
                  <a:lnTo>
                    <a:pt x="3414" y="8691"/>
                  </a:lnTo>
                  <a:lnTo>
                    <a:pt x="3413" y="8752"/>
                  </a:lnTo>
                  <a:lnTo>
                    <a:pt x="3411" y="8815"/>
                  </a:lnTo>
                  <a:lnTo>
                    <a:pt x="3411" y="8876"/>
                  </a:lnTo>
                  <a:lnTo>
                    <a:pt x="3414" y="8999"/>
                  </a:lnTo>
                  <a:lnTo>
                    <a:pt x="3419" y="9124"/>
                  </a:lnTo>
                  <a:lnTo>
                    <a:pt x="3425" y="9249"/>
                  </a:lnTo>
                  <a:lnTo>
                    <a:pt x="3432" y="9375"/>
                  </a:lnTo>
                  <a:lnTo>
                    <a:pt x="3441" y="9499"/>
                  </a:lnTo>
                  <a:lnTo>
                    <a:pt x="3422" y="9502"/>
                  </a:lnTo>
                  <a:lnTo>
                    <a:pt x="3404" y="9504"/>
                  </a:lnTo>
                  <a:lnTo>
                    <a:pt x="3387" y="9505"/>
                  </a:lnTo>
                  <a:lnTo>
                    <a:pt x="3370" y="9505"/>
                  </a:lnTo>
                  <a:lnTo>
                    <a:pt x="3354" y="9505"/>
                  </a:lnTo>
                  <a:lnTo>
                    <a:pt x="3339" y="9503"/>
                  </a:lnTo>
                  <a:lnTo>
                    <a:pt x="3325" y="9500"/>
                  </a:lnTo>
                  <a:lnTo>
                    <a:pt x="3310" y="9498"/>
                  </a:lnTo>
                  <a:lnTo>
                    <a:pt x="3296" y="9494"/>
                  </a:lnTo>
                  <a:lnTo>
                    <a:pt x="3284" y="9489"/>
                  </a:lnTo>
                  <a:lnTo>
                    <a:pt x="3272" y="9485"/>
                  </a:lnTo>
                  <a:lnTo>
                    <a:pt x="3260" y="9478"/>
                  </a:lnTo>
                  <a:lnTo>
                    <a:pt x="3249" y="9471"/>
                  </a:lnTo>
                  <a:lnTo>
                    <a:pt x="3239" y="9464"/>
                  </a:lnTo>
                  <a:lnTo>
                    <a:pt x="3229" y="9455"/>
                  </a:lnTo>
                  <a:lnTo>
                    <a:pt x="3219" y="9447"/>
                  </a:lnTo>
                  <a:lnTo>
                    <a:pt x="3211" y="9437"/>
                  </a:lnTo>
                  <a:lnTo>
                    <a:pt x="3202" y="9426"/>
                  </a:lnTo>
                  <a:lnTo>
                    <a:pt x="3194" y="9415"/>
                  </a:lnTo>
                  <a:lnTo>
                    <a:pt x="3186" y="9404"/>
                  </a:lnTo>
                  <a:lnTo>
                    <a:pt x="3174" y="9378"/>
                  </a:lnTo>
                  <a:lnTo>
                    <a:pt x="3162" y="9351"/>
                  </a:lnTo>
                  <a:lnTo>
                    <a:pt x="3153" y="9321"/>
                  </a:lnTo>
                  <a:lnTo>
                    <a:pt x="3145" y="9289"/>
                  </a:lnTo>
                  <a:lnTo>
                    <a:pt x="3139" y="9255"/>
                  </a:lnTo>
                  <a:lnTo>
                    <a:pt x="3135" y="9218"/>
                  </a:lnTo>
                  <a:lnTo>
                    <a:pt x="3133" y="9180"/>
                  </a:lnTo>
                  <a:lnTo>
                    <a:pt x="3130" y="9141"/>
                  </a:lnTo>
                  <a:lnTo>
                    <a:pt x="3130" y="9100"/>
                  </a:lnTo>
                  <a:lnTo>
                    <a:pt x="3131" y="9056"/>
                  </a:lnTo>
                  <a:lnTo>
                    <a:pt x="3135" y="9012"/>
                  </a:lnTo>
                  <a:lnTo>
                    <a:pt x="3139" y="8965"/>
                  </a:lnTo>
                  <a:lnTo>
                    <a:pt x="3144" y="8919"/>
                  </a:lnTo>
                  <a:lnTo>
                    <a:pt x="3148" y="8870"/>
                  </a:lnTo>
                  <a:lnTo>
                    <a:pt x="3156" y="8820"/>
                  </a:lnTo>
                  <a:lnTo>
                    <a:pt x="3163" y="8769"/>
                  </a:lnTo>
                  <a:lnTo>
                    <a:pt x="3180" y="8667"/>
                  </a:lnTo>
                  <a:lnTo>
                    <a:pt x="3201" y="8560"/>
                  </a:lnTo>
                  <a:lnTo>
                    <a:pt x="3223" y="8453"/>
                  </a:lnTo>
                  <a:lnTo>
                    <a:pt x="3246" y="8344"/>
                  </a:lnTo>
                  <a:lnTo>
                    <a:pt x="3271" y="8235"/>
                  </a:lnTo>
                  <a:lnTo>
                    <a:pt x="3320" y="8020"/>
                  </a:lnTo>
                  <a:lnTo>
                    <a:pt x="3343" y="7916"/>
                  </a:lnTo>
                  <a:lnTo>
                    <a:pt x="3364" y="7815"/>
                  </a:lnTo>
                  <a:lnTo>
                    <a:pt x="3383" y="7718"/>
                  </a:lnTo>
                  <a:lnTo>
                    <a:pt x="3400" y="7625"/>
                  </a:lnTo>
                  <a:lnTo>
                    <a:pt x="3414" y="7540"/>
                  </a:lnTo>
                  <a:lnTo>
                    <a:pt x="3419" y="7498"/>
                  </a:lnTo>
                  <a:lnTo>
                    <a:pt x="3422" y="7459"/>
                  </a:lnTo>
                  <a:lnTo>
                    <a:pt x="3426" y="7422"/>
                  </a:lnTo>
                  <a:lnTo>
                    <a:pt x="3427" y="7387"/>
                  </a:lnTo>
                  <a:lnTo>
                    <a:pt x="3427" y="7353"/>
                  </a:lnTo>
                  <a:lnTo>
                    <a:pt x="3427" y="7322"/>
                  </a:lnTo>
                  <a:lnTo>
                    <a:pt x="3425" y="7293"/>
                  </a:lnTo>
                  <a:lnTo>
                    <a:pt x="3420" y="7267"/>
                  </a:lnTo>
                  <a:lnTo>
                    <a:pt x="3415" y="7243"/>
                  </a:lnTo>
                  <a:lnTo>
                    <a:pt x="3408" y="7221"/>
                  </a:lnTo>
                  <a:lnTo>
                    <a:pt x="3399" y="7202"/>
                  </a:lnTo>
                  <a:lnTo>
                    <a:pt x="3394" y="7194"/>
                  </a:lnTo>
                  <a:lnTo>
                    <a:pt x="3388" y="7185"/>
                  </a:lnTo>
                  <a:lnTo>
                    <a:pt x="3382" y="7179"/>
                  </a:lnTo>
                  <a:lnTo>
                    <a:pt x="3376" y="7173"/>
                  </a:lnTo>
                  <a:lnTo>
                    <a:pt x="3369" y="7167"/>
                  </a:lnTo>
                  <a:lnTo>
                    <a:pt x="3361" y="7162"/>
                  </a:lnTo>
                  <a:lnTo>
                    <a:pt x="3345" y="7161"/>
                  </a:lnTo>
                  <a:lnTo>
                    <a:pt x="3331" y="7162"/>
                  </a:lnTo>
                  <a:lnTo>
                    <a:pt x="3316" y="7164"/>
                  </a:lnTo>
                  <a:lnTo>
                    <a:pt x="3301" y="7167"/>
                  </a:lnTo>
                  <a:lnTo>
                    <a:pt x="3287" y="7172"/>
                  </a:lnTo>
                  <a:lnTo>
                    <a:pt x="3273" y="7178"/>
                  </a:lnTo>
                  <a:lnTo>
                    <a:pt x="3260" y="7184"/>
                  </a:lnTo>
                  <a:lnTo>
                    <a:pt x="3248" y="7193"/>
                  </a:lnTo>
                  <a:lnTo>
                    <a:pt x="3234" y="7201"/>
                  </a:lnTo>
                  <a:lnTo>
                    <a:pt x="3222" y="7210"/>
                  </a:lnTo>
                  <a:lnTo>
                    <a:pt x="3197" y="7230"/>
                  </a:lnTo>
                  <a:lnTo>
                    <a:pt x="3174" y="7254"/>
                  </a:lnTo>
                  <a:lnTo>
                    <a:pt x="3151" y="7278"/>
                  </a:lnTo>
                  <a:lnTo>
                    <a:pt x="3107" y="7331"/>
                  </a:lnTo>
                  <a:lnTo>
                    <a:pt x="3085" y="7356"/>
                  </a:lnTo>
                  <a:lnTo>
                    <a:pt x="3063" y="7382"/>
                  </a:lnTo>
                  <a:lnTo>
                    <a:pt x="3041" y="7405"/>
                  </a:lnTo>
                  <a:lnTo>
                    <a:pt x="3019" y="7426"/>
                  </a:lnTo>
                  <a:lnTo>
                    <a:pt x="2996" y="7446"/>
                  </a:lnTo>
                  <a:lnTo>
                    <a:pt x="2985" y="7453"/>
                  </a:lnTo>
                  <a:lnTo>
                    <a:pt x="2972" y="7460"/>
                  </a:lnTo>
                  <a:lnTo>
                    <a:pt x="2935" y="7480"/>
                  </a:lnTo>
                  <a:lnTo>
                    <a:pt x="2892" y="7498"/>
                  </a:lnTo>
                  <a:lnTo>
                    <a:pt x="2845" y="7515"/>
                  </a:lnTo>
                  <a:lnTo>
                    <a:pt x="2795" y="7531"/>
                  </a:lnTo>
                  <a:lnTo>
                    <a:pt x="2743" y="7546"/>
                  </a:lnTo>
                  <a:lnTo>
                    <a:pt x="2688" y="7559"/>
                  </a:lnTo>
                  <a:lnTo>
                    <a:pt x="2631" y="7570"/>
                  </a:lnTo>
                  <a:lnTo>
                    <a:pt x="2574" y="7580"/>
                  </a:lnTo>
                  <a:lnTo>
                    <a:pt x="2516" y="7587"/>
                  </a:lnTo>
                  <a:lnTo>
                    <a:pt x="2459" y="7591"/>
                  </a:lnTo>
                  <a:lnTo>
                    <a:pt x="2432" y="7592"/>
                  </a:lnTo>
                  <a:lnTo>
                    <a:pt x="2404" y="7592"/>
                  </a:lnTo>
                  <a:lnTo>
                    <a:pt x="2377" y="7592"/>
                  </a:lnTo>
                  <a:lnTo>
                    <a:pt x="2350" y="7591"/>
                  </a:lnTo>
                  <a:lnTo>
                    <a:pt x="2324" y="7589"/>
                  </a:lnTo>
                  <a:lnTo>
                    <a:pt x="2300" y="7586"/>
                  </a:lnTo>
                  <a:lnTo>
                    <a:pt x="2276" y="7583"/>
                  </a:lnTo>
                  <a:lnTo>
                    <a:pt x="2252" y="7578"/>
                  </a:lnTo>
                  <a:lnTo>
                    <a:pt x="2229" y="7572"/>
                  </a:lnTo>
                  <a:lnTo>
                    <a:pt x="2208" y="7565"/>
                  </a:lnTo>
                  <a:lnTo>
                    <a:pt x="2188" y="7557"/>
                  </a:lnTo>
                  <a:lnTo>
                    <a:pt x="2169" y="7548"/>
                  </a:lnTo>
                  <a:lnTo>
                    <a:pt x="2135" y="7530"/>
                  </a:lnTo>
                  <a:lnTo>
                    <a:pt x="2102" y="7510"/>
                  </a:lnTo>
                  <a:lnTo>
                    <a:pt x="2070" y="7488"/>
                  </a:lnTo>
                  <a:lnTo>
                    <a:pt x="2037" y="7465"/>
                  </a:lnTo>
                  <a:lnTo>
                    <a:pt x="1974" y="7418"/>
                  </a:lnTo>
                  <a:lnTo>
                    <a:pt x="1910" y="7369"/>
                  </a:lnTo>
                  <a:lnTo>
                    <a:pt x="1878" y="7344"/>
                  </a:lnTo>
                  <a:lnTo>
                    <a:pt x="1846" y="7321"/>
                  </a:lnTo>
                  <a:lnTo>
                    <a:pt x="1815" y="7299"/>
                  </a:lnTo>
                  <a:lnTo>
                    <a:pt x="1782" y="7278"/>
                  </a:lnTo>
                  <a:lnTo>
                    <a:pt x="1747" y="7260"/>
                  </a:lnTo>
                  <a:lnTo>
                    <a:pt x="1713" y="7241"/>
                  </a:lnTo>
                  <a:lnTo>
                    <a:pt x="1679" y="7227"/>
                  </a:lnTo>
                  <a:lnTo>
                    <a:pt x="1661" y="7221"/>
                  </a:lnTo>
                  <a:lnTo>
                    <a:pt x="1644" y="7215"/>
                  </a:lnTo>
                  <a:lnTo>
                    <a:pt x="1624" y="7208"/>
                  </a:lnTo>
                  <a:lnTo>
                    <a:pt x="1607" y="7202"/>
                  </a:lnTo>
                  <a:lnTo>
                    <a:pt x="1592" y="7195"/>
                  </a:lnTo>
                  <a:lnTo>
                    <a:pt x="1579" y="7188"/>
                  </a:lnTo>
                  <a:lnTo>
                    <a:pt x="1567" y="7179"/>
                  </a:lnTo>
                  <a:lnTo>
                    <a:pt x="1556" y="7171"/>
                  </a:lnTo>
                  <a:lnTo>
                    <a:pt x="1547" y="7162"/>
                  </a:lnTo>
                  <a:lnTo>
                    <a:pt x="1538" y="7152"/>
                  </a:lnTo>
                  <a:lnTo>
                    <a:pt x="1532" y="7142"/>
                  </a:lnTo>
                  <a:lnTo>
                    <a:pt x="1526" y="7133"/>
                  </a:lnTo>
                  <a:lnTo>
                    <a:pt x="1520" y="7123"/>
                  </a:lnTo>
                  <a:lnTo>
                    <a:pt x="1516" y="7112"/>
                  </a:lnTo>
                  <a:lnTo>
                    <a:pt x="1508" y="7090"/>
                  </a:lnTo>
                  <a:lnTo>
                    <a:pt x="1502" y="7068"/>
                  </a:lnTo>
                  <a:lnTo>
                    <a:pt x="1496" y="7043"/>
                  </a:lnTo>
                  <a:lnTo>
                    <a:pt x="1487" y="7020"/>
                  </a:lnTo>
                  <a:lnTo>
                    <a:pt x="1478" y="6996"/>
                  </a:lnTo>
                  <a:lnTo>
                    <a:pt x="1472" y="6984"/>
                  </a:lnTo>
                  <a:lnTo>
                    <a:pt x="1466" y="6971"/>
                  </a:lnTo>
                  <a:lnTo>
                    <a:pt x="1459" y="6959"/>
                  </a:lnTo>
                  <a:lnTo>
                    <a:pt x="1449" y="6947"/>
                  </a:lnTo>
                  <a:lnTo>
                    <a:pt x="1439" y="6935"/>
                  </a:lnTo>
                  <a:lnTo>
                    <a:pt x="1428" y="6922"/>
                  </a:lnTo>
                  <a:lnTo>
                    <a:pt x="1415" y="6910"/>
                  </a:lnTo>
                  <a:lnTo>
                    <a:pt x="1401" y="6898"/>
                  </a:lnTo>
                  <a:lnTo>
                    <a:pt x="1384" y="6887"/>
                  </a:lnTo>
                  <a:lnTo>
                    <a:pt x="1366" y="6875"/>
                  </a:lnTo>
                  <a:lnTo>
                    <a:pt x="1351" y="6865"/>
                  </a:lnTo>
                  <a:lnTo>
                    <a:pt x="1335" y="6854"/>
                  </a:lnTo>
                  <a:lnTo>
                    <a:pt x="1320" y="6842"/>
                  </a:lnTo>
                  <a:lnTo>
                    <a:pt x="1304" y="6828"/>
                  </a:lnTo>
                  <a:lnTo>
                    <a:pt x="1272" y="6799"/>
                  </a:lnTo>
                  <a:lnTo>
                    <a:pt x="1240" y="6766"/>
                  </a:lnTo>
                  <a:lnTo>
                    <a:pt x="1208" y="6732"/>
                  </a:lnTo>
                  <a:lnTo>
                    <a:pt x="1178" y="6694"/>
                  </a:lnTo>
                  <a:lnTo>
                    <a:pt x="1147" y="6655"/>
                  </a:lnTo>
                  <a:lnTo>
                    <a:pt x="1117" y="6614"/>
                  </a:lnTo>
                  <a:lnTo>
                    <a:pt x="1087" y="6574"/>
                  </a:lnTo>
                  <a:lnTo>
                    <a:pt x="1059" y="6533"/>
                  </a:lnTo>
                  <a:lnTo>
                    <a:pt x="1004" y="6449"/>
                  </a:lnTo>
                  <a:lnTo>
                    <a:pt x="909" y="6301"/>
                  </a:lnTo>
                  <a:lnTo>
                    <a:pt x="893" y="6279"/>
                  </a:lnTo>
                  <a:lnTo>
                    <a:pt x="877" y="6261"/>
                  </a:lnTo>
                  <a:lnTo>
                    <a:pt x="859" y="6244"/>
                  </a:lnTo>
                  <a:lnTo>
                    <a:pt x="840" y="6228"/>
                  </a:lnTo>
                  <a:lnTo>
                    <a:pt x="822" y="6213"/>
                  </a:lnTo>
                  <a:lnTo>
                    <a:pt x="802" y="6200"/>
                  </a:lnTo>
                  <a:lnTo>
                    <a:pt x="763" y="6174"/>
                  </a:lnTo>
                  <a:lnTo>
                    <a:pt x="745" y="6161"/>
                  </a:lnTo>
                  <a:lnTo>
                    <a:pt x="725" y="6147"/>
                  </a:lnTo>
                  <a:lnTo>
                    <a:pt x="708" y="6133"/>
                  </a:lnTo>
                  <a:lnTo>
                    <a:pt x="691" y="6116"/>
                  </a:lnTo>
                  <a:lnTo>
                    <a:pt x="675" y="6099"/>
                  </a:lnTo>
                  <a:lnTo>
                    <a:pt x="661" y="6078"/>
                  </a:lnTo>
                  <a:lnTo>
                    <a:pt x="648" y="6056"/>
                  </a:lnTo>
                  <a:lnTo>
                    <a:pt x="642" y="6042"/>
                  </a:lnTo>
                  <a:lnTo>
                    <a:pt x="637" y="6030"/>
                  </a:lnTo>
                  <a:lnTo>
                    <a:pt x="615" y="5971"/>
                  </a:lnTo>
                  <a:lnTo>
                    <a:pt x="603" y="5937"/>
                  </a:lnTo>
                  <a:lnTo>
                    <a:pt x="588" y="5902"/>
                  </a:lnTo>
                  <a:lnTo>
                    <a:pt x="573" y="5868"/>
                  </a:lnTo>
                  <a:lnTo>
                    <a:pt x="557" y="5835"/>
                  </a:lnTo>
                  <a:lnTo>
                    <a:pt x="548" y="5820"/>
                  </a:lnTo>
                  <a:lnTo>
                    <a:pt x="538" y="5806"/>
                  </a:lnTo>
                  <a:lnTo>
                    <a:pt x="530" y="5794"/>
                  </a:lnTo>
                  <a:lnTo>
                    <a:pt x="521" y="5783"/>
                  </a:lnTo>
                  <a:lnTo>
                    <a:pt x="507" y="5769"/>
                  </a:lnTo>
                  <a:lnTo>
                    <a:pt x="491" y="5755"/>
                  </a:lnTo>
                  <a:lnTo>
                    <a:pt x="475" y="5742"/>
                  </a:lnTo>
                  <a:lnTo>
                    <a:pt x="458" y="5729"/>
                  </a:lnTo>
                  <a:lnTo>
                    <a:pt x="425" y="5705"/>
                  </a:lnTo>
                  <a:lnTo>
                    <a:pt x="389" y="5683"/>
                  </a:lnTo>
                  <a:lnTo>
                    <a:pt x="355" y="5660"/>
                  </a:lnTo>
                  <a:lnTo>
                    <a:pt x="321" y="5636"/>
                  </a:lnTo>
                  <a:lnTo>
                    <a:pt x="305" y="5623"/>
                  </a:lnTo>
                  <a:lnTo>
                    <a:pt x="289" y="5610"/>
                  </a:lnTo>
                  <a:lnTo>
                    <a:pt x="274" y="5595"/>
                  </a:lnTo>
                  <a:lnTo>
                    <a:pt x="261" y="5580"/>
                  </a:lnTo>
                  <a:lnTo>
                    <a:pt x="245" y="5561"/>
                  </a:lnTo>
                  <a:lnTo>
                    <a:pt x="232" y="5540"/>
                  </a:lnTo>
                  <a:lnTo>
                    <a:pt x="221" y="5520"/>
                  </a:lnTo>
                  <a:lnTo>
                    <a:pt x="211" y="5498"/>
                  </a:lnTo>
                  <a:lnTo>
                    <a:pt x="203" y="5478"/>
                  </a:lnTo>
                  <a:lnTo>
                    <a:pt x="196" y="5456"/>
                  </a:lnTo>
                  <a:lnTo>
                    <a:pt x="185" y="5413"/>
                  </a:lnTo>
                  <a:lnTo>
                    <a:pt x="173" y="5368"/>
                  </a:lnTo>
                  <a:lnTo>
                    <a:pt x="167" y="5346"/>
                  </a:lnTo>
                  <a:lnTo>
                    <a:pt x="159" y="5324"/>
                  </a:lnTo>
                  <a:lnTo>
                    <a:pt x="151" y="5302"/>
                  </a:lnTo>
                  <a:lnTo>
                    <a:pt x="141" y="5278"/>
                  </a:lnTo>
                  <a:lnTo>
                    <a:pt x="130" y="5256"/>
                  </a:lnTo>
                  <a:lnTo>
                    <a:pt x="115" y="5234"/>
                  </a:lnTo>
                  <a:lnTo>
                    <a:pt x="104" y="5216"/>
                  </a:lnTo>
                  <a:lnTo>
                    <a:pt x="91" y="5190"/>
                  </a:lnTo>
                  <a:lnTo>
                    <a:pt x="76" y="5159"/>
                  </a:lnTo>
                  <a:lnTo>
                    <a:pt x="60" y="5123"/>
                  </a:lnTo>
                  <a:lnTo>
                    <a:pt x="46" y="5084"/>
                  </a:lnTo>
                  <a:lnTo>
                    <a:pt x="32" y="5042"/>
                  </a:lnTo>
                  <a:lnTo>
                    <a:pt x="20" y="4998"/>
                  </a:lnTo>
                  <a:lnTo>
                    <a:pt x="10" y="4954"/>
                  </a:lnTo>
                  <a:lnTo>
                    <a:pt x="7" y="4932"/>
                  </a:lnTo>
                  <a:lnTo>
                    <a:pt x="3" y="4910"/>
                  </a:lnTo>
                  <a:lnTo>
                    <a:pt x="0" y="4890"/>
                  </a:lnTo>
                  <a:lnTo>
                    <a:pt x="0" y="4868"/>
                  </a:lnTo>
                  <a:lnTo>
                    <a:pt x="0" y="4848"/>
                  </a:lnTo>
                  <a:lnTo>
                    <a:pt x="2" y="4828"/>
                  </a:lnTo>
                  <a:lnTo>
                    <a:pt x="4" y="4809"/>
                  </a:lnTo>
                  <a:lnTo>
                    <a:pt x="8" y="4792"/>
                  </a:lnTo>
                  <a:lnTo>
                    <a:pt x="14" y="4775"/>
                  </a:lnTo>
                  <a:lnTo>
                    <a:pt x="21" y="4759"/>
                  </a:lnTo>
                  <a:lnTo>
                    <a:pt x="30" y="4745"/>
                  </a:lnTo>
                  <a:lnTo>
                    <a:pt x="40" y="4733"/>
                  </a:lnTo>
                  <a:lnTo>
                    <a:pt x="52" y="4722"/>
                  </a:lnTo>
                  <a:lnTo>
                    <a:pt x="66" y="4712"/>
                  </a:lnTo>
                  <a:lnTo>
                    <a:pt x="82" y="4705"/>
                  </a:lnTo>
                  <a:lnTo>
                    <a:pt x="101" y="4699"/>
                  </a:lnTo>
                  <a:lnTo>
                    <a:pt x="157" y="4755"/>
                  </a:lnTo>
                  <a:lnTo>
                    <a:pt x="216" y="4810"/>
                  </a:lnTo>
                  <a:lnTo>
                    <a:pt x="276" y="4863"/>
                  </a:lnTo>
                  <a:lnTo>
                    <a:pt x="337" y="4913"/>
                  </a:lnTo>
                  <a:lnTo>
                    <a:pt x="356" y="4919"/>
                  </a:lnTo>
                  <a:lnTo>
                    <a:pt x="376" y="4923"/>
                  </a:lnTo>
                  <a:lnTo>
                    <a:pt x="395" y="4925"/>
                  </a:lnTo>
                  <a:lnTo>
                    <a:pt x="416" y="4926"/>
                  </a:lnTo>
                  <a:lnTo>
                    <a:pt x="459" y="4926"/>
                  </a:lnTo>
                  <a:lnTo>
                    <a:pt x="502" y="4926"/>
                  </a:lnTo>
                  <a:lnTo>
                    <a:pt x="522" y="4926"/>
                  </a:lnTo>
                  <a:lnTo>
                    <a:pt x="543" y="4929"/>
                  </a:lnTo>
                  <a:lnTo>
                    <a:pt x="564" y="4931"/>
                  </a:lnTo>
                  <a:lnTo>
                    <a:pt x="584" y="4936"/>
                  </a:lnTo>
                  <a:lnTo>
                    <a:pt x="603" y="4942"/>
                  </a:lnTo>
                  <a:lnTo>
                    <a:pt x="621" y="4951"/>
                  </a:lnTo>
                  <a:lnTo>
                    <a:pt x="630" y="4957"/>
                  </a:lnTo>
                  <a:lnTo>
                    <a:pt x="639" y="4963"/>
                  </a:lnTo>
                  <a:lnTo>
                    <a:pt x="646" y="4970"/>
                  </a:lnTo>
                  <a:lnTo>
                    <a:pt x="655" y="4978"/>
                  </a:lnTo>
                  <a:lnTo>
                    <a:pt x="684" y="4969"/>
                  </a:lnTo>
                  <a:lnTo>
                    <a:pt x="718" y="4960"/>
                  </a:lnTo>
                  <a:lnTo>
                    <a:pt x="758" y="4952"/>
                  </a:lnTo>
                  <a:lnTo>
                    <a:pt x="804" y="4943"/>
                  </a:lnTo>
                  <a:lnTo>
                    <a:pt x="851" y="4935"/>
                  </a:lnTo>
                  <a:lnTo>
                    <a:pt x="903" y="4927"/>
                  </a:lnTo>
                  <a:lnTo>
                    <a:pt x="954" y="4920"/>
                  </a:lnTo>
                  <a:lnTo>
                    <a:pt x="1007" y="4915"/>
                  </a:lnTo>
                  <a:lnTo>
                    <a:pt x="1059" y="4912"/>
                  </a:lnTo>
                  <a:lnTo>
                    <a:pt x="1111" y="4909"/>
                  </a:lnTo>
                  <a:lnTo>
                    <a:pt x="1159" y="4909"/>
                  </a:lnTo>
                  <a:lnTo>
                    <a:pt x="1206" y="4912"/>
                  </a:lnTo>
                  <a:lnTo>
                    <a:pt x="1228" y="4914"/>
                  </a:lnTo>
                  <a:lnTo>
                    <a:pt x="1249" y="4916"/>
                  </a:lnTo>
                  <a:lnTo>
                    <a:pt x="1268" y="4920"/>
                  </a:lnTo>
                  <a:lnTo>
                    <a:pt x="1287" y="4924"/>
                  </a:lnTo>
                  <a:lnTo>
                    <a:pt x="1304" y="4930"/>
                  </a:lnTo>
                  <a:lnTo>
                    <a:pt x="1318" y="4935"/>
                  </a:lnTo>
                  <a:lnTo>
                    <a:pt x="1332" y="4942"/>
                  </a:lnTo>
                  <a:lnTo>
                    <a:pt x="1344" y="4949"/>
                  </a:lnTo>
                  <a:lnTo>
                    <a:pt x="1366" y="4956"/>
                  </a:lnTo>
                  <a:lnTo>
                    <a:pt x="1387" y="4958"/>
                  </a:lnTo>
                  <a:lnTo>
                    <a:pt x="1408" y="4958"/>
                  </a:lnTo>
                  <a:lnTo>
                    <a:pt x="1428" y="4956"/>
                  </a:lnTo>
                  <a:lnTo>
                    <a:pt x="1449" y="4953"/>
                  </a:lnTo>
                  <a:lnTo>
                    <a:pt x="1469" y="4948"/>
                  </a:lnTo>
                  <a:lnTo>
                    <a:pt x="1488" y="4942"/>
                  </a:lnTo>
                  <a:lnTo>
                    <a:pt x="1508" y="4935"/>
                  </a:lnTo>
                  <a:lnTo>
                    <a:pt x="1547" y="4921"/>
                  </a:lnTo>
                  <a:lnTo>
                    <a:pt x="1567" y="4914"/>
                  </a:lnTo>
                  <a:lnTo>
                    <a:pt x="1587" y="4908"/>
                  </a:lnTo>
                  <a:lnTo>
                    <a:pt x="1607" y="4902"/>
                  </a:lnTo>
                  <a:lnTo>
                    <a:pt x="1628" y="4898"/>
                  </a:lnTo>
                  <a:lnTo>
                    <a:pt x="1648" y="4896"/>
                  </a:lnTo>
                  <a:lnTo>
                    <a:pt x="1670" y="4896"/>
                  </a:lnTo>
                  <a:lnTo>
                    <a:pt x="1691" y="4897"/>
                  </a:lnTo>
                  <a:lnTo>
                    <a:pt x="1713" y="4902"/>
                  </a:lnTo>
                  <a:lnTo>
                    <a:pt x="1733" y="4907"/>
                  </a:lnTo>
                  <a:lnTo>
                    <a:pt x="1752" y="4915"/>
                  </a:lnTo>
                  <a:lnTo>
                    <a:pt x="1772" y="4924"/>
                  </a:lnTo>
                  <a:lnTo>
                    <a:pt x="1790" y="4934"/>
                  </a:lnTo>
                  <a:lnTo>
                    <a:pt x="1827" y="4954"/>
                  </a:lnTo>
                  <a:lnTo>
                    <a:pt x="1864" y="4976"/>
                  </a:lnTo>
                  <a:lnTo>
                    <a:pt x="1883" y="4986"/>
                  </a:lnTo>
                  <a:lnTo>
                    <a:pt x="1901" y="4996"/>
                  </a:lnTo>
                  <a:lnTo>
                    <a:pt x="1921" y="5005"/>
                  </a:lnTo>
                  <a:lnTo>
                    <a:pt x="1941" y="5011"/>
                  </a:lnTo>
                  <a:lnTo>
                    <a:pt x="1961" y="5016"/>
                  </a:lnTo>
                  <a:lnTo>
                    <a:pt x="1982" y="5019"/>
                  </a:lnTo>
                  <a:lnTo>
                    <a:pt x="2069" y="5024"/>
                  </a:lnTo>
                  <a:lnTo>
                    <a:pt x="2156" y="5029"/>
                  </a:lnTo>
                  <a:lnTo>
                    <a:pt x="2241" y="5036"/>
                  </a:lnTo>
                  <a:lnTo>
                    <a:pt x="2284" y="5040"/>
                  </a:lnTo>
                  <a:lnTo>
                    <a:pt x="2327" y="5046"/>
                  </a:lnTo>
                  <a:lnTo>
                    <a:pt x="2370" y="5052"/>
                  </a:lnTo>
                  <a:lnTo>
                    <a:pt x="2411" y="5060"/>
                  </a:lnTo>
                  <a:lnTo>
                    <a:pt x="2454" y="5068"/>
                  </a:lnTo>
                  <a:lnTo>
                    <a:pt x="2496" y="5078"/>
                  </a:lnTo>
                  <a:lnTo>
                    <a:pt x="2537" y="5090"/>
                  </a:lnTo>
                  <a:lnTo>
                    <a:pt x="2579" y="5102"/>
                  </a:lnTo>
                  <a:lnTo>
                    <a:pt x="2619" y="5117"/>
                  </a:lnTo>
                  <a:lnTo>
                    <a:pt x="2661" y="5134"/>
                  </a:lnTo>
                  <a:lnTo>
                    <a:pt x="2854" y="5314"/>
                  </a:lnTo>
                  <a:lnTo>
                    <a:pt x="2880" y="5311"/>
                  </a:lnTo>
                  <a:lnTo>
                    <a:pt x="2904" y="5313"/>
                  </a:lnTo>
                  <a:lnTo>
                    <a:pt x="2930" y="5314"/>
                  </a:lnTo>
                  <a:lnTo>
                    <a:pt x="2953" y="5319"/>
                  </a:lnTo>
                  <a:lnTo>
                    <a:pt x="2977" y="5325"/>
                  </a:lnTo>
                  <a:lnTo>
                    <a:pt x="2999" y="5333"/>
                  </a:lnTo>
                  <a:lnTo>
                    <a:pt x="3021" y="5343"/>
                  </a:lnTo>
                  <a:lnTo>
                    <a:pt x="3043" y="5355"/>
                  </a:lnTo>
                  <a:lnTo>
                    <a:pt x="3064" y="5368"/>
                  </a:lnTo>
                  <a:lnTo>
                    <a:pt x="3084" y="5382"/>
                  </a:lnTo>
                  <a:lnTo>
                    <a:pt x="3102" y="5399"/>
                  </a:lnTo>
                  <a:lnTo>
                    <a:pt x="3119" y="5416"/>
                  </a:lnTo>
                  <a:lnTo>
                    <a:pt x="3136" y="5435"/>
                  </a:lnTo>
                  <a:lnTo>
                    <a:pt x="3151" y="5454"/>
                  </a:lnTo>
                  <a:lnTo>
                    <a:pt x="3166" y="5474"/>
                  </a:lnTo>
                  <a:lnTo>
                    <a:pt x="3178" y="5495"/>
                  </a:lnTo>
                  <a:lnTo>
                    <a:pt x="3179" y="5506"/>
                  </a:lnTo>
                  <a:lnTo>
                    <a:pt x="3181" y="5517"/>
                  </a:lnTo>
                  <a:lnTo>
                    <a:pt x="3186" y="5529"/>
                  </a:lnTo>
                  <a:lnTo>
                    <a:pt x="3191" y="5544"/>
                  </a:lnTo>
                  <a:lnTo>
                    <a:pt x="3199" y="5558"/>
                  </a:lnTo>
                  <a:lnTo>
                    <a:pt x="3208" y="5574"/>
                  </a:lnTo>
                  <a:lnTo>
                    <a:pt x="3229" y="5608"/>
                  </a:lnTo>
                  <a:lnTo>
                    <a:pt x="3255" y="5645"/>
                  </a:lnTo>
                  <a:lnTo>
                    <a:pt x="3284" y="5683"/>
                  </a:lnTo>
                  <a:lnTo>
                    <a:pt x="3315" y="5722"/>
                  </a:lnTo>
                  <a:lnTo>
                    <a:pt x="3349" y="5760"/>
                  </a:lnTo>
                  <a:lnTo>
                    <a:pt x="3382" y="5798"/>
                  </a:lnTo>
                  <a:lnTo>
                    <a:pt x="3416" y="5833"/>
                  </a:lnTo>
                  <a:lnTo>
                    <a:pt x="3448" y="5865"/>
                  </a:lnTo>
                  <a:lnTo>
                    <a:pt x="3480" y="5893"/>
                  </a:lnTo>
                  <a:lnTo>
                    <a:pt x="3507" y="5918"/>
                  </a:lnTo>
                  <a:lnTo>
                    <a:pt x="3531" y="5935"/>
                  </a:lnTo>
                  <a:lnTo>
                    <a:pt x="3542" y="5942"/>
                  </a:lnTo>
                  <a:lnTo>
                    <a:pt x="3551" y="5947"/>
                  </a:lnTo>
                  <a:lnTo>
                    <a:pt x="3558" y="5949"/>
                  </a:lnTo>
                  <a:lnTo>
                    <a:pt x="3565" y="5951"/>
                  </a:lnTo>
                  <a:lnTo>
                    <a:pt x="3574" y="5962"/>
                  </a:lnTo>
                  <a:lnTo>
                    <a:pt x="3582" y="5975"/>
                  </a:lnTo>
                  <a:lnTo>
                    <a:pt x="3591" y="5987"/>
                  </a:lnTo>
                  <a:lnTo>
                    <a:pt x="3598" y="6001"/>
                  </a:lnTo>
                  <a:lnTo>
                    <a:pt x="3612" y="6029"/>
                  </a:lnTo>
                  <a:lnTo>
                    <a:pt x="3624" y="6058"/>
                  </a:lnTo>
                  <a:lnTo>
                    <a:pt x="3634" y="6090"/>
                  </a:lnTo>
                  <a:lnTo>
                    <a:pt x="3641" y="6122"/>
                  </a:lnTo>
                  <a:lnTo>
                    <a:pt x="3649" y="6155"/>
                  </a:lnTo>
                  <a:lnTo>
                    <a:pt x="3655" y="6189"/>
                  </a:lnTo>
                  <a:lnTo>
                    <a:pt x="3664" y="6257"/>
                  </a:lnTo>
                  <a:lnTo>
                    <a:pt x="3672" y="6325"/>
                  </a:lnTo>
                  <a:lnTo>
                    <a:pt x="3680" y="6391"/>
                  </a:lnTo>
                  <a:lnTo>
                    <a:pt x="3685" y="6422"/>
                  </a:lnTo>
                  <a:lnTo>
                    <a:pt x="3691" y="6453"/>
                  </a:lnTo>
                  <a:lnTo>
                    <a:pt x="3694" y="6466"/>
                  </a:lnTo>
                  <a:lnTo>
                    <a:pt x="3694" y="6482"/>
                  </a:lnTo>
                  <a:lnTo>
                    <a:pt x="3694" y="6499"/>
                  </a:lnTo>
                  <a:lnTo>
                    <a:pt x="3693" y="6518"/>
                  </a:lnTo>
                  <a:lnTo>
                    <a:pt x="3688" y="6557"/>
                  </a:lnTo>
                  <a:lnTo>
                    <a:pt x="3679" y="6600"/>
                  </a:lnTo>
                  <a:lnTo>
                    <a:pt x="3669" y="6644"/>
                  </a:lnTo>
                  <a:lnTo>
                    <a:pt x="3658" y="6690"/>
                  </a:lnTo>
                  <a:lnTo>
                    <a:pt x="3635" y="6784"/>
                  </a:lnTo>
                  <a:lnTo>
                    <a:pt x="3624" y="6830"/>
                  </a:lnTo>
                  <a:lnTo>
                    <a:pt x="3615" y="6874"/>
                  </a:lnTo>
                  <a:lnTo>
                    <a:pt x="3609" y="6914"/>
                  </a:lnTo>
                  <a:lnTo>
                    <a:pt x="3608" y="6932"/>
                  </a:lnTo>
                  <a:lnTo>
                    <a:pt x="3607" y="6951"/>
                  </a:lnTo>
                  <a:lnTo>
                    <a:pt x="3608" y="6966"/>
                  </a:lnTo>
                  <a:lnTo>
                    <a:pt x="3609" y="6982"/>
                  </a:lnTo>
                  <a:lnTo>
                    <a:pt x="3612" y="6996"/>
                  </a:lnTo>
                  <a:lnTo>
                    <a:pt x="3617" y="7008"/>
                  </a:lnTo>
                  <a:lnTo>
                    <a:pt x="3622" y="7018"/>
                  </a:lnTo>
                  <a:lnTo>
                    <a:pt x="3629" y="7026"/>
                  </a:lnTo>
                  <a:lnTo>
                    <a:pt x="3639" y="7034"/>
                  </a:lnTo>
                  <a:lnTo>
                    <a:pt x="3649" y="7039"/>
                  </a:lnTo>
                  <a:lnTo>
                    <a:pt x="3649" y="7025"/>
                  </a:lnTo>
                  <a:lnTo>
                    <a:pt x="3650" y="7012"/>
                  </a:lnTo>
                  <a:lnTo>
                    <a:pt x="3651" y="6996"/>
                  </a:lnTo>
                  <a:lnTo>
                    <a:pt x="3653" y="6981"/>
                  </a:lnTo>
                  <a:lnTo>
                    <a:pt x="3661" y="6947"/>
                  </a:lnTo>
                  <a:lnTo>
                    <a:pt x="3671" y="6911"/>
                  </a:lnTo>
                  <a:lnTo>
                    <a:pt x="3683" y="6874"/>
                  </a:lnTo>
                  <a:lnTo>
                    <a:pt x="3697" y="6834"/>
                  </a:lnTo>
                  <a:lnTo>
                    <a:pt x="3713" y="6794"/>
                  </a:lnTo>
                  <a:lnTo>
                    <a:pt x="3730" y="6754"/>
                  </a:lnTo>
                  <a:lnTo>
                    <a:pt x="3768" y="6672"/>
                  </a:lnTo>
                  <a:lnTo>
                    <a:pt x="3806" y="6592"/>
                  </a:lnTo>
                  <a:lnTo>
                    <a:pt x="3875" y="6457"/>
                  </a:lnTo>
                  <a:lnTo>
                    <a:pt x="3872" y="6398"/>
                  </a:lnTo>
                  <a:lnTo>
                    <a:pt x="3867" y="6344"/>
                  </a:lnTo>
                  <a:lnTo>
                    <a:pt x="3862" y="6297"/>
                  </a:lnTo>
                  <a:lnTo>
                    <a:pt x="3855" y="6255"/>
                  </a:lnTo>
                  <a:lnTo>
                    <a:pt x="3848" y="6216"/>
                  </a:lnTo>
                  <a:lnTo>
                    <a:pt x="3837" y="6180"/>
                  </a:lnTo>
                  <a:lnTo>
                    <a:pt x="3826" y="6146"/>
                  </a:lnTo>
                  <a:lnTo>
                    <a:pt x="3812" y="6114"/>
                  </a:lnTo>
                  <a:lnTo>
                    <a:pt x="3798" y="6083"/>
                  </a:lnTo>
                  <a:lnTo>
                    <a:pt x="3782" y="6051"/>
                  </a:lnTo>
                  <a:lnTo>
                    <a:pt x="3745" y="5982"/>
                  </a:lnTo>
                  <a:lnTo>
                    <a:pt x="3701" y="5903"/>
                  </a:lnTo>
                  <a:lnTo>
                    <a:pt x="3677" y="5857"/>
                  </a:lnTo>
                  <a:lnTo>
                    <a:pt x="3651" y="5805"/>
                  </a:lnTo>
                  <a:lnTo>
                    <a:pt x="3624" y="5750"/>
                  </a:lnTo>
                  <a:lnTo>
                    <a:pt x="3598" y="5695"/>
                  </a:lnTo>
                  <a:lnTo>
                    <a:pt x="3574" y="5641"/>
                  </a:lnTo>
                  <a:lnTo>
                    <a:pt x="3551" y="5589"/>
                  </a:lnTo>
                  <a:lnTo>
                    <a:pt x="3529" y="5536"/>
                  </a:lnTo>
                  <a:lnTo>
                    <a:pt x="3509" y="5485"/>
                  </a:lnTo>
                  <a:lnTo>
                    <a:pt x="3490" y="5434"/>
                  </a:lnTo>
                  <a:lnTo>
                    <a:pt x="3472" y="5383"/>
                  </a:lnTo>
                  <a:lnTo>
                    <a:pt x="3455" y="5335"/>
                  </a:lnTo>
                  <a:lnTo>
                    <a:pt x="3441" y="5284"/>
                  </a:lnTo>
                  <a:lnTo>
                    <a:pt x="3426" y="5236"/>
                  </a:lnTo>
                  <a:lnTo>
                    <a:pt x="3414" y="5187"/>
                  </a:lnTo>
                  <a:lnTo>
                    <a:pt x="3403" y="5138"/>
                  </a:lnTo>
                  <a:lnTo>
                    <a:pt x="3392" y="5090"/>
                  </a:lnTo>
                  <a:lnTo>
                    <a:pt x="3383" y="5041"/>
                  </a:lnTo>
                  <a:lnTo>
                    <a:pt x="3376" y="4992"/>
                  </a:lnTo>
                  <a:lnTo>
                    <a:pt x="3369" y="4945"/>
                  </a:lnTo>
                  <a:lnTo>
                    <a:pt x="3364" y="4896"/>
                  </a:lnTo>
                  <a:lnTo>
                    <a:pt x="3359" y="4847"/>
                  </a:lnTo>
                  <a:lnTo>
                    <a:pt x="3356" y="4797"/>
                  </a:lnTo>
                  <a:lnTo>
                    <a:pt x="3355" y="4747"/>
                  </a:lnTo>
                  <a:lnTo>
                    <a:pt x="3354" y="4696"/>
                  </a:lnTo>
                  <a:lnTo>
                    <a:pt x="3355" y="4646"/>
                  </a:lnTo>
                  <a:lnTo>
                    <a:pt x="3356" y="4595"/>
                  </a:lnTo>
                  <a:lnTo>
                    <a:pt x="3359" y="4542"/>
                  </a:lnTo>
                  <a:lnTo>
                    <a:pt x="3364" y="4490"/>
                  </a:lnTo>
                  <a:lnTo>
                    <a:pt x="3369" y="4436"/>
                  </a:lnTo>
                  <a:lnTo>
                    <a:pt x="3375" y="4381"/>
                  </a:lnTo>
                  <a:lnTo>
                    <a:pt x="3382" y="4326"/>
                  </a:lnTo>
                  <a:lnTo>
                    <a:pt x="3391" y="4270"/>
                  </a:lnTo>
                  <a:lnTo>
                    <a:pt x="3400" y="4211"/>
                  </a:lnTo>
                  <a:lnTo>
                    <a:pt x="3411" y="4152"/>
                  </a:lnTo>
                  <a:lnTo>
                    <a:pt x="3443" y="3979"/>
                  </a:lnTo>
                  <a:lnTo>
                    <a:pt x="3461" y="3882"/>
                  </a:lnTo>
                  <a:lnTo>
                    <a:pt x="3472" y="3832"/>
                  </a:lnTo>
                  <a:lnTo>
                    <a:pt x="3483" y="3782"/>
                  </a:lnTo>
                  <a:lnTo>
                    <a:pt x="3496" y="3733"/>
                  </a:lnTo>
                  <a:lnTo>
                    <a:pt x="3509" y="3684"/>
                  </a:lnTo>
                  <a:lnTo>
                    <a:pt x="3523" y="3638"/>
                  </a:lnTo>
                  <a:lnTo>
                    <a:pt x="3537" y="3593"/>
                  </a:lnTo>
                  <a:lnTo>
                    <a:pt x="3554" y="3550"/>
                  </a:lnTo>
                  <a:lnTo>
                    <a:pt x="3571" y="3510"/>
                  </a:lnTo>
                  <a:lnTo>
                    <a:pt x="3590" y="3473"/>
                  </a:lnTo>
                  <a:lnTo>
                    <a:pt x="3600" y="3456"/>
                  </a:lnTo>
                  <a:lnTo>
                    <a:pt x="3609" y="3440"/>
                  </a:lnTo>
                  <a:lnTo>
                    <a:pt x="3631" y="3404"/>
                  </a:lnTo>
                  <a:lnTo>
                    <a:pt x="3651" y="3370"/>
                  </a:lnTo>
                  <a:lnTo>
                    <a:pt x="3667" y="3337"/>
                  </a:lnTo>
                  <a:lnTo>
                    <a:pt x="3680" y="3304"/>
                  </a:lnTo>
                  <a:lnTo>
                    <a:pt x="3693" y="3271"/>
                  </a:lnTo>
                  <a:lnTo>
                    <a:pt x="3702" y="3239"/>
                  </a:lnTo>
                  <a:lnTo>
                    <a:pt x="3711" y="3208"/>
                  </a:lnTo>
                  <a:lnTo>
                    <a:pt x="3718" y="3176"/>
                  </a:lnTo>
                  <a:lnTo>
                    <a:pt x="3732" y="3113"/>
                  </a:lnTo>
                  <a:lnTo>
                    <a:pt x="3746" y="3050"/>
                  </a:lnTo>
                  <a:lnTo>
                    <a:pt x="3755" y="3018"/>
                  </a:lnTo>
                  <a:lnTo>
                    <a:pt x="3763" y="2985"/>
                  </a:lnTo>
                  <a:lnTo>
                    <a:pt x="3774" y="2952"/>
                  </a:lnTo>
                  <a:lnTo>
                    <a:pt x="3787" y="2919"/>
                  </a:lnTo>
                  <a:lnTo>
                    <a:pt x="3798" y="2893"/>
                  </a:lnTo>
                  <a:lnTo>
                    <a:pt x="3810" y="2869"/>
                  </a:lnTo>
                  <a:lnTo>
                    <a:pt x="3823" y="2845"/>
                  </a:lnTo>
                  <a:lnTo>
                    <a:pt x="3837" y="2823"/>
                  </a:lnTo>
                  <a:lnTo>
                    <a:pt x="3866" y="2779"/>
                  </a:lnTo>
                  <a:lnTo>
                    <a:pt x="3895" y="2736"/>
                  </a:lnTo>
                  <a:lnTo>
                    <a:pt x="3924" y="2693"/>
                  </a:lnTo>
                  <a:lnTo>
                    <a:pt x="3937" y="2670"/>
                  </a:lnTo>
                  <a:lnTo>
                    <a:pt x="3949" y="2646"/>
                  </a:lnTo>
                  <a:lnTo>
                    <a:pt x="3960" y="2623"/>
                  </a:lnTo>
                  <a:lnTo>
                    <a:pt x="3970" y="2598"/>
                  </a:lnTo>
                  <a:lnTo>
                    <a:pt x="3979" y="2571"/>
                  </a:lnTo>
                  <a:lnTo>
                    <a:pt x="3986" y="2543"/>
                  </a:lnTo>
                  <a:lnTo>
                    <a:pt x="3990" y="2517"/>
                  </a:lnTo>
                  <a:lnTo>
                    <a:pt x="3993" y="2492"/>
                  </a:lnTo>
                  <a:lnTo>
                    <a:pt x="3998" y="2445"/>
                  </a:lnTo>
                  <a:lnTo>
                    <a:pt x="4003" y="2398"/>
                  </a:lnTo>
                  <a:lnTo>
                    <a:pt x="4007" y="2353"/>
                  </a:lnTo>
                  <a:lnTo>
                    <a:pt x="4010" y="2331"/>
                  </a:lnTo>
                  <a:lnTo>
                    <a:pt x="4014" y="2310"/>
                  </a:lnTo>
                  <a:lnTo>
                    <a:pt x="4019" y="2288"/>
                  </a:lnTo>
                  <a:lnTo>
                    <a:pt x="4025" y="2266"/>
                  </a:lnTo>
                  <a:lnTo>
                    <a:pt x="4032" y="2246"/>
                  </a:lnTo>
                  <a:lnTo>
                    <a:pt x="4042" y="2225"/>
                  </a:lnTo>
                  <a:lnTo>
                    <a:pt x="4053" y="2203"/>
                  </a:lnTo>
                  <a:lnTo>
                    <a:pt x="4067" y="2182"/>
                  </a:lnTo>
                  <a:lnTo>
                    <a:pt x="4083" y="2161"/>
                  </a:lnTo>
                  <a:lnTo>
                    <a:pt x="4098" y="2140"/>
                  </a:lnTo>
                  <a:lnTo>
                    <a:pt x="4134" y="2099"/>
                  </a:lnTo>
                  <a:lnTo>
                    <a:pt x="4172" y="2055"/>
                  </a:lnTo>
                  <a:lnTo>
                    <a:pt x="4211" y="2011"/>
                  </a:lnTo>
                  <a:lnTo>
                    <a:pt x="4230" y="1988"/>
                  </a:lnTo>
                  <a:lnTo>
                    <a:pt x="4249" y="1963"/>
                  </a:lnTo>
                  <a:lnTo>
                    <a:pt x="4266" y="1939"/>
                  </a:lnTo>
                  <a:lnTo>
                    <a:pt x="4283" y="1913"/>
                  </a:lnTo>
                  <a:lnTo>
                    <a:pt x="4298" y="1887"/>
                  </a:lnTo>
                  <a:lnTo>
                    <a:pt x="4311" y="1860"/>
                  </a:lnTo>
                  <a:lnTo>
                    <a:pt x="4323" y="1832"/>
                  </a:lnTo>
                  <a:lnTo>
                    <a:pt x="4333" y="1803"/>
                  </a:lnTo>
                  <a:lnTo>
                    <a:pt x="4326" y="1804"/>
                  </a:lnTo>
                  <a:lnTo>
                    <a:pt x="4318" y="1805"/>
                  </a:lnTo>
                  <a:lnTo>
                    <a:pt x="4314" y="1807"/>
                  </a:lnTo>
                  <a:lnTo>
                    <a:pt x="4310" y="1810"/>
                  </a:lnTo>
                  <a:lnTo>
                    <a:pt x="4307" y="1813"/>
                  </a:lnTo>
                  <a:lnTo>
                    <a:pt x="4305" y="1816"/>
                  </a:lnTo>
                  <a:lnTo>
                    <a:pt x="4303" y="1824"/>
                  </a:lnTo>
                  <a:lnTo>
                    <a:pt x="4301" y="1831"/>
                  </a:lnTo>
                  <a:lnTo>
                    <a:pt x="4299" y="1834"/>
                  </a:lnTo>
                  <a:lnTo>
                    <a:pt x="4298" y="1837"/>
                  </a:lnTo>
                  <a:lnTo>
                    <a:pt x="4295" y="1838"/>
                  </a:lnTo>
                  <a:lnTo>
                    <a:pt x="4290" y="1840"/>
                  </a:lnTo>
                  <a:lnTo>
                    <a:pt x="4285" y="1841"/>
                  </a:lnTo>
                  <a:lnTo>
                    <a:pt x="4279" y="1840"/>
                  </a:lnTo>
                  <a:lnTo>
                    <a:pt x="4307" y="1779"/>
                  </a:lnTo>
                  <a:lnTo>
                    <a:pt x="4337" y="1715"/>
                  </a:lnTo>
                  <a:lnTo>
                    <a:pt x="4369" y="1651"/>
                  </a:lnTo>
                  <a:lnTo>
                    <a:pt x="4403" y="1585"/>
                  </a:lnTo>
                  <a:lnTo>
                    <a:pt x="4437" y="1521"/>
                  </a:lnTo>
                  <a:lnTo>
                    <a:pt x="4474" y="1455"/>
                  </a:lnTo>
                  <a:lnTo>
                    <a:pt x="4512" y="1389"/>
                  </a:lnTo>
                  <a:lnTo>
                    <a:pt x="4550" y="1324"/>
                  </a:lnTo>
                  <a:lnTo>
                    <a:pt x="4590" y="1259"/>
                  </a:lnTo>
                  <a:lnTo>
                    <a:pt x="4630" y="1196"/>
                  </a:lnTo>
                  <a:lnTo>
                    <a:pt x="4672" y="1133"/>
                  </a:lnTo>
                  <a:lnTo>
                    <a:pt x="4715" y="1073"/>
                  </a:lnTo>
                  <a:lnTo>
                    <a:pt x="4757" y="1015"/>
                  </a:lnTo>
                  <a:lnTo>
                    <a:pt x="4801" y="958"/>
                  </a:lnTo>
                  <a:lnTo>
                    <a:pt x="4844" y="906"/>
                  </a:lnTo>
                  <a:lnTo>
                    <a:pt x="4889" y="856"/>
                  </a:lnTo>
                  <a:lnTo>
                    <a:pt x="4908" y="847"/>
                  </a:lnTo>
                  <a:lnTo>
                    <a:pt x="4925" y="839"/>
                  </a:lnTo>
                  <a:lnTo>
                    <a:pt x="4959" y="820"/>
                  </a:lnTo>
                  <a:lnTo>
                    <a:pt x="4992" y="799"/>
                  </a:lnTo>
                  <a:lnTo>
                    <a:pt x="5023" y="776"/>
                  </a:lnTo>
                  <a:lnTo>
                    <a:pt x="5052" y="752"/>
                  </a:lnTo>
                  <a:lnTo>
                    <a:pt x="5080" y="726"/>
                  </a:lnTo>
                  <a:lnTo>
                    <a:pt x="5107" y="698"/>
                  </a:lnTo>
                  <a:lnTo>
                    <a:pt x="5134" y="670"/>
                  </a:lnTo>
                  <a:lnTo>
                    <a:pt x="5158" y="641"/>
                  </a:lnTo>
                  <a:lnTo>
                    <a:pt x="5183" y="611"/>
                  </a:lnTo>
                  <a:lnTo>
                    <a:pt x="5230" y="549"/>
                  </a:lnTo>
                  <a:lnTo>
                    <a:pt x="5278" y="488"/>
                  </a:lnTo>
                  <a:lnTo>
                    <a:pt x="5326" y="428"/>
                  </a:lnTo>
                  <a:lnTo>
                    <a:pt x="5344" y="405"/>
                  </a:lnTo>
                  <a:lnTo>
                    <a:pt x="5360" y="379"/>
                  </a:lnTo>
                  <a:lnTo>
                    <a:pt x="5377" y="352"/>
                  </a:lnTo>
                  <a:lnTo>
                    <a:pt x="5392" y="323"/>
                  </a:lnTo>
                  <a:lnTo>
                    <a:pt x="5424" y="262"/>
                  </a:lnTo>
                  <a:lnTo>
                    <a:pt x="5455" y="198"/>
                  </a:lnTo>
                  <a:lnTo>
                    <a:pt x="5471" y="167"/>
                  </a:lnTo>
                  <a:lnTo>
                    <a:pt x="5488" y="137"/>
                  </a:lnTo>
                  <a:lnTo>
                    <a:pt x="5506" y="109"/>
                  </a:lnTo>
                  <a:lnTo>
                    <a:pt x="5525" y="82"/>
                  </a:lnTo>
                  <a:lnTo>
                    <a:pt x="5545" y="57"/>
                  </a:lnTo>
                  <a:lnTo>
                    <a:pt x="5554" y="45"/>
                  </a:lnTo>
                  <a:lnTo>
                    <a:pt x="5565" y="34"/>
                  </a:lnTo>
                  <a:lnTo>
                    <a:pt x="5576" y="24"/>
                  </a:lnTo>
                  <a:lnTo>
                    <a:pt x="5587" y="16"/>
                  </a:lnTo>
                  <a:lnTo>
                    <a:pt x="5600" y="7"/>
                  </a:lnTo>
                  <a:lnTo>
                    <a:pt x="5612" y="0"/>
                  </a:lnTo>
                  <a:lnTo>
                    <a:pt x="5628" y="12"/>
                  </a:lnTo>
                  <a:lnTo>
                    <a:pt x="5642" y="27"/>
                  </a:lnTo>
                  <a:lnTo>
                    <a:pt x="5657" y="43"/>
                  </a:lnTo>
                  <a:lnTo>
                    <a:pt x="5671" y="59"/>
                  </a:lnTo>
                  <a:lnTo>
                    <a:pt x="5684" y="77"/>
                  </a:lnTo>
                  <a:lnTo>
                    <a:pt x="5696" y="95"/>
                  </a:lnTo>
                  <a:lnTo>
                    <a:pt x="5708" y="115"/>
                  </a:lnTo>
                  <a:lnTo>
                    <a:pt x="5719" y="134"/>
                  </a:lnTo>
                  <a:lnTo>
                    <a:pt x="5730" y="155"/>
                  </a:lnTo>
                  <a:lnTo>
                    <a:pt x="5740" y="177"/>
                  </a:lnTo>
                  <a:lnTo>
                    <a:pt x="5760" y="222"/>
                  </a:lnTo>
                  <a:lnTo>
                    <a:pt x="5777" y="269"/>
                  </a:lnTo>
                  <a:lnTo>
                    <a:pt x="5794" y="318"/>
                  </a:lnTo>
                  <a:lnTo>
                    <a:pt x="5826" y="414"/>
                  </a:lnTo>
                  <a:lnTo>
                    <a:pt x="5842" y="463"/>
                  </a:lnTo>
                  <a:lnTo>
                    <a:pt x="5858" y="510"/>
                  </a:lnTo>
                  <a:lnTo>
                    <a:pt x="5875" y="555"/>
                  </a:lnTo>
                  <a:lnTo>
                    <a:pt x="5892" y="598"/>
                  </a:lnTo>
                  <a:lnTo>
                    <a:pt x="5910" y="637"/>
                  </a:lnTo>
                  <a:lnTo>
                    <a:pt x="5921" y="656"/>
                  </a:lnTo>
                  <a:lnTo>
                    <a:pt x="5931" y="674"/>
                  </a:lnTo>
                  <a:lnTo>
                    <a:pt x="5953" y="709"/>
                  </a:lnTo>
                  <a:lnTo>
                    <a:pt x="5974" y="746"/>
                  </a:lnTo>
                  <a:lnTo>
                    <a:pt x="5996" y="785"/>
                  </a:lnTo>
                  <a:lnTo>
                    <a:pt x="6017" y="824"/>
                  </a:lnTo>
                  <a:lnTo>
                    <a:pt x="6058" y="905"/>
                  </a:lnTo>
                  <a:lnTo>
                    <a:pt x="6098" y="989"/>
                  </a:lnTo>
                  <a:lnTo>
                    <a:pt x="6138" y="1074"/>
                  </a:lnTo>
                  <a:lnTo>
                    <a:pt x="6175" y="1159"/>
                  </a:lnTo>
                  <a:lnTo>
                    <a:pt x="6248" y="1320"/>
                  </a:lnTo>
                  <a:lnTo>
                    <a:pt x="6275" y="1379"/>
                  </a:lnTo>
                  <a:lnTo>
                    <a:pt x="6308" y="1458"/>
                  </a:lnTo>
                  <a:lnTo>
                    <a:pt x="6326" y="1504"/>
                  </a:lnTo>
                  <a:lnTo>
                    <a:pt x="6344" y="1550"/>
                  </a:lnTo>
                  <a:lnTo>
                    <a:pt x="6361" y="1598"/>
                  </a:lnTo>
                  <a:lnTo>
                    <a:pt x="6376" y="1645"/>
                  </a:lnTo>
                  <a:lnTo>
                    <a:pt x="6391" y="1692"/>
                  </a:lnTo>
                  <a:lnTo>
                    <a:pt x="6400" y="1736"/>
                  </a:lnTo>
                  <a:lnTo>
                    <a:pt x="6405" y="1757"/>
                  </a:lnTo>
                  <a:lnTo>
                    <a:pt x="6408" y="1776"/>
                  </a:lnTo>
                  <a:lnTo>
                    <a:pt x="6410" y="1794"/>
                  </a:lnTo>
                  <a:lnTo>
                    <a:pt x="6411" y="1813"/>
                  </a:lnTo>
                  <a:lnTo>
                    <a:pt x="6411" y="1829"/>
                  </a:lnTo>
                  <a:lnTo>
                    <a:pt x="6410" y="1843"/>
                  </a:lnTo>
                  <a:lnTo>
                    <a:pt x="6407" y="1856"/>
                  </a:lnTo>
                  <a:lnTo>
                    <a:pt x="6403" y="1867"/>
                  </a:lnTo>
                  <a:lnTo>
                    <a:pt x="6397" y="1876"/>
                  </a:lnTo>
                  <a:lnTo>
                    <a:pt x="6389" y="1884"/>
                  </a:lnTo>
                  <a:lnTo>
                    <a:pt x="6381" y="1889"/>
                  </a:lnTo>
                  <a:lnTo>
                    <a:pt x="6370" y="1891"/>
                  </a:lnTo>
                  <a:lnTo>
                    <a:pt x="6388" y="1917"/>
                  </a:lnTo>
                  <a:lnTo>
                    <a:pt x="6405" y="1941"/>
                  </a:lnTo>
                  <a:lnTo>
                    <a:pt x="6421" y="1964"/>
                  </a:lnTo>
                  <a:lnTo>
                    <a:pt x="6436" y="1988"/>
                  </a:lnTo>
                  <a:lnTo>
                    <a:pt x="6449" y="2010"/>
                  </a:lnTo>
                  <a:lnTo>
                    <a:pt x="6462" y="2032"/>
                  </a:lnTo>
                  <a:lnTo>
                    <a:pt x="6471" y="2052"/>
                  </a:lnTo>
                  <a:lnTo>
                    <a:pt x="6481" y="2073"/>
                  </a:lnTo>
                  <a:lnTo>
                    <a:pt x="6490" y="2094"/>
                  </a:lnTo>
                  <a:lnTo>
                    <a:pt x="6496" y="2114"/>
                  </a:lnTo>
                  <a:lnTo>
                    <a:pt x="6502" y="2133"/>
                  </a:lnTo>
                  <a:lnTo>
                    <a:pt x="6508" y="2153"/>
                  </a:lnTo>
                  <a:lnTo>
                    <a:pt x="6512" y="2172"/>
                  </a:lnTo>
                  <a:lnTo>
                    <a:pt x="6515" y="2192"/>
                  </a:lnTo>
                  <a:lnTo>
                    <a:pt x="6520" y="2231"/>
                  </a:lnTo>
                  <a:lnTo>
                    <a:pt x="6523" y="2270"/>
                  </a:lnTo>
                  <a:lnTo>
                    <a:pt x="6524" y="2310"/>
                  </a:lnTo>
                  <a:lnTo>
                    <a:pt x="6524" y="2353"/>
                  </a:lnTo>
                  <a:lnTo>
                    <a:pt x="6521" y="2398"/>
                  </a:lnTo>
                  <a:lnTo>
                    <a:pt x="6519" y="2496"/>
                  </a:lnTo>
                  <a:lnTo>
                    <a:pt x="6518" y="2551"/>
                  </a:lnTo>
                  <a:lnTo>
                    <a:pt x="6518" y="2610"/>
                  </a:lnTo>
                  <a:lnTo>
                    <a:pt x="6519" y="2637"/>
                  </a:lnTo>
                  <a:lnTo>
                    <a:pt x="6523" y="2661"/>
                  </a:lnTo>
                  <a:lnTo>
                    <a:pt x="6529" y="2684"/>
                  </a:lnTo>
                  <a:lnTo>
                    <a:pt x="6537" y="2704"/>
                  </a:lnTo>
                  <a:lnTo>
                    <a:pt x="6546" y="2724"/>
                  </a:lnTo>
                  <a:lnTo>
                    <a:pt x="6558" y="2741"/>
                  </a:lnTo>
                  <a:lnTo>
                    <a:pt x="6570" y="2757"/>
                  </a:lnTo>
                  <a:lnTo>
                    <a:pt x="6584" y="2771"/>
                  </a:lnTo>
                  <a:lnTo>
                    <a:pt x="6600" y="2785"/>
                  </a:lnTo>
                  <a:lnTo>
                    <a:pt x="6616" y="2798"/>
                  </a:lnTo>
                  <a:lnTo>
                    <a:pt x="6651" y="2823"/>
                  </a:lnTo>
                  <a:lnTo>
                    <a:pt x="6689" y="2848"/>
                  </a:lnTo>
                  <a:lnTo>
                    <a:pt x="6728" y="2876"/>
                  </a:lnTo>
                  <a:lnTo>
                    <a:pt x="6738" y="2898"/>
                  </a:lnTo>
                  <a:lnTo>
                    <a:pt x="6746" y="2920"/>
                  </a:lnTo>
                  <a:lnTo>
                    <a:pt x="6753" y="2942"/>
                  </a:lnTo>
                  <a:lnTo>
                    <a:pt x="6757" y="2964"/>
                  </a:lnTo>
                  <a:lnTo>
                    <a:pt x="6761" y="2986"/>
                  </a:lnTo>
                  <a:lnTo>
                    <a:pt x="6764" y="3008"/>
                  </a:lnTo>
                  <a:lnTo>
                    <a:pt x="6765" y="3030"/>
                  </a:lnTo>
                  <a:lnTo>
                    <a:pt x="6765" y="3052"/>
                  </a:lnTo>
                  <a:lnTo>
                    <a:pt x="6764" y="3074"/>
                  </a:lnTo>
                  <a:lnTo>
                    <a:pt x="6761" y="3096"/>
                  </a:lnTo>
                  <a:lnTo>
                    <a:pt x="6755" y="3140"/>
                  </a:lnTo>
                  <a:lnTo>
                    <a:pt x="6746" y="3184"/>
                  </a:lnTo>
                  <a:lnTo>
                    <a:pt x="6737" y="3228"/>
                  </a:lnTo>
                  <a:lnTo>
                    <a:pt x="6715" y="3316"/>
                  </a:lnTo>
                  <a:lnTo>
                    <a:pt x="6705" y="3360"/>
                  </a:lnTo>
                  <a:lnTo>
                    <a:pt x="6696" y="3404"/>
                  </a:lnTo>
                  <a:lnTo>
                    <a:pt x="6693" y="3426"/>
                  </a:lnTo>
                  <a:lnTo>
                    <a:pt x="6690" y="3448"/>
                  </a:lnTo>
                  <a:lnTo>
                    <a:pt x="6689" y="3470"/>
                  </a:lnTo>
                  <a:lnTo>
                    <a:pt x="6688" y="3494"/>
                  </a:lnTo>
                  <a:lnTo>
                    <a:pt x="6688" y="3516"/>
                  </a:lnTo>
                  <a:lnTo>
                    <a:pt x="6689" y="3538"/>
                  </a:lnTo>
                  <a:lnTo>
                    <a:pt x="6693" y="3561"/>
                  </a:lnTo>
                  <a:lnTo>
                    <a:pt x="6696" y="3583"/>
                  </a:lnTo>
                  <a:lnTo>
                    <a:pt x="6701" y="3611"/>
                  </a:lnTo>
                  <a:lnTo>
                    <a:pt x="6705" y="3638"/>
                  </a:lnTo>
                  <a:lnTo>
                    <a:pt x="6707" y="3664"/>
                  </a:lnTo>
                  <a:lnTo>
                    <a:pt x="6709" y="3689"/>
                  </a:lnTo>
                  <a:lnTo>
                    <a:pt x="6710" y="3714"/>
                  </a:lnTo>
                  <a:lnTo>
                    <a:pt x="6710" y="3737"/>
                  </a:lnTo>
                  <a:lnTo>
                    <a:pt x="6710" y="3760"/>
                  </a:lnTo>
                  <a:lnTo>
                    <a:pt x="6707" y="3783"/>
                  </a:lnTo>
                  <a:lnTo>
                    <a:pt x="6704" y="3826"/>
                  </a:lnTo>
                  <a:lnTo>
                    <a:pt x="6696" y="3869"/>
                  </a:lnTo>
                  <a:lnTo>
                    <a:pt x="6689" y="3909"/>
                  </a:lnTo>
                  <a:lnTo>
                    <a:pt x="6679" y="3950"/>
                  </a:lnTo>
                  <a:lnTo>
                    <a:pt x="6661" y="4031"/>
                  </a:lnTo>
                  <a:lnTo>
                    <a:pt x="6652" y="4073"/>
                  </a:lnTo>
                  <a:lnTo>
                    <a:pt x="6645" y="4116"/>
                  </a:lnTo>
                  <a:lnTo>
                    <a:pt x="6639" y="4160"/>
                  </a:lnTo>
                  <a:lnTo>
                    <a:pt x="6635" y="4206"/>
                  </a:lnTo>
                  <a:lnTo>
                    <a:pt x="6634" y="4231"/>
                  </a:lnTo>
                  <a:lnTo>
                    <a:pt x="6634" y="4256"/>
                  </a:lnTo>
                  <a:lnTo>
                    <a:pt x="6634" y="4282"/>
                  </a:lnTo>
                  <a:lnTo>
                    <a:pt x="6636" y="4309"/>
                  </a:lnTo>
                  <a:lnTo>
                    <a:pt x="6638" y="4337"/>
                  </a:lnTo>
                  <a:lnTo>
                    <a:pt x="6638" y="4364"/>
                  </a:lnTo>
                  <a:lnTo>
                    <a:pt x="6636" y="4388"/>
                  </a:lnTo>
                  <a:lnTo>
                    <a:pt x="6635" y="4413"/>
                  </a:lnTo>
                  <a:lnTo>
                    <a:pt x="6633" y="4436"/>
                  </a:lnTo>
                  <a:lnTo>
                    <a:pt x="6629" y="4459"/>
                  </a:lnTo>
                  <a:lnTo>
                    <a:pt x="6624" y="4480"/>
                  </a:lnTo>
                  <a:lnTo>
                    <a:pt x="6618" y="4501"/>
                  </a:lnTo>
                  <a:lnTo>
                    <a:pt x="6612" y="4522"/>
                  </a:lnTo>
                  <a:lnTo>
                    <a:pt x="6605" y="4541"/>
                  </a:lnTo>
                  <a:lnTo>
                    <a:pt x="6597" y="4560"/>
                  </a:lnTo>
                  <a:lnTo>
                    <a:pt x="6589" y="4578"/>
                  </a:lnTo>
                  <a:lnTo>
                    <a:pt x="6570" y="4613"/>
                  </a:lnTo>
                  <a:lnTo>
                    <a:pt x="6551" y="4649"/>
                  </a:lnTo>
                  <a:lnTo>
                    <a:pt x="6529" y="4683"/>
                  </a:lnTo>
                  <a:lnTo>
                    <a:pt x="6506" y="4718"/>
                  </a:lnTo>
                  <a:lnTo>
                    <a:pt x="6482" y="4754"/>
                  </a:lnTo>
                  <a:lnTo>
                    <a:pt x="6459" y="4791"/>
                  </a:lnTo>
                  <a:lnTo>
                    <a:pt x="6436" y="4830"/>
                  </a:lnTo>
                  <a:lnTo>
                    <a:pt x="6413" y="4871"/>
                  </a:lnTo>
                  <a:lnTo>
                    <a:pt x="6392" y="4916"/>
                  </a:lnTo>
                  <a:lnTo>
                    <a:pt x="6381" y="4941"/>
                  </a:lnTo>
                  <a:lnTo>
                    <a:pt x="6371" y="4967"/>
                  </a:lnTo>
                  <a:lnTo>
                    <a:pt x="6363" y="4994"/>
                  </a:lnTo>
                  <a:lnTo>
                    <a:pt x="6356" y="5019"/>
                  </a:lnTo>
                  <a:lnTo>
                    <a:pt x="6353" y="5045"/>
                  </a:lnTo>
                  <a:lnTo>
                    <a:pt x="6350" y="5069"/>
                  </a:lnTo>
                  <a:lnTo>
                    <a:pt x="6349" y="5094"/>
                  </a:lnTo>
                  <a:lnTo>
                    <a:pt x="6348" y="5118"/>
                  </a:lnTo>
                  <a:lnTo>
                    <a:pt x="6347" y="5165"/>
                  </a:lnTo>
                  <a:lnTo>
                    <a:pt x="6345" y="5188"/>
                  </a:lnTo>
                  <a:lnTo>
                    <a:pt x="6342" y="5210"/>
                  </a:lnTo>
                  <a:lnTo>
                    <a:pt x="6337" y="5232"/>
                  </a:lnTo>
                  <a:lnTo>
                    <a:pt x="6331" y="5254"/>
                  </a:lnTo>
                  <a:lnTo>
                    <a:pt x="6321" y="5277"/>
                  </a:lnTo>
                  <a:lnTo>
                    <a:pt x="6315" y="5288"/>
                  </a:lnTo>
                  <a:lnTo>
                    <a:pt x="6308" y="5299"/>
                  </a:lnTo>
                  <a:lnTo>
                    <a:pt x="6300" y="5310"/>
                  </a:lnTo>
                  <a:lnTo>
                    <a:pt x="6292" y="5321"/>
                  </a:lnTo>
                  <a:lnTo>
                    <a:pt x="6282" y="5332"/>
                  </a:lnTo>
                  <a:lnTo>
                    <a:pt x="6271" y="5343"/>
                  </a:lnTo>
                  <a:lnTo>
                    <a:pt x="6200" y="5412"/>
                  </a:lnTo>
                  <a:lnTo>
                    <a:pt x="6169" y="5445"/>
                  </a:lnTo>
                  <a:lnTo>
                    <a:pt x="6140" y="5476"/>
                  </a:lnTo>
                  <a:lnTo>
                    <a:pt x="6127" y="5493"/>
                  </a:lnTo>
                  <a:lnTo>
                    <a:pt x="6113" y="5512"/>
                  </a:lnTo>
                  <a:lnTo>
                    <a:pt x="6101" y="5530"/>
                  </a:lnTo>
                  <a:lnTo>
                    <a:pt x="6089" y="5550"/>
                  </a:lnTo>
                  <a:lnTo>
                    <a:pt x="6078" y="5569"/>
                  </a:lnTo>
                  <a:lnTo>
                    <a:pt x="6067" y="5591"/>
                  </a:lnTo>
                  <a:lnTo>
                    <a:pt x="6057" y="5616"/>
                  </a:lnTo>
                  <a:lnTo>
                    <a:pt x="6048" y="5640"/>
                  </a:lnTo>
                  <a:lnTo>
                    <a:pt x="6041" y="5660"/>
                  </a:lnTo>
                  <a:lnTo>
                    <a:pt x="6031" y="5679"/>
                  </a:lnTo>
                  <a:lnTo>
                    <a:pt x="6019" y="5700"/>
                  </a:lnTo>
                  <a:lnTo>
                    <a:pt x="6006" y="5722"/>
                  </a:lnTo>
                  <a:lnTo>
                    <a:pt x="5990" y="5744"/>
                  </a:lnTo>
                  <a:lnTo>
                    <a:pt x="5973" y="5767"/>
                  </a:lnTo>
                  <a:lnTo>
                    <a:pt x="5953" y="5792"/>
                  </a:lnTo>
                  <a:lnTo>
                    <a:pt x="5933" y="5816"/>
                  </a:lnTo>
                  <a:lnTo>
                    <a:pt x="5888" y="5866"/>
                  </a:lnTo>
                  <a:lnTo>
                    <a:pt x="5838" y="5918"/>
                  </a:lnTo>
                  <a:lnTo>
                    <a:pt x="5784" y="5968"/>
                  </a:lnTo>
                  <a:lnTo>
                    <a:pt x="5729" y="6019"/>
                  </a:lnTo>
                  <a:lnTo>
                    <a:pt x="5672" y="6068"/>
                  </a:lnTo>
                  <a:lnTo>
                    <a:pt x="5614" y="6114"/>
                  </a:lnTo>
                  <a:lnTo>
                    <a:pt x="5558" y="6158"/>
                  </a:lnTo>
                  <a:lnTo>
                    <a:pt x="5502" y="6198"/>
                  </a:lnTo>
                  <a:lnTo>
                    <a:pt x="5449" y="6233"/>
                  </a:lnTo>
                  <a:lnTo>
                    <a:pt x="5400" y="6262"/>
                  </a:lnTo>
                  <a:lnTo>
                    <a:pt x="5378" y="6276"/>
                  </a:lnTo>
                  <a:lnTo>
                    <a:pt x="5356" y="6287"/>
                  </a:lnTo>
                  <a:lnTo>
                    <a:pt x="5337" y="6295"/>
                  </a:lnTo>
                  <a:lnTo>
                    <a:pt x="5318" y="6303"/>
                  </a:lnTo>
                  <a:lnTo>
                    <a:pt x="5257" y="6325"/>
                  </a:lnTo>
                  <a:lnTo>
                    <a:pt x="5196" y="6345"/>
                  </a:lnTo>
                  <a:lnTo>
                    <a:pt x="5135" y="6364"/>
                  </a:lnTo>
                  <a:lnTo>
                    <a:pt x="5073" y="6381"/>
                  </a:lnTo>
                  <a:lnTo>
                    <a:pt x="5010" y="6396"/>
                  </a:lnTo>
                  <a:lnTo>
                    <a:pt x="4948" y="6409"/>
                  </a:lnTo>
                  <a:lnTo>
                    <a:pt x="4886" y="6420"/>
                  </a:lnTo>
                  <a:lnTo>
                    <a:pt x="4822" y="6429"/>
                  </a:lnTo>
                  <a:lnTo>
                    <a:pt x="4759" y="6435"/>
                  </a:lnTo>
                  <a:lnTo>
                    <a:pt x="4696" y="6438"/>
                  </a:lnTo>
                  <a:lnTo>
                    <a:pt x="4633" y="6441"/>
                  </a:lnTo>
                  <a:lnTo>
                    <a:pt x="4569" y="6440"/>
                  </a:lnTo>
                  <a:lnTo>
                    <a:pt x="4507" y="6435"/>
                  </a:lnTo>
                  <a:lnTo>
                    <a:pt x="4475" y="6432"/>
                  </a:lnTo>
                  <a:lnTo>
                    <a:pt x="4443" y="6429"/>
                  </a:lnTo>
                  <a:lnTo>
                    <a:pt x="4413" y="6424"/>
                  </a:lnTo>
                  <a:lnTo>
                    <a:pt x="4381" y="6418"/>
                  </a:lnTo>
                  <a:lnTo>
                    <a:pt x="4350" y="6411"/>
                  </a:lnTo>
                  <a:lnTo>
                    <a:pt x="4320" y="6405"/>
                  </a:lnTo>
                  <a:lnTo>
                    <a:pt x="4306" y="6403"/>
                  </a:lnTo>
                  <a:lnTo>
                    <a:pt x="4293" y="6402"/>
                  </a:lnTo>
                  <a:lnTo>
                    <a:pt x="4281" y="6400"/>
                  </a:lnTo>
                  <a:lnTo>
                    <a:pt x="4267" y="6402"/>
                  </a:lnTo>
                  <a:lnTo>
                    <a:pt x="4255" y="6403"/>
                  </a:lnTo>
                  <a:lnTo>
                    <a:pt x="4243" y="6407"/>
                  </a:lnTo>
                  <a:lnTo>
                    <a:pt x="4232" y="6410"/>
                  </a:lnTo>
                  <a:lnTo>
                    <a:pt x="4219" y="6415"/>
                  </a:lnTo>
                  <a:lnTo>
                    <a:pt x="4208" y="6420"/>
                  </a:lnTo>
                  <a:lnTo>
                    <a:pt x="4197" y="6426"/>
                  </a:lnTo>
                  <a:lnTo>
                    <a:pt x="4186" y="6435"/>
                  </a:lnTo>
                  <a:lnTo>
                    <a:pt x="4175" y="6442"/>
                  </a:lnTo>
                  <a:lnTo>
                    <a:pt x="4155" y="6462"/>
                  </a:lnTo>
                  <a:lnTo>
                    <a:pt x="4135" y="6484"/>
                  </a:lnTo>
                  <a:lnTo>
                    <a:pt x="4116" y="6508"/>
                  </a:lnTo>
                  <a:lnTo>
                    <a:pt x="4097" y="6535"/>
                  </a:lnTo>
                  <a:lnTo>
                    <a:pt x="4079" y="6564"/>
                  </a:lnTo>
                  <a:lnTo>
                    <a:pt x="4062" y="6596"/>
                  </a:lnTo>
                  <a:lnTo>
                    <a:pt x="4045" y="6629"/>
                  </a:lnTo>
                  <a:lnTo>
                    <a:pt x="4029" y="6665"/>
                  </a:lnTo>
                  <a:lnTo>
                    <a:pt x="4013" y="6701"/>
                  </a:lnTo>
                  <a:lnTo>
                    <a:pt x="3997" y="6738"/>
                  </a:lnTo>
                  <a:lnTo>
                    <a:pt x="3968" y="6816"/>
                  </a:lnTo>
                  <a:lnTo>
                    <a:pt x="3938" y="6894"/>
                  </a:lnTo>
                  <a:lnTo>
                    <a:pt x="3910" y="6974"/>
                  </a:lnTo>
                  <a:lnTo>
                    <a:pt x="3882" y="7051"/>
                  </a:lnTo>
                  <a:lnTo>
                    <a:pt x="3854" y="7123"/>
                  </a:lnTo>
                  <a:lnTo>
                    <a:pt x="3839" y="7157"/>
                  </a:lnTo>
                  <a:lnTo>
                    <a:pt x="3825" y="7190"/>
                  </a:lnTo>
                  <a:lnTo>
                    <a:pt x="3810" y="7221"/>
                  </a:lnTo>
                  <a:lnTo>
                    <a:pt x="3795" y="7249"/>
                  </a:lnTo>
                  <a:lnTo>
                    <a:pt x="3781" y="7276"/>
                  </a:lnTo>
                  <a:lnTo>
                    <a:pt x="3765" y="7299"/>
                  </a:lnTo>
                  <a:lnTo>
                    <a:pt x="3794" y="7298"/>
                  </a:lnTo>
                  <a:lnTo>
                    <a:pt x="3823" y="7298"/>
                  </a:lnTo>
                  <a:lnTo>
                    <a:pt x="3850" y="7300"/>
                  </a:lnTo>
                  <a:lnTo>
                    <a:pt x="3877" y="7304"/>
                  </a:lnTo>
                  <a:lnTo>
                    <a:pt x="3904" y="7309"/>
                  </a:lnTo>
                  <a:lnTo>
                    <a:pt x="3930" y="7315"/>
                  </a:lnTo>
                  <a:lnTo>
                    <a:pt x="3955" y="7323"/>
                  </a:lnTo>
                  <a:lnTo>
                    <a:pt x="3980" y="7332"/>
                  </a:lnTo>
                  <a:lnTo>
                    <a:pt x="4004" y="7342"/>
                  </a:lnTo>
                  <a:lnTo>
                    <a:pt x="4027" y="7353"/>
                  </a:lnTo>
                  <a:lnTo>
                    <a:pt x="4051" y="7365"/>
                  </a:lnTo>
                  <a:lnTo>
                    <a:pt x="4075" y="7378"/>
                  </a:lnTo>
                  <a:lnTo>
                    <a:pt x="4098" y="7393"/>
                  </a:lnTo>
                  <a:lnTo>
                    <a:pt x="4120" y="7409"/>
                  </a:lnTo>
                  <a:lnTo>
                    <a:pt x="4167" y="7442"/>
                  </a:lnTo>
                  <a:lnTo>
                    <a:pt x="4184" y="7453"/>
                  </a:lnTo>
                  <a:lnTo>
                    <a:pt x="4200" y="7463"/>
                  </a:lnTo>
                  <a:lnTo>
                    <a:pt x="4216" y="7470"/>
                  </a:lnTo>
                  <a:lnTo>
                    <a:pt x="4232" y="7476"/>
                  </a:lnTo>
                  <a:lnTo>
                    <a:pt x="4246" y="7480"/>
                  </a:lnTo>
                  <a:lnTo>
                    <a:pt x="4260" y="7482"/>
                  </a:lnTo>
                  <a:lnTo>
                    <a:pt x="4274" y="7482"/>
                  </a:lnTo>
                  <a:lnTo>
                    <a:pt x="4288" y="7481"/>
                  </a:lnTo>
                  <a:lnTo>
                    <a:pt x="4301" y="7479"/>
                  </a:lnTo>
                  <a:lnTo>
                    <a:pt x="4314" y="7475"/>
                  </a:lnTo>
                  <a:lnTo>
                    <a:pt x="4327" y="7470"/>
                  </a:lnTo>
                  <a:lnTo>
                    <a:pt x="4339" y="7465"/>
                  </a:lnTo>
                  <a:lnTo>
                    <a:pt x="4351" y="7458"/>
                  </a:lnTo>
                  <a:lnTo>
                    <a:pt x="4365" y="7451"/>
                  </a:lnTo>
                  <a:lnTo>
                    <a:pt x="4389" y="7433"/>
                  </a:lnTo>
                  <a:lnTo>
                    <a:pt x="4441" y="7394"/>
                  </a:lnTo>
                  <a:lnTo>
                    <a:pt x="4469" y="7374"/>
                  </a:lnTo>
                  <a:lnTo>
                    <a:pt x="4498" y="7354"/>
                  </a:lnTo>
                  <a:lnTo>
                    <a:pt x="4513" y="7344"/>
                  </a:lnTo>
                  <a:lnTo>
                    <a:pt x="4529" y="7336"/>
                  </a:lnTo>
                  <a:lnTo>
                    <a:pt x="4545" y="7327"/>
                  </a:lnTo>
                  <a:lnTo>
                    <a:pt x="4562" y="7320"/>
                  </a:lnTo>
                  <a:lnTo>
                    <a:pt x="4579" y="7314"/>
                  </a:lnTo>
                  <a:lnTo>
                    <a:pt x="4597" y="7308"/>
                  </a:lnTo>
                  <a:lnTo>
                    <a:pt x="4617" y="7303"/>
                  </a:lnTo>
                  <a:lnTo>
                    <a:pt x="4636" y="7299"/>
                  </a:lnTo>
                  <a:lnTo>
                    <a:pt x="4656" y="7297"/>
                  </a:lnTo>
                  <a:lnTo>
                    <a:pt x="4675" y="7295"/>
                  </a:lnTo>
                  <a:lnTo>
                    <a:pt x="4694" y="7294"/>
                  </a:lnTo>
                  <a:lnTo>
                    <a:pt x="4713" y="7294"/>
                  </a:lnTo>
                  <a:lnTo>
                    <a:pt x="4732" y="7295"/>
                  </a:lnTo>
                  <a:lnTo>
                    <a:pt x="4750" y="7297"/>
                  </a:lnTo>
                  <a:lnTo>
                    <a:pt x="4785" y="7301"/>
                  </a:lnTo>
                  <a:lnTo>
                    <a:pt x="4821" y="7310"/>
                  </a:lnTo>
                  <a:lnTo>
                    <a:pt x="4855" y="7320"/>
                  </a:lnTo>
                  <a:lnTo>
                    <a:pt x="4889" y="7332"/>
                  </a:lnTo>
                  <a:lnTo>
                    <a:pt x="4921" y="7347"/>
                  </a:lnTo>
                  <a:lnTo>
                    <a:pt x="4954" y="7363"/>
                  </a:lnTo>
                  <a:lnTo>
                    <a:pt x="4985" y="7380"/>
                  </a:lnTo>
                  <a:lnTo>
                    <a:pt x="5017" y="7397"/>
                  </a:lnTo>
                  <a:lnTo>
                    <a:pt x="5046" y="7416"/>
                  </a:lnTo>
                  <a:lnTo>
                    <a:pt x="5106" y="7455"/>
                  </a:lnTo>
                  <a:lnTo>
                    <a:pt x="5163" y="7493"/>
                  </a:lnTo>
                  <a:lnTo>
                    <a:pt x="5219" y="7530"/>
                  </a:lnTo>
                  <a:lnTo>
                    <a:pt x="5248" y="7547"/>
                  </a:lnTo>
                  <a:lnTo>
                    <a:pt x="5276" y="7562"/>
                  </a:lnTo>
                  <a:lnTo>
                    <a:pt x="5303" y="7575"/>
                  </a:lnTo>
                  <a:lnTo>
                    <a:pt x="5331" y="7587"/>
                  </a:lnTo>
                  <a:lnTo>
                    <a:pt x="5358" y="7597"/>
                  </a:lnTo>
                  <a:lnTo>
                    <a:pt x="5386" y="7605"/>
                  </a:lnTo>
                  <a:lnTo>
                    <a:pt x="5413" y="7609"/>
                  </a:lnTo>
                  <a:lnTo>
                    <a:pt x="5427" y="7611"/>
                  </a:lnTo>
                  <a:lnTo>
                    <a:pt x="5441" y="7611"/>
                  </a:lnTo>
                  <a:lnTo>
                    <a:pt x="5455" y="7611"/>
                  </a:lnTo>
                  <a:lnTo>
                    <a:pt x="5469" y="7609"/>
                  </a:lnTo>
                  <a:lnTo>
                    <a:pt x="5484" y="7608"/>
                  </a:lnTo>
                  <a:lnTo>
                    <a:pt x="5497" y="7605"/>
                  </a:lnTo>
                  <a:lnTo>
                    <a:pt x="5512" y="7601"/>
                  </a:lnTo>
                  <a:lnTo>
                    <a:pt x="5526" y="7596"/>
                  </a:lnTo>
                  <a:lnTo>
                    <a:pt x="5540" y="7590"/>
                  </a:lnTo>
                  <a:lnTo>
                    <a:pt x="5554" y="7584"/>
                  </a:lnTo>
                  <a:lnTo>
                    <a:pt x="5569" y="7575"/>
                  </a:lnTo>
                  <a:lnTo>
                    <a:pt x="5584" y="7567"/>
                  </a:lnTo>
                  <a:lnTo>
                    <a:pt x="5598" y="7557"/>
                  </a:lnTo>
                  <a:lnTo>
                    <a:pt x="5613" y="7546"/>
                  </a:lnTo>
                  <a:lnTo>
                    <a:pt x="5639" y="7524"/>
                  </a:lnTo>
                  <a:lnTo>
                    <a:pt x="5661" y="7501"/>
                  </a:lnTo>
                  <a:lnTo>
                    <a:pt x="5682" y="7476"/>
                  </a:lnTo>
                  <a:lnTo>
                    <a:pt x="5700" y="7451"/>
                  </a:lnTo>
                  <a:lnTo>
                    <a:pt x="5717" y="7422"/>
                  </a:lnTo>
                  <a:lnTo>
                    <a:pt x="5732" y="7393"/>
                  </a:lnTo>
                  <a:lnTo>
                    <a:pt x="5746" y="7363"/>
                  </a:lnTo>
                  <a:lnTo>
                    <a:pt x="5759" y="7332"/>
                  </a:lnTo>
                  <a:lnTo>
                    <a:pt x="5770" y="7299"/>
                  </a:lnTo>
                  <a:lnTo>
                    <a:pt x="5779" y="7266"/>
                  </a:lnTo>
                  <a:lnTo>
                    <a:pt x="5789" y="7232"/>
                  </a:lnTo>
                  <a:lnTo>
                    <a:pt x="5798" y="7196"/>
                  </a:lnTo>
                  <a:lnTo>
                    <a:pt x="5812" y="7124"/>
                  </a:lnTo>
                  <a:lnTo>
                    <a:pt x="5825" y="7051"/>
                  </a:lnTo>
                  <a:lnTo>
                    <a:pt x="5849" y="6900"/>
                  </a:lnTo>
                  <a:lnTo>
                    <a:pt x="5863" y="6826"/>
                  </a:lnTo>
                  <a:lnTo>
                    <a:pt x="5871" y="6789"/>
                  </a:lnTo>
                  <a:lnTo>
                    <a:pt x="5878" y="6754"/>
                  </a:lnTo>
                  <a:lnTo>
                    <a:pt x="5888" y="6717"/>
                  </a:lnTo>
                  <a:lnTo>
                    <a:pt x="5898" y="6683"/>
                  </a:lnTo>
                  <a:lnTo>
                    <a:pt x="5909" y="6649"/>
                  </a:lnTo>
                  <a:lnTo>
                    <a:pt x="5922" y="6614"/>
                  </a:lnTo>
                  <a:lnTo>
                    <a:pt x="5936" y="6581"/>
                  </a:lnTo>
                  <a:lnTo>
                    <a:pt x="5951" y="6551"/>
                  </a:lnTo>
                  <a:lnTo>
                    <a:pt x="5968" y="6520"/>
                  </a:lnTo>
                  <a:lnTo>
                    <a:pt x="5987" y="6491"/>
                  </a:lnTo>
                  <a:lnTo>
                    <a:pt x="6008" y="6462"/>
                  </a:lnTo>
                  <a:lnTo>
                    <a:pt x="6029" y="6433"/>
                  </a:lnTo>
                  <a:lnTo>
                    <a:pt x="6052" y="6407"/>
                  </a:lnTo>
                  <a:lnTo>
                    <a:pt x="6075" y="6381"/>
                  </a:lnTo>
                  <a:lnTo>
                    <a:pt x="6100" y="6356"/>
                  </a:lnTo>
                  <a:lnTo>
                    <a:pt x="6124" y="6332"/>
                  </a:lnTo>
                  <a:lnTo>
                    <a:pt x="6150" y="6310"/>
                  </a:lnTo>
                  <a:lnTo>
                    <a:pt x="6177" y="6289"/>
                  </a:lnTo>
                  <a:lnTo>
                    <a:pt x="6204" y="6270"/>
                  </a:lnTo>
                  <a:lnTo>
                    <a:pt x="6231" y="6250"/>
                  </a:lnTo>
                  <a:lnTo>
                    <a:pt x="6260" y="6233"/>
                  </a:lnTo>
                  <a:lnTo>
                    <a:pt x="6288" y="6216"/>
                  </a:lnTo>
                  <a:lnTo>
                    <a:pt x="6317" y="6200"/>
                  </a:lnTo>
                  <a:lnTo>
                    <a:pt x="6348" y="6187"/>
                  </a:lnTo>
                  <a:lnTo>
                    <a:pt x="6378" y="6173"/>
                  </a:lnTo>
                  <a:lnTo>
                    <a:pt x="6409" y="6161"/>
                  </a:lnTo>
                  <a:lnTo>
                    <a:pt x="6441" y="6150"/>
                  </a:lnTo>
                  <a:lnTo>
                    <a:pt x="6473" y="6140"/>
                  </a:lnTo>
                  <a:lnTo>
                    <a:pt x="6504" y="6130"/>
                  </a:lnTo>
                  <a:lnTo>
                    <a:pt x="6536" y="6123"/>
                  </a:lnTo>
                  <a:lnTo>
                    <a:pt x="6569" y="6117"/>
                  </a:lnTo>
                  <a:lnTo>
                    <a:pt x="6603" y="6111"/>
                  </a:lnTo>
                  <a:lnTo>
                    <a:pt x="6636" y="6106"/>
                  </a:lnTo>
                  <a:lnTo>
                    <a:pt x="6671" y="6102"/>
                  </a:lnTo>
                  <a:lnTo>
                    <a:pt x="6704" y="6100"/>
                  </a:lnTo>
                  <a:lnTo>
                    <a:pt x="6738" y="6099"/>
                  </a:lnTo>
                  <a:lnTo>
                    <a:pt x="6773" y="6099"/>
                  </a:lnTo>
                  <a:lnTo>
                    <a:pt x="6808" y="6100"/>
                  </a:lnTo>
                  <a:lnTo>
                    <a:pt x="6842" y="6101"/>
                  </a:lnTo>
                  <a:lnTo>
                    <a:pt x="6877" y="6105"/>
                  </a:lnTo>
                  <a:lnTo>
                    <a:pt x="6911" y="6108"/>
                  </a:lnTo>
                  <a:lnTo>
                    <a:pt x="6947" y="6113"/>
                  </a:lnTo>
                  <a:lnTo>
                    <a:pt x="6957" y="6143"/>
                  </a:lnTo>
                  <a:lnTo>
                    <a:pt x="6965" y="6173"/>
                  </a:lnTo>
                  <a:lnTo>
                    <a:pt x="6973" y="6204"/>
                  </a:lnTo>
                  <a:lnTo>
                    <a:pt x="6979" y="6233"/>
                  </a:lnTo>
                  <a:lnTo>
                    <a:pt x="6984" y="6262"/>
                  </a:lnTo>
                  <a:lnTo>
                    <a:pt x="6987" y="6293"/>
                  </a:lnTo>
                  <a:lnTo>
                    <a:pt x="6988" y="6322"/>
                  </a:lnTo>
                  <a:lnTo>
                    <a:pt x="6990" y="6352"/>
                  </a:lnTo>
                  <a:lnTo>
                    <a:pt x="6990" y="6381"/>
                  </a:lnTo>
                  <a:lnTo>
                    <a:pt x="6988" y="6410"/>
                  </a:lnTo>
                  <a:lnTo>
                    <a:pt x="6986" y="6440"/>
                  </a:lnTo>
                  <a:lnTo>
                    <a:pt x="6984" y="6468"/>
                  </a:lnTo>
                  <a:lnTo>
                    <a:pt x="6979" y="6497"/>
                  </a:lnTo>
                  <a:lnTo>
                    <a:pt x="6974" y="6525"/>
                  </a:lnTo>
                  <a:lnTo>
                    <a:pt x="6966" y="6553"/>
                  </a:lnTo>
                  <a:lnTo>
                    <a:pt x="6959" y="6581"/>
                  </a:lnTo>
                  <a:lnTo>
                    <a:pt x="6951" y="6610"/>
                  </a:lnTo>
                  <a:lnTo>
                    <a:pt x="6942" y="6638"/>
                  </a:lnTo>
                  <a:lnTo>
                    <a:pt x="6931" y="6665"/>
                  </a:lnTo>
                  <a:lnTo>
                    <a:pt x="6920" y="6691"/>
                  </a:lnTo>
                  <a:lnTo>
                    <a:pt x="6908" y="6718"/>
                  </a:lnTo>
                  <a:lnTo>
                    <a:pt x="6896" y="6745"/>
                  </a:lnTo>
                  <a:lnTo>
                    <a:pt x="6881" y="6772"/>
                  </a:lnTo>
                  <a:lnTo>
                    <a:pt x="6867" y="6798"/>
                  </a:lnTo>
                  <a:lnTo>
                    <a:pt x="6852" y="6825"/>
                  </a:lnTo>
                  <a:lnTo>
                    <a:pt x="6836" y="6850"/>
                  </a:lnTo>
                  <a:lnTo>
                    <a:pt x="6819" y="6875"/>
                  </a:lnTo>
                  <a:lnTo>
                    <a:pt x="6801" y="6900"/>
                  </a:lnTo>
                  <a:lnTo>
                    <a:pt x="6765" y="6949"/>
                  </a:lnTo>
                  <a:lnTo>
                    <a:pt x="6726" y="6997"/>
                  </a:lnTo>
                  <a:lnTo>
                    <a:pt x="6684" y="7043"/>
                  </a:lnTo>
                  <a:lnTo>
                    <a:pt x="6641" y="7089"/>
                  </a:lnTo>
                  <a:lnTo>
                    <a:pt x="6596" y="7131"/>
                  </a:lnTo>
                  <a:lnTo>
                    <a:pt x="6548" y="7173"/>
                  </a:lnTo>
                  <a:lnTo>
                    <a:pt x="6501" y="7213"/>
                  </a:lnTo>
                  <a:lnTo>
                    <a:pt x="6451" y="7251"/>
                  </a:lnTo>
                  <a:lnTo>
                    <a:pt x="6400" y="7288"/>
                  </a:lnTo>
                  <a:lnTo>
                    <a:pt x="6349" y="7322"/>
                  </a:lnTo>
                  <a:lnTo>
                    <a:pt x="6298" y="7354"/>
                  </a:lnTo>
                  <a:lnTo>
                    <a:pt x="6245" y="7385"/>
                  </a:lnTo>
                  <a:lnTo>
                    <a:pt x="6193" y="7413"/>
                  </a:lnTo>
                  <a:lnTo>
                    <a:pt x="6140" y="7438"/>
                  </a:lnTo>
                  <a:lnTo>
                    <a:pt x="6087" y="7463"/>
                  </a:lnTo>
                  <a:lnTo>
                    <a:pt x="6035" y="7484"/>
                  </a:lnTo>
                  <a:lnTo>
                    <a:pt x="5984" y="7503"/>
                  </a:lnTo>
                  <a:lnTo>
                    <a:pt x="5932" y="7519"/>
                  </a:lnTo>
                  <a:lnTo>
                    <a:pt x="5966" y="7526"/>
                  </a:lnTo>
                  <a:lnTo>
                    <a:pt x="6001" y="7534"/>
                  </a:lnTo>
                  <a:lnTo>
                    <a:pt x="6037" y="7541"/>
                  </a:lnTo>
                  <a:lnTo>
                    <a:pt x="6074" y="7546"/>
                  </a:lnTo>
                  <a:lnTo>
                    <a:pt x="6112" y="7552"/>
                  </a:lnTo>
                  <a:lnTo>
                    <a:pt x="6151" y="7556"/>
                  </a:lnTo>
                  <a:lnTo>
                    <a:pt x="6190" y="7559"/>
                  </a:lnTo>
                  <a:lnTo>
                    <a:pt x="6231" y="7563"/>
                  </a:lnTo>
                  <a:lnTo>
                    <a:pt x="6272" y="7565"/>
                  </a:lnTo>
                  <a:lnTo>
                    <a:pt x="6312" y="7567"/>
                  </a:lnTo>
                  <a:lnTo>
                    <a:pt x="6354" y="7568"/>
                  </a:lnTo>
                  <a:lnTo>
                    <a:pt x="6396" y="7568"/>
                  </a:lnTo>
                  <a:lnTo>
                    <a:pt x="6438" y="7567"/>
                  </a:lnTo>
                  <a:lnTo>
                    <a:pt x="6480" y="7565"/>
                  </a:lnTo>
                  <a:lnTo>
                    <a:pt x="6521" y="7563"/>
                  </a:lnTo>
                  <a:lnTo>
                    <a:pt x="6563" y="7561"/>
                  </a:lnTo>
                  <a:lnTo>
                    <a:pt x="6605" y="7557"/>
                  </a:lnTo>
                  <a:lnTo>
                    <a:pt x="6646" y="7552"/>
                  </a:lnTo>
                  <a:lnTo>
                    <a:pt x="6688" y="7547"/>
                  </a:lnTo>
                  <a:lnTo>
                    <a:pt x="6728" y="7541"/>
                  </a:lnTo>
                  <a:lnTo>
                    <a:pt x="6767" y="7534"/>
                  </a:lnTo>
                  <a:lnTo>
                    <a:pt x="6806" y="7525"/>
                  </a:lnTo>
                  <a:lnTo>
                    <a:pt x="6844" y="7517"/>
                  </a:lnTo>
                  <a:lnTo>
                    <a:pt x="6882" y="7508"/>
                  </a:lnTo>
                  <a:lnTo>
                    <a:pt x="6919" y="7497"/>
                  </a:lnTo>
                  <a:lnTo>
                    <a:pt x="6953" y="7486"/>
                  </a:lnTo>
                  <a:lnTo>
                    <a:pt x="6987" y="7474"/>
                  </a:lnTo>
                  <a:lnTo>
                    <a:pt x="7020" y="7462"/>
                  </a:lnTo>
                  <a:lnTo>
                    <a:pt x="7052" y="7448"/>
                  </a:lnTo>
                  <a:lnTo>
                    <a:pt x="7081" y="7433"/>
                  </a:lnTo>
                  <a:lnTo>
                    <a:pt x="7110" y="7418"/>
                  </a:lnTo>
                  <a:lnTo>
                    <a:pt x="7136" y="7402"/>
                  </a:lnTo>
                  <a:lnTo>
                    <a:pt x="7123" y="7347"/>
                  </a:lnTo>
                  <a:lnTo>
                    <a:pt x="7110" y="7292"/>
                  </a:lnTo>
                  <a:lnTo>
                    <a:pt x="7099" y="7237"/>
                  </a:lnTo>
                  <a:lnTo>
                    <a:pt x="7090" y="7183"/>
                  </a:lnTo>
                  <a:lnTo>
                    <a:pt x="7083" y="7128"/>
                  </a:lnTo>
                  <a:lnTo>
                    <a:pt x="7077" y="7073"/>
                  </a:lnTo>
                  <a:lnTo>
                    <a:pt x="7073" y="7019"/>
                  </a:lnTo>
                  <a:lnTo>
                    <a:pt x="7070" y="6964"/>
                  </a:lnTo>
                  <a:lnTo>
                    <a:pt x="7069" y="6910"/>
                  </a:lnTo>
                  <a:lnTo>
                    <a:pt x="7070" y="6855"/>
                  </a:lnTo>
                  <a:lnTo>
                    <a:pt x="7073" y="6801"/>
                  </a:lnTo>
                  <a:lnTo>
                    <a:pt x="7078" y="6749"/>
                  </a:lnTo>
                  <a:lnTo>
                    <a:pt x="7085" y="6695"/>
                  </a:lnTo>
                  <a:lnTo>
                    <a:pt x="7094" y="6643"/>
                  </a:lnTo>
                  <a:lnTo>
                    <a:pt x="7103" y="6590"/>
                  </a:lnTo>
                  <a:lnTo>
                    <a:pt x="7116" y="6537"/>
                  </a:lnTo>
                  <a:lnTo>
                    <a:pt x="7129" y="6486"/>
                  </a:lnTo>
                  <a:lnTo>
                    <a:pt x="7145" y="6435"/>
                  </a:lnTo>
                  <a:lnTo>
                    <a:pt x="7162" y="6383"/>
                  </a:lnTo>
                  <a:lnTo>
                    <a:pt x="7182" y="6333"/>
                  </a:lnTo>
                  <a:lnTo>
                    <a:pt x="7204" y="6283"/>
                  </a:lnTo>
                  <a:lnTo>
                    <a:pt x="7227" y="6234"/>
                  </a:lnTo>
                  <a:lnTo>
                    <a:pt x="7253" y="6187"/>
                  </a:lnTo>
                  <a:lnTo>
                    <a:pt x="7279" y="6139"/>
                  </a:lnTo>
                  <a:lnTo>
                    <a:pt x="7309" y="6091"/>
                  </a:lnTo>
                  <a:lnTo>
                    <a:pt x="7341" y="6045"/>
                  </a:lnTo>
                  <a:lnTo>
                    <a:pt x="7374" y="6000"/>
                  </a:lnTo>
                  <a:lnTo>
                    <a:pt x="7409" y="5956"/>
                  </a:lnTo>
                  <a:lnTo>
                    <a:pt x="7446" y="5912"/>
                  </a:lnTo>
                  <a:lnTo>
                    <a:pt x="7485" y="5869"/>
                  </a:lnTo>
                  <a:lnTo>
                    <a:pt x="7526" y="5826"/>
                  </a:lnTo>
                  <a:lnTo>
                    <a:pt x="7569" y="5786"/>
                  </a:lnTo>
                  <a:lnTo>
                    <a:pt x="7644" y="5717"/>
                  </a:lnTo>
                  <a:lnTo>
                    <a:pt x="7718" y="5654"/>
                  </a:lnTo>
                  <a:lnTo>
                    <a:pt x="7755" y="5622"/>
                  </a:lnTo>
                  <a:lnTo>
                    <a:pt x="7793" y="5592"/>
                  </a:lnTo>
                  <a:lnTo>
                    <a:pt x="7831" y="5563"/>
                  </a:lnTo>
                  <a:lnTo>
                    <a:pt x="7869" y="5534"/>
                  </a:lnTo>
                  <a:lnTo>
                    <a:pt x="7908" y="5507"/>
                  </a:lnTo>
                  <a:lnTo>
                    <a:pt x="7947" y="5480"/>
                  </a:lnTo>
                  <a:lnTo>
                    <a:pt x="7986" y="5454"/>
                  </a:lnTo>
                  <a:lnTo>
                    <a:pt x="8028" y="5430"/>
                  </a:lnTo>
                  <a:lnTo>
                    <a:pt x="8069" y="5405"/>
                  </a:lnTo>
                  <a:lnTo>
                    <a:pt x="8112" y="5383"/>
                  </a:lnTo>
                  <a:lnTo>
                    <a:pt x="8156" y="5361"/>
                  </a:lnTo>
                  <a:lnTo>
                    <a:pt x="8201" y="5341"/>
                  </a:lnTo>
                  <a:lnTo>
                    <a:pt x="8303" y="5295"/>
                  </a:lnTo>
                  <a:lnTo>
                    <a:pt x="8403" y="5251"/>
                  </a:lnTo>
                  <a:lnTo>
                    <a:pt x="8603" y="5165"/>
                  </a:lnTo>
                  <a:lnTo>
                    <a:pt x="8704" y="5122"/>
                  </a:lnTo>
                  <a:lnTo>
                    <a:pt x="8803" y="5077"/>
                  </a:lnTo>
                  <a:lnTo>
                    <a:pt x="8852" y="5053"/>
                  </a:lnTo>
                  <a:lnTo>
                    <a:pt x="8901" y="5029"/>
                  </a:lnTo>
                  <a:lnTo>
                    <a:pt x="8948" y="5003"/>
                  </a:lnTo>
                  <a:lnTo>
                    <a:pt x="8997" y="4978"/>
                  </a:lnTo>
                  <a:lnTo>
                    <a:pt x="9012" y="4969"/>
                  </a:lnTo>
                  <a:lnTo>
                    <a:pt x="9029" y="4962"/>
                  </a:lnTo>
                  <a:lnTo>
                    <a:pt x="9068" y="4946"/>
                  </a:lnTo>
                  <a:lnTo>
                    <a:pt x="9111" y="4931"/>
                  </a:lnTo>
                  <a:lnTo>
                    <a:pt x="9158" y="4916"/>
                  </a:lnTo>
                  <a:lnTo>
                    <a:pt x="9210" y="4903"/>
                  </a:lnTo>
                  <a:lnTo>
                    <a:pt x="9264" y="4891"/>
                  </a:lnTo>
                  <a:lnTo>
                    <a:pt x="9320" y="4879"/>
                  </a:lnTo>
                  <a:lnTo>
                    <a:pt x="9376" y="4868"/>
                  </a:lnTo>
                  <a:lnTo>
                    <a:pt x="9434" y="4857"/>
                  </a:lnTo>
                  <a:lnTo>
                    <a:pt x="9490" y="4847"/>
                  </a:lnTo>
                  <a:lnTo>
                    <a:pt x="9599" y="4830"/>
                  </a:lnTo>
                  <a:lnTo>
                    <a:pt x="9696" y="4817"/>
                  </a:lnTo>
                  <a:lnTo>
                    <a:pt x="9777" y="4808"/>
                  </a:lnTo>
                  <a:lnTo>
                    <a:pt x="9806" y="4804"/>
                  </a:lnTo>
                  <a:lnTo>
                    <a:pt x="9837" y="4803"/>
                  </a:lnTo>
                  <a:lnTo>
                    <a:pt x="9897" y="4800"/>
                  </a:lnTo>
                  <a:lnTo>
                    <a:pt x="9959" y="4800"/>
                  </a:lnTo>
                  <a:lnTo>
                    <a:pt x="10022" y="4802"/>
                  </a:lnTo>
                  <a:lnTo>
                    <a:pt x="10085" y="4805"/>
                  </a:lnTo>
                  <a:lnTo>
                    <a:pt x="10149" y="4810"/>
                  </a:lnTo>
                  <a:lnTo>
                    <a:pt x="10278" y="4822"/>
                  </a:lnTo>
                  <a:lnTo>
                    <a:pt x="10407" y="4833"/>
                  </a:lnTo>
                  <a:lnTo>
                    <a:pt x="10472" y="4837"/>
                  </a:lnTo>
                  <a:lnTo>
                    <a:pt x="10535" y="4841"/>
                  </a:lnTo>
                  <a:lnTo>
                    <a:pt x="10599" y="4842"/>
                  </a:lnTo>
                  <a:lnTo>
                    <a:pt x="10661" y="4841"/>
                  </a:lnTo>
                  <a:lnTo>
                    <a:pt x="10693" y="4839"/>
                  </a:lnTo>
                  <a:lnTo>
                    <a:pt x="10723" y="4837"/>
                  </a:lnTo>
                  <a:lnTo>
                    <a:pt x="10754" y="4833"/>
                  </a:lnTo>
                  <a:lnTo>
                    <a:pt x="10783" y="4830"/>
                  </a:lnTo>
                  <a:lnTo>
                    <a:pt x="10799" y="4828"/>
                  </a:lnTo>
                  <a:lnTo>
                    <a:pt x="10813" y="4826"/>
                  </a:lnTo>
                  <a:lnTo>
                    <a:pt x="10841" y="4819"/>
                  </a:lnTo>
                  <a:lnTo>
                    <a:pt x="10868" y="4810"/>
                  </a:lnTo>
                  <a:lnTo>
                    <a:pt x="10892" y="4800"/>
                  </a:lnTo>
                  <a:lnTo>
                    <a:pt x="10917" y="4789"/>
                  </a:lnTo>
                  <a:lnTo>
                    <a:pt x="10941" y="4777"/>
                  </a:lnTo>
                  <a:lnTo>
                    <a:pt x="10987" y="4754"/>
                  </a:lnTo>
                  <a:lnTo>
                    <a:pt x="11012" y="4743"/>
                  </a:lnTo>
                  <a:lnTo>
                    <a:pt x="11035" y="4733"/>
                  </a:lnTo>
                  <a:lnTo>
                    <a:pt x="11060" y="4726"/>
                  </a:lnTo>
                  <a:lnTo>
                    <a:pt x="11085" y="4720"/>
                  </a:lnTo>
                  <a:lnTo>
                    <a:pt x="11099" y="4717"/>
                  </a:lnTo>
                  <a:lnTo>
                    <a:pt x="11112" y="4716"/>
                  </a:lnTo>
                  <a:lnTo>
                    <a:pt x="11126" y="4716"/>
                  </a:lnTo>
                  <a:lnTo>
                    <a:pt x="11140" y="4716"/>
                  </a:lnTo>
                  <a:lnTo>
                    <a:pt x="11155" y="4717"/>
                  </a:lnTo>
                  <a:lnTo>
                    <a:pt x="11170" y="4720"/>
                  </a:lnTo>
                  <a:lnTo>
                    <a:pt x="11185" y="4722"/>
                  </a:lnTo>
                  <a:lnTo>
                    <a:pt x="11201" y="4727"/>
                  </a:lnTo>
                  <a:lnTo>
                    <a:pt x="11227" y="4733"/>
                  </a:lnTo>
                  <a:lnTo>
                    <a:pt x="11253" y="4738"/>
                  </a:lnTo>
                  <a:lnTo>
                    <a:pt x="11277" y="4742"/>
                  </a:lnTo>
                  <a:lnTo>
                    <a:pt x="11300" y="4742"/>
                  </a:lnTo>
                  <a:lnTo>
                    <a:pt x="11322" y="4742"/>
                  </a:lnTo>
                  <a:lnTo>
                    <a:pt x="11344" y="4739"/>
                  </a:lnTo>
                  <a:lnTo>
                    <a:pt x="11365" y="4734"/>
                  </a:lnTo>
                  <a:lnTo>
                    <a:pt x="11386" y="4729"/>
                  </a:lnTo>
                  <a:lnTo>
                    <a:pt x="11408" y="4723"/>
                  </a:lnTo>
                  <a:lnTo>
                    <a:pt x="11429" y="4716"/>
                  </a:lnTo>
                  <a:lnTo>
                    <a:pt x="11470" y="4699"/>
                  </a:lnTo>
                  <a:lnTo>
                    <a:pt x="11561" y="4657"/>
                  </a:lnTo>
                  <a:lnTo>
                    <a:pt x="11588" y="4648"/>
                  </a:lnTo>
                  <a:lnTo>
                    <a:pt x="11615" y="4639"/>
                  </a:lnTo>
                  <a:lnTo>
                    <a:pt x="11643" y="4633"/>
                  </a:lnTo>
                  <a:lnTo>
                    <a:pt x="11670" y="4629"/>
                  </a:lnTo>
                  <a:lnTo>
                    <a:pt x="11696" y="4626"/>
                  </a:lnTo>
                  <a:lnTo>
                    <a:pt x="11723" y="4624"/>
                  </a:lnTo>
                  <a:lnTo>
                    <a:pt x="11778" y="4623"/>
                  </a:lnTo>
                  <a:lnTo>
                    <a:pt x="11833" y="4623"/>
                  </a:lnTo>
                  <a:lnTo>
                    <a:pt x="11862" y="4623"/>
                  </a:lnTo>
                  <a:lnTo>
                    <a:pt x="11888" y="4622"/>
                  </a:lnTo>
                  <a:lnTo>
                    <a:pt x="11917" y="4619"/>
                  </a:lnTo>
                  <a:lnTo>
                    <a:pt x="11943" y="4616"/>
                  </a:lnTo>
                  <a:lnTo>
                    <a:pt x="11972" y="4611"/>
                  </a:lnTo>
                  <a:lnTo>
                    <a:pt x="11998" y="4605"/>
                  </a:lnTo>
                  <a:lnTo>
                    <a:pt x="12034" y="4591"/>
                  </a:lnTo>
                  <a:lnTo>
                    <a:pt x="12069" y="4577"/>
                  </a:lnTo>
                  <a:lnTo>
                    <a:pt x="12140" y="4545"/>
                  </a:lnTo>
                  <a:lnTo>
                    <a:pt x="12212" y="4513"/>
                  </a:lnTo>
                  <a:lnTo>
                    <a:pt x="12285" y="4480"/>
                  </a:lnTo>
                  <a:lnTo>
                    <a:pt x="12321" y="4464"/>
                  </a:lnTo>
                  <a:lnTo>
                    <a:pt x="12358" y="4450"/>
                  </a:lnTo>
                  <a:lnTo>
                    <a:pt x="12396" y="4435"/>
                  </a:lnTo>
                  <a:lnTo>
                    <a:pt x="12432" y="4423"/>
                  </a:lnTo>
                  <a:lnTo>
                    <a:pt x="12469" y="4412"/>
                  </a:lnTo>
                  <a:lnTo>
                    <a:pt x="12506" y="4401"/>
                  </a:lnTo>
                  <a:lnTo>
                    <a:pt x="12544" y="4393"/>
                  </a:lnTo>
                  <a:lnTo>
                    <a:pt x="12580" y="4387"/>
                  </a:lnTo>
                  <a:lnTo>
                    <a:pt x="12587" y="4390"/>
                  </a:lnTo>
                  <a:lnTo>
                    <a:pt x="12590" y="4395"/>
                  </a:lnTo>
                  <a:lnTo>
                    <a:pt x="12594" y="4399"/>
                  </a:lnTo>
                  <a:lnTo>
                    <a:pt x="12596" y="4406"/>
                  </a:lnTo>
                  <a:lnTo>
                    <a:pt x="12599" y="4412"/>
                  </a:lnTo>
                  <a:lnTo>
                    <a:pt x="12600" y="4419"/>
                  </a:lnTo>
                  <a:lnTo>
                    <a:pt x="12600" y="4428"/>
                  </a:lnTo>
                  <a:lnTo>
                    <a:pt x="12600" y="4436"/>
                  </a:lnTo>
                  <a:lnTo>
                    <a:pt x="12596" y="4456"/>
                  </a:lnTo>
                  <a:lnTo>
                    <a:pt x="12591" y="4479"/>
                  </a:lnTo>
                  <a:lnTo>
                    <a:pt x="12583" y="4505"/>
                  </a:lnTo>
                  <a:lnTo>
                    <a:pt x="12572" y="4534"/>
                  </a:lnTo>
                  <a:lnTo>
                    <a:pt x="12558" y="4564"/>
                  </a:lnTo>
                  <a:lnTo>
                    <a:pt x="12542" y="4599"/>
                  </a:lnTo>
                  <a:lnTo>
                    <a:pt x="12523" y="4635"/>
                  </a:lnTo>
                  <a:lnTo>
                    <a:pt x="12502" y="4673"/>
                  </a:lnTo>
                  <a:lnTo>
                    <a:pt x="12480" y="4714"/>
                  </a:lnTo>
                  <a:lnTo>
                    <a:pt x="12454" y="4756"/>
                  </a:lnTo>
                  <a:lnTo>
                    <a:pt x="12398" y="4848"/>
                  </a:lnTo>
                  <a:lnTo>
                    <a:pt x="12336" y="4947"/>
                  </a:lnTo>
                  <a:lnTo>
                    <a:pt x="12266" y="5052"/>
                  </a:lnTo>
                  <a:lnTo>
                    <a:pt x="12190" y="5162"/>
                  </a:lnTo>
                  <a:lnTo>
                    <a:pt x="12110" y="5278"/>
                  </a:lnTo>
                  <a:lnTo>
                    <a:pt x="12025" y="5397"/>
                  </a:lnTo>
                  <a:lnTo>
                    <a:pt x="11937" y="5519"/>
                  </a:lnTo>
                  <a:lnTo>
                    <a:pt x="11847" y="5643"/>
                  </a:lnTo>
                  <a:lnTo>
                    <a:pt x="11754" y="5769"/>
                  </a:lnTo>
                  <a:lnTo>
                    <a:pt x="11566" y="6019"/>
                  </a:lnTo>
                  <a:lnTo>
                    <a:pt x="11379" y="6266"/>
                  </a:lnTo>
                  <a:lnTo>
                    <a:pt x="11199" y="6501"/>
                  </a:lnTo>
                  <a:lnTo>
                    <a:pt x="11031" y="6717"/>
                  </a:lnTo>
                  <a:lnTo>
                    <a:pt x="10885" y="6909"/>
                  </a:lnTo>
                  <a:lnTo>
                    <a:pt x="10761" y="7068"/>
                  </a:lnTo>
                  <a:lnTo>
                    <a:pt x="10671" y="7190"/>
                  </a:lnTo>
                  <a:lnTo>
                    <a:pt x="10639" y="7234"/>
                  </a:lnTo>
                  <a:lnTo>
                    <a:pt x="10617" y="7266"/>
                  </a:lnTo>
                  <a:lnTo>
                    <a:pt x="10602" y="7287"/>
                  </a:lnTo>
                  <a:lnTo>
                    <a:pt x="10588" y="7306"/>
                  </a:lnTo>
                  <a:lnTo>
                    <a:pt x="10572" y="7325"/>
                  </a:lnTo>
                  <a:lnTo>
                    <a:pt x="10556" y="7343"/>
                  </a:lnTo>
                  <a:lnTo>
                    <a:pt x="10539" y="7360"/>
                  </a:lnTo>
                  <a:lnTo>
                    <a:pt x="10522" y="7377"/>
                  </a:lnTo>
                  <a:lnTo>
                    <a:pt x="10503" y="7393"/>
                  </a:lnTo>
                  <a:lnTo>
                    <a:pt x="10484" y="7409"/>
                  </a:lnTo>
                  <a:lnTo>
                    <a:pt x="10445" y="7440"/>
                  </a:lnTo>
                  <a:lnTo>
                    <a:pt x="10404" y="7468"/>
                  </a:lnTo>
                  <a:lnTo>
                    <a:pt x="10361" y="7496"/>
                  </a:lnTo>
                  <a:lnTo>
                    <a:pt x="10319" y="7523"/>
                  </a:lnTo>
                  <a:lnTo>
                    <a:pt x="10232" y="7578"/>
                  </a:lnTo>
                  <a:lnTo>
                    <a:pt x="10188" y="7605"/>
                  </a:lnTo>
                  <a:lnTo>
                    <a:pt x="10145" y="7634"/>
                  </a:lnTo>
                  <a:lnTo>
                    <a:pt x="10105" y="7663"/>
                  </a:lnTo>
                  <a:lnTo>
                    <a:pt x="10064" y="7696"/>
                  </a:lnTo>
                  <a:lnTo>
                    <a:pt x="10045" y="7712"/>
                  </a:lnTo>
                  <a:lnTo>
                    <a:pt x="10027" y="7730"/>
                  </a:lnTo>
                  <a:lnTo>
                    <a:pt x="10008" y="7748"/>
                  </a:lnTo>
                  <a:lnTo>
                    <a:pt x="9991" y="7767"/>
                  </a:lnTo>
                  <a:lnTo>
                    <a:pt x="9969" y="7789"/>
                  </a:lnTo>
                  <a:lnTo>
                    <a:pt x="9947" y="7809"/>
                  </a:lnTo>
                  <a:lnTo>
                    <a:pt x="9924" y="7825"/>
                  </a:lnTo>
                  <a:lnTo>
                    <a:pt x="9902" y="7839"/>
                  </a:lnTo>
                  <a:lnTo>
                    <a:pt x="9877" y="7851"/>
                  </a:lnTo>
                  <a:lnTo>
                    <a:pt x="9854" y="7862"/>
                  </a:lnTo>
                  <a:lnTo>
                    <a:pt x="9830" y="7871"/>
                  </a:lnTo>
                  <a:lnTo>
                    <a:pt x="9805" y="7880"/>
                  </a:lnTo>
                  <a:lnTo>
                    <a:pt x="9755" y="7893"/>
                  </a:lnTo>
                  <a:lnTo>
                    <a:pt x="9703" y="7906"/>
                  </a:lnTo>
                  <a:lnTo>
                    <a:pt x="9676" y="7915"/>
                  </a:lnTo>
                  <a:lnTo>
                    <a:pt x="9649" y="7924"/>
                  </a:lnTo>
                  <a:lnTo>
                    <a:pt x="9622" y="7933"/>
                  </a:lnTo>
                  <a:lnTo>
                    <a:pt x="9595" y="7944"/>
                  </a:lnTo>
                  <a:lnTo>
                    <a:pt x="9556" y="7964"/>
                  </a:lnTo>
                  <a:lnTo>
                    <a:pt x="9520" y="7985"/>
                  </a:lnTo>
                  <a:lnTo>
                    <a:pt x="9485" y="8007"/>
                  </a:lnTo>
                  <a:lnTo>
                    <a:pt x="9451" y="8029"/>
                  </a:lnTo>
                  <a:lnTo>
                    <a:pt x="9385" y="8073"/>
                  </a:lnTo>
                  <a:lnTo>
                    <a:pt x="9352" y="8095"/>
                  </a:lnTo>
                  <a:lnTo>
                    <a:pt x="9320" y="8114"/>
                  </a:lnTo>
                  <a:lnTo>
                    <a:pt x="9287" y="8134"/>
                  </a:lnTo>
                  <a:lnTo>
                    <a:pt x="9253" y="8151"/>
                  </a:lnTo>
                  <a:lnTo>
                    <a:pt x="9217" y="8166"/>
                  </a:lnTo>
                  <a:lnTo>
                    <a:pt x="9199" y="8173"/>
                  </a:lnTo>
                  <a:lnTo>
                    <a:pt x="9181" y="8178"/>
                  </a:lnTo>
                  <a:lnTo>
                    <a:pt x="9161" y="8184"/>
                  </a:lnTo>
                  <a:lnTo>
                    <a:pt x="9141" y="8189"/>
                  </a:lnTo>
                  <a:lnTo>
                    <a:pt x="9122" y="8193"/>
                  </a:lnTo>
                  <a:lnTo>
                    <a:pt x="9101" y="8195"/>
                  </a:lnTo>
                  <a:lnTo>
                    <a:pt x="9080" y="8197"/>
                  </a:lnTo>
                  <a:lnTo>
                    <a:pt x="9058" y="8199"/>
                  </a:lnTo>
                  <a:lnTo>
                    <a:pt x="9035" y="8199"/>
                  </a:lnTo>
                  <a:lnTo>
                    <a:pt x="9012" y="8197"/>
                  </a:lnTo>
                  <a:lnTo>
                    <a:pt x="8995" y="8197"/>
                  </a:lnTo>
                  <a:lnTo>
                    <a:pt x="8978" y="8197"/>
                  </a:lnTo>
                  <a:lnTo>
                    <a:pt x="8945" y="8200"/>
                  </a:lnTo>
                  <a:lnTo>
                    <a:pt x="8913" y="8205"/>
                  </a:lnTo>
                  <a:lnTo>
                    <a:pt x="8880" y="8211"/>
                  </a:lnTo>
                  <a:lnTo>
                    <a:pt x="8848" y="8219"/>
                  </a:lnTo>
                  <a:lnTo>
                    <a:pt x="8817" y="8229"/>
                  </a:lnTo>
                  <a:lnTo>
                    <a:pt x="8755" y="8251"/>
                  </a:lnTo>
                  <a:lnTo>
                    <a:pt x="8693" y="8272"/>
                  </a:lnTo>
                  <a:lnTo>
                    <a:pt x="8662" y="8281"/>
                  </a:lnTo>
                  <a:lnTo>
                    <a:pt x="8630" y="8289"/>
                  </a:lnTo>
                  <a:lnTo>
                    <a:pt x="8599" y="8294"/>
                  </a:lnTo>
                  <a:lnTo>
                    <a:pt x="8566" y="8298"/>
                  </a:lnTo>
                  <a:lnTo>
                    <a:pt x="8548" y="8299"/>
                  </a:lnTo>
                  <a:lnTo>
                    <a:pt x="8533" y="8299"/>
                  </a:lnTo>
                  <a:lnTo>
                    <a:pt x="8515" y="8299"/>
                  </a:lnTo>
                  <a:lnTo>
                    <a:pt x="8498" y="8296"/>
                  </a:lnTo>
                  <a:lnTo>
                    <a:pt x="8425" y="8288"/>
                  </a:lnTo>
                  <a:lnTo>
                    <a:pt x="8348" y="8277"/>
                  </a:lnTo>
                  <a:lnTo>
                    <a:pt x="8267" y="8263"/>
                  </a:lnTo>
                  <a:lnTo>
                    <a:pt x="8185" y="8249"/>
                  </a:lnTo>
                  <a:lnTo>
                    <a:pt x="8103" y="8232"/>
                  </a:lnTo>
                  <a:lnTo>
                    <a:pt x="8024" y="8215"/>
                  </a:lnTo>
                  <a:lnTo>
                    <a:pt x="7948" y="8196"/>
                  </a:lnTo>
                  <a:lnTo>
                    <a:pt x="7877" y="8177"/>
                  </a:lnTo>
                  <a:lnTo>
                    <a:pt x="7841" y="8164"/>
                  </a:lnTo>
                  <a:lnTo>
                    <a:pt x="7806" y="8151"/>
                  </a:lnTo>
                  <a:lnTo>
                    <a:pt x="7776" y="8136"/>
                  </a:lnTo>
                  <a:lnTo>
                    <a:pt x="7746" y="8120"/>
                  </a:lnTo>
                  <a:lnTo>
                    <a:pt x="7718" y="8103"/>
                  </a:lnTo>
                  <a:lnTo>
                    <a:pt x="7693" y="8086"/>
                  </a:lnTo>
                  <a:lnTo>
                    <a:pt x="7643" y="8051"/>
                  </a:lnTo>
                  <a:lnTo>
                    <a:pt x="7618" y="8034"/>
                  </a:lnTo>
                  <a:lnTo>
                    <a:pt x="7592" y="8018"/>
                  </a:lnTo>
                  <a:lnTo>
                    <a:pt x="7567" y="8002"/>
                  </a:lnTo>
                  <a:lnTo>
                    <a:pt x="7539" y="7988"/>
                  </a:lnTo>
                  <a:lnTo>
                    <a:pt x="7509" y="7976"/>
                  </a:lnTo>
                  <a:lnTo>
                    <a:pt x="7479" y="7965"/>
                  </a:lnTo>
                  <a:lnTo>
                    <a:pt x="7462" y="7961"/>
                  </a:lnTo>
                  <a:lnTo>
                    <a:pt x="7444" y="7957"/>
                  </a:lnTo>
                  <a:lnTo>
                    <a:pt x="7426" y="7954"/>
                  </a:lnTo>
                  <a:lnTo>
                    <a:pt x="7407" y="7952"/>
                  </a:lnTo>
                  <a:lnTo>
                    <a:pt x="7391" y="7949"/>
                  </a:lnTo>
                  <a:lnTo>
                    <a:pt x="7376" y="7947"/>
                  </a:lnTo>
                  <a:lnTo>
                    <a:pt x="7361" y="7942"/>
                  </a:lnTo>
                  <a:lnTo>
                    <a:pt x="7347" y="7938"/>
                  </a:lnTo>
                  <a:lnTo>
                    <a:pt x="7333" y="7932"/>
                  </a:lnTo>
                  <a:lnTo>
                    <a:pt x="7320" y="7927"/>
                  </a:lnTo>
                  <a:lnTo>
                    <a:pt x="7308" y="7920"/>
                  </a:lnTo>
                  <a:lnTo>
                    <a:pt x="7297" y="7913"/>
                  </a:lnTo>
                  <a:lnTo>
                    <a:pt x="7284" y="7905"/>
                  </a:lnTo>
                  <a:lnTo>
                    <a:pt x="7275" y="7897"/>
                  </a:lnTo>
                  <a:lnTo>
                    <a:pt x="7264" y="7887"/>
                  </a:lnTo>
                  <a:lnTo>
                    <a:pt x="7254" y="7877"/>
                  </a:lnTo>
                  <a:lnTo>
                    <a:pt x="7235" y="7856"/>
                  </a:lnTo>
                  <a:lnTo>
                    <a:pt x="7220" y="7834"/>
                  </a:lnTo>
                  <a:lnTo>
                    <a:pt x="7206" y="7810"/>
                  </a:lnTo>
                  <a:lnTo>
                    <a:pt x="7194" y="7784"/>
                  </a:lnTo>
                  <a:lnTo>
                    <a:pt x="7183" y="7759"/>
                  </a:lnTo>
                  <a:lnTo>
                    <a:pt x="7174" y="7730"/>
                  </a:lnTo>
                  <a:lnTo>
                    <a:pt x="7167" y="7702"/>
                  </a:lnTo>
                  <a:lnTo>
                    <a:pt x="7161" y="7674"/>
                  </a:lnTo>
                  <a:lnTo>
                    <a:pt x="7157" y="7645"/>
                  </a:lnTo>
                  <a:lnTo>
                    <a:pt x="7155" y="7617"/>
                  </a:lnTo>
                  <a:close/>
                </a:path>
              </a:pathLst>
            </a:custGeom>
            <a:solidFill>
              <a:schemeClr val="bg1"/>
            </a:solidFill>
            <a:ln>
              <a:solidFill>
                <a:schemeClr val="accent6">
                  <a:lumMod val="10000"/>
                  <a:lumOff val="90000"/>
                </a:schemeClr>
              </a:solidFill>
            </a:ln>
            <a:extLst/>
          </p:spPr>
          <p:txBody>
            <a:bodyPr anchor="ctr">
              <a:scene3d>
                <a:camera prst="orthographicFront"/>
                <a:lightRig rig="threePt" dir="t"/>
              </a:scene3d>
              <a:sp3d>
                <a:contourClr>
                  <a:srgbClr val="FFFFFF"/>
                </a:contourClr>
              </a:sp3d>
            </a:bodyPr>
            <a:lstStyle/>
            <a:p>
              <a:pPr algn="ctr">
                <a:defRPr/>
              </a:pPr>
              <a:endParaRPr lang="zh-CN" altLang="en-US">
                <a:solidFill>
                  <a:schemeClr val="tx1">
                    <a:lumMod val="75000"/>
                    <a:lumOff val="25000"/>
                  </a:schemeClr>
                </a:solidFill>
                <a:latin typeface="+mn-ea"/>
              </a:endParaRPr>
            </a:p>
          </p:txBody>
        </p:sp>
      </p:grpSp>
      <p:sp>
        <p:nvSpPr>
          <p:cNvPr id="15" name="圆角矩形 39"/>
          <p:cNvSpPr/>
          <p:nvPr/>
        </p:nvSpPr>
        <p:spPr>
          <a:xfrm>
            <a:off x="8505116" y="2131336"/>
            <a:ext cx="2485884" cy="590647"/>
          </a:xfrm>
          <a:prstGeom prst="roundRect">
            <a:avLst/>
          </a:prstGeom>
          <a:solidFill>
            <a:schemeClr val="accent2"/>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lt"/>
              </a:rPr>
              <a:t>02 TITLE HERE</a:t>
            </a:r>
            <a:endParaRPr lang="zh-CN" altLang="en-US" sz="1600" dirty="0">
              <a:solidFill>
                <a:schemeClr val="bg1"/>
              </a:solidFill>
              <a:latin typeface="+mj-lt"/>
            </a:endParaRPr>
          </a:p>
        </p:txBody>
      </p:sp>
      <p:sp>
        <p:nvSpPr>
          <p:cNvPr id="16" name="圆角矩形 40"/>
          <p:cNvSpPr/>
          <p:nvPr/>
        </p:nvSpPr>
        <p:spPr>
          <a:xfrm>
            <a:off x="5790801" y="4160231"/>
            <a:ext cx="2485884" cy="590647"/>
          </a:xfrm>
          <a:prstGeom prst="roundRect">
            <a:avLst/>
          </a:prstGeom>
          <a:solidFill>
            <a:schemeClr val="accent3"/>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lt"/>
              </a:rPr>
              <a:t>03 TITLE HERE</a:t>
            </a:r>
            <a:endParaRPr lang="zh-CN" altLang="en-US" sz="1600" dirty="0">
              <a:solidFill>
                <a:schemeClr val="bg1"/>
              </a:solidFill>
              <a:latin typeface="+mj-lt"/>
            </a:endParaRPr>
          </a:p>
        </p:txBody>
      </p:sp>
      <p:sp>
        <p:nvSpPr>
          <p:cNvPr id="17" name="圆角矩形 41"/>
          <p:cNvSpPr/>
          <p:nvPr/>
        </p:nvSpPr>
        <p:spPr>
          <a:xfrm>
            <a:off x="8505116" y="4160231"/>
            <a:ext cx="2485884" cy="590647"/>
          </a:xfrm>
          <a:prstGeom prst="roundRect">
            <a:avLst/>
          </a:prstGeom>
          <a:solidFill>
            <a:schemeClr val="accent4"/>
          </a:solidFill>
          <a:ln w="254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solidFill>
                  <a:schemeClr val="bg1"/>
                </a:solidFill>
                <a:latin typeface="+mj-lt"/>
              </a:rPr>
              <a:t>04 TITLE HERE</a:t>
            </a:r>
            <a:endParaRPr lang="zh-CN" altLang="en-US" sz="1600" dirty="0">
              <a:solidFill>
                <a:schemeClr val="bg1"/>
              </a:solidFill>
              <a:latin typeface="+mj-lt"/>
            </a:endParaRPr>
          </a:p>
        </p:txBody>
      </p:sp>
      <p:sp>
        <p:nvSpPr>
          <p:cNvPr id="18" name="矩形 17"/>
          <p:cNvSpPr/>
          <p:nvPr/>
        </p:nvSpPr>
        <p:spPr>
          <a:xfrm>
            <a:off x="5870274" y="2921197"/>
            <a:ext cx="2442780" cy="646331"/>
          </a:xfrm>
          <a:prstGeom prst="rect">
            <a:avLst/>
          </a:prstGeom>
        </p:spPr>
        <p:txBody>
          <a:bodyPr wrap="square">
            <a:spAutoFit/>
          </a:bodyPr>
          <a:lstStyle/>
          <a:p>
            <a:pPr>
              <a:lnSpc>
                <a:spcPct val="120000"/>
              </a:lnSpc>
              <a:spcBef>
                <a:spcPts val="600"/>
              </a:spcBef>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19" name="矩形 18"/>
          <p:cNvSpPr/>
          <p:nvPr/>
        </p:nvSpPr>
        <p:spPr>
          <a:xfrm>
            <a:off x="8519337" y="2925543"/>
            <a:ext cx="2442780" cy="646331"/>
          </a:xfrm>
          <a:prstGeom prst="rect">
            <a:avLst/>
          </a:prstGeom>
        </p:spPr>
        <p:txBody>
          <a:bodyPr wrap="square">
            <a:spAutoFit/>
          </a:bodyPr>
          <a:lstStyle/>
          <a:p>
            <a:pPr>
              <a:lnSpc>
                <a:spcPct val="120000"/>
              </a:lnSpc>
              <a:spcBef>
                <a:spcPts val="600"/>
              </a:spcBef>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20" name="矩形 19"/>
          <p:cNvSpPr/>
          <p:nvPr/>
        </p:nvSpPr>
        <p:spPr>
          <a:xfrm>
            <a:off x="8519337" y="5025735"/>
            <a:ext cx="2442780" cy="646331"/>
          </a:xfrm>
          <a:prstGeom prst="rect">
            <a:avLst/>
          </a:prstGeom>
        </p:spPr>
        <p:txBody>
          <a:bodyPr wrap="square">
            <a:spAutoFit/>
          </a:bodyPr>
          <a:lstStyle/>
          <a:p>
            <a:pPr>
              <a:lnSpc>
                <a:spcPct val="120000"/>
              </a:lnSpc>
              <a:spcBef>
                <a:spcPts val="600"/>
              </a:spcBef>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
        <p:nvSpPr>
          <p:cNvPr id="21" name="矩形 20"/>
          <p:cNvSpPr/>
          <p:nvPr/>
        </p:nvSpPr>
        <p:spPr>
          <a:xfrm>
            <a:off x="5795782" y="5025735"/>
            <a:ext cx="2442780" cy="646331"/>
          </a:xfrm>
          <a:prstGeom prst="rect">
            <a:avLst/>
          </a:prstGeom>
        </p:spPr>
        <p:txBody>
          <a:bodyPr wrap="square">
            <a:spAutoFit/>
          </a:bodyPr>
          <a:lstStyle/>
          <a:p>
            <a:pPr>
              <a:lnSpc>
                <a:spcPct val="120000"/>
              </a:lnSpc>
              <a:spcBef>
                <a:spcPts val="600"/>
              </a:spcBef>
            </a:pPr>
            <a:r>
              <a:rPr lang="zh-CN" altLang="en-US" sz="1000" dirty="0">
                <a:solidFill>
                  <a:schemeClr val="tx1">
                    <a:lumMod val="75000"/>
                    <a:lumOff val="25000"/>
                  </a:schemeClr>
                </a:solidFill>
                <a:latin typeface="+mn-ea"/>
              </a:rPr>
              <a:t>添加标题此处添加标题此处添加标题此处添加标题此处添加标题此处添加标题此处添加标题。</a:t>
            </a:r>
          </a:p>
        </p:txBody>
      </p:sp>
    </p:spTree>
    <p:extLst>
      <p:ext uri="{BB962C8B-B14F-4D97-AF65-F5344CB8AC3E}">
        <p14:creationId xmlns:p14="http://schemas.microsoft.com/office/powerpoint/2010/main" val="266566854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40000" fill="hold" nodeType="afterEffect" p14:presetBounceEnd="40000">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14:bounceEnd="40000">
                                          <p:cBhvr additive="base">
                                            <p:cTn id="7" dur="500" fill="hold"/>
                                            <p:tgtEl>
                                              <p:spTgt spid="3"/>
                                            </p:tgtEl>
                                            <p:attrNameLst>
                                              <p:attrName>ppt_x</p:attrName>
                                            </p:attrNameLst>
                                          </p:cBhvr>
                                          <p:tavLst>
                                            <p:tav tm="0">
                                              <p:val>
                                                <p:strVal val="1+#ppt_w/2"/>
                                              </p:val>
                                            </p:tav>
                                            <p:tav tm="100000">
                                              <p:val>
                                                <p:strVal val="#ppt_x"/>
                                              </p:val>
                                            </p:tav>
                                          </p:tavLst>
                                        </p:anim>
                                        <p:anim calcmode="lin" valueType="num" p14:bounceEnd="40000">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2" accel="40000" fill="hold" nodeType="withEffect" p14:presetBounceEnd="40000">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14:bounceEnd="40000">
                                          <p:cBhvr additive="base">
                                            <p:cTn id="11" dur="500" fill="hold"/>
                                            <p:tgtEl>
                                              <p:spTgt spid="6"/>
                                            </p:tgtEl>
                                            <p:attrNameLst>
                                              <p:attrName>ppt_x</p:attrName>
                                            </p:attrNameLst>
                                          </p:cBhvr>
                                          <p:tavLst>
                                            <p:tav tm="0">
                                              <p:val>
                                                <p:strVal val="0-#ppt_w/2"/>
                                              </p:val>
                                            </p:tav>
                                            <p:tav tm="100000">
                                              <p:val>
                                                <p:strVal val="#ppt_x"/>
                                              </p:val>
                                            </p:tav>
                                          </p:tavLst>
                                        </p:anim>
                                        <p:anim calcmode="lin" valueType="num" p14:bounceEnd="40000">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9" accel="40000" fill="hold" nodeType="withEffect" p14:presetBounceEnd="40000">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14:bounceEnd="40000">
                                          <p:cBhvr additive="base">
                                            <p:cTn id="15" dur="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6" accel="40000" fill="hold" nodeType="withEffect" p14:presetBounceEnd="40000">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14:bounceEnd="40000">
                                          <p:cBhvr additive="base">
                                            <p:cTn id="19" dur="500" fill="hold"/>
                                            <p:tgtEl>
                                              <p:spTgt spid="12"/>
                                            </p:tgtEl>
                                            <p:attrNameLst>
                                              <p:attrName>ppt_x</p:attrName>
                                            </p:attrNameLst>
                                          </p:cBhvr>
                                          <p:tavLst>
                                            <p:tav tm="0">
                                              <p:val>
                                                <p:strVal val="1+#ppt_w/2"/>
                                              </p:val>
                                            </p:tav>
                                            <p:tav tm="100000">
                                              <p:val>
                                                <p:strVal val="#ppt_x"/>
                                              </p:val>
                                            </p:tav>
                                          </p:tavLst>
                                        </p:anim>
                                        <p:anim calcmode="lin" valueType="num" p14:bounceEnd="40000">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accel="40000" fill="hold" grpId="0" nodeType="afterEffect" p14:presetBounceEnd="40000">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14:bounceEnd="40000">
                                          <p:cBhvr additive="base">
                                            <p:cTn id="24" dur="450" fill="hold"/>
                                            <p:tgtEl>
                                              <p:spTgt spid="2"/>
                                            </p:tgtEl>
                                            <p:attrNameLst>
                                              <p:attrName>ppt_x</p:attrName>
                                            </p:attrNameLst>
                                          </p:cBhvr>
                                          <p:tavLst>
                                            <p:tav tm="0">
                                              <p:val>
                                                <p:strVal val="#ppt_x"/>
                                              </p:val>
                                            </p:tav>
                                            <p:tav tm="100000">
                                              <p:val>
                                                <p:strVal val="#ppt_x"/>
                                              </p:val>
                                            </p:tav>
                                          </p:tavLst>
                                        </p:anim>
                                        <p:anim calcmode="lin" valueType="num" p14:bounceEnd="40000">
                                          <p:cBhvr additive="base">
                                            <p:cTn id="25" dur="450" fill="hold"/>
                                            <p:tgtEl>
                                              <p:spTgt spid="2"/>
                                            </p:tgtEl>
                                            <p:attrNameLst>
                                              <p:attrName>ppt_y</p:attrName>
                                            </p:attrNameLst>
                                          </p:cBhvr>
                                          <p:tavLst>
                                            <p:tav tm="0">
                                              <p:val>
                                                <p:strVal val="0-#ppt_h/2"/>
                                              </p:val>
                                            </p:tav>
                                            <p:tav tm="100000">
                                              <p:val>
                                                <p:strVal val="#ppt_y"/>
                                              </p:val>
                                            </p:tav>
                                          </p:tavLst>
                                        </p:anim>
                                      </p:childTnLst>
                                    </p:cTn>
                                  </p:par>
                                  <p:par>
                                    <p:cTn id="26" presetID="14"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par>
                                    <p:cTn id="29" presetID="2" presetClass="entr" presetSubtype="1" accel="40000" fill="hold" grpId="0" nodeType="withEffect" p14:presetBounceEnd="40000">
                                      <p:stCondLst>
                                        <p:cond delay="250"/>
                                      </p:stCondLst>
                                      <p:childTnLst>
                                        <p:set>
                                          <p:cBhvr>
                                            <p:cTn id="30" dur="1" fill="hold">
                                              <p:stCondLst>
                                                <p:cond delay="0"/>
                                              </p:stCondLst>
                                            </p:cTn>
                                            <p:tgtEl>
                                              <p:spTgt spid="15"/>
                                            </p:tgtEl>
                                            <p:attrNameLst>
                                              <p:attrName>style.visibility</p:attrName>
                                            </p:attrNameLst>
                                          </p:cBhvr>
                                          <p:to>
                                            <p:strVal val="visible"/>
                                          </p:to>
                                        </p:set>
                                        <p:anim calcmode="lin" valueType="num" p14:bounceEnd="40000">
                                          <p:cBhvr additive="base">
                                            <p:cTn id="31" dur="450" fill="hold"/>
                                            <p:tgtEl>
                                              <p:spTgt spid="15"/>
                                            </p:tgtEl>
                                            <p:attrNameLst>
                                              <p:attrName>ppt_x</p:attrName>
                                            </p:attrNameLst>
                                          </p:cBhvr>
                                          <p:tavLst>
                                            <p:tav tm="0">
                                              <p:val>
                                                <p:strVal val="#ppt_x"/>
                                              </p:val>
                                            </p:tav>
                                            <p:tav tm="100000">
                                              <p:val>
                                                <p:strVal val="#ppt_x"/>
                                              </p:val>
                                            </p:tav>
                                          </p:tavLst>
                                        </p:anim>
                                        <p:anim calcmode="lin" valueType="num" p14:bounceEnd="40000">
                                          <p:cBhvr additive="base">
                                            <p:cTn id="32" dur="450" fill="hold"/>
                                            <p:tgtEl>
                                              <p:spTgt spid="15"/>
                                            </p:tgtEl>
                                            <p:attrNameLst>
                                              <p:attrName>ppt_y</p:attrName>
                                            </p:attrNameLst>
                                          </p:cBhvr>
                                          <p:tavLst>
                                            <p:tav tm="0">
                                              <p:val>
                                                <p:strVal val="0-#ppt_h/2"/>
                                              </p:val>
                                            </p:tav>
                                            <p:tav tm="100000">
                                              <p:val>
                                                <p:strVal val="#ppt_y"/>
                                              </p:val>
                                            </p:tav>
                                          </p:tavLst>
                                        </p:anim>
                                      </p:childTnLst>
                                    </p:cTn>
                                  </p:par>
                                  <p:par>
                                    <p:cTn id="33" presetID="14" presetClass="entr" presetSubtype="10"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2" presetClass="entr" presetSubtype="1" accel="40000" fill="hold" grpId="0" nodeType="withEffect" p14:presetBounceEnd="40000">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14:bounceEnd="40000">
                                          <p:cBhvr additive="base">
                                            <p:cTn id="38" dur="500" fill="hold"/>
                                            <p:tgtEl>
                                              <p:spTgt spid="16"/>
                                            </p:tgtEl>
                                            <p:attrNameLst>
                                              <p:attrName>ppt_x</p:attrName>
                                            </p:attrNameLst>
                                          </p:cBhvr>
                                          <p:tavLst>
                                            <p:tav tm="0">
                                              <p:val>
                                                <p:strVal val="#ppt_x"/>
                                              </p:val>
                                            </p:tav>
                                            <p:tav tm="100000">
                                              <p:val>
                                                <p:strVal val="#ppt_x"/>
                                              </p:val>
                                            </p:tav>
                                          </p:tavLst>
                                        </p:anim>
                                        <p:anim calcmode="lin" valueType="num" p14:bounceEnd="40000">
                                          <p:cBhvr additive="base">
                                            <p:cTn id="39" dur="500" fill="hold"/>
                                            <p:tgtEl>
                                              <p:spTgt spid="16"/>
                                            </p:tgtEl>
                                            <p:attrNameLst>
                                              <p:attrName>ppt_y</p:attrName>
                                            </p:attrNameLst>
                                          </p:cBhvr>
                                          <p:tavLst>
                                            <p:tav tm="0">
                                              <p:val>
                                                <p:strVal val="0-#ppt_h/2"/>
                                              </p:val>
                                            </p:tav>
                                            <p:tav tm="100000">
                                              <p:val>
                                                <p:strVal val="#ppt_y"/>
                                              </p:val>
                                            </p:tav>
                                          </p:tavLst>
                                        </p:anim>
                                      </p:childTnLst>
                                    </p:cTn>
                                  </p:par>
                                  <p:par>
                                    <p:cTn id="40" presetID="14" presetClass="entr" presetSubtype="1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par>
                                    <p:cTn id="43" presetID="2" presetClass="entr" presetSubtype="1" accel="40000" fill="hold" grpId="0" nodeType="withEffect" p14:presetBounceEnd="40000">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14:bounceEnd="40000">
                                          <p:cBhvr additive="base">
                                            <p:cTn id="45" dur="500" fill="hold"/>
                                            <p:tgtEl>
                                              <p:spTgt spid="17"/>
                                            </p:tgtEl>
                                            <p:attrNameLst>
                                              <p:attrName>ppt_x</p:attrName>
                                            </p:attrNameLst>
                                          </p:cBhvr>
                                          <p:tavLst>
                                            <p:tav tm="0">
                                              <p:val>
                                                <p:strVal val="#ppt_x"/>
                                              </p:val>
                                            </p:tav>
                                            <p:tav tm="100000">
                                              <p:val>
                                                <p:strVal val="#ppt_x"/>
                                              </p:val>
                                            </p:tav>
                                          </p:tavLst>
                                        </p:anim>
                                        <p:anim calcmode="lin" valueType="num" p14:bounceEnd="40000">
                                          <p:cBhvr additive="base">
                                            <p:cTn id="46" dur="500" fill="hold"/>
                                            <p:tgtEl>
                                              <p:spTgt spid="17"/>
                                            </p:tgtEl>
                                            <p:attrNameLst>
                                              <p:attrName>ppt_y</p:attrName>
                                            </p:attrNameLst>
                                          </p:cBhvr>
                                          <p:tavLst>
                                            <p:tav tm="0">
                                              <p:val>
                                                <p:strVal val="0-#ppt_h/2"/>
                                              </p:val>
                                            </p:tav>
                                            <p:tav tm="100000">
                                              <p:val>
                                                <p:strVal val="#ppt_y"/>
                                              </p:val>
                                            </p:tav>
                                          </p:tavLst>
                                        </p:anim>
                                      </p:childTnLst>
                                    </p:cTn>
                                  </p:par>
                                  <p:par>
                                    <p:cTn id="47" presetID="14" presetClass="entr" presetSubtype="10" fill="hold" grpId="0" nodeType="withEffect">
                                      <p:stCondLst>
                                        <p:cond delay="75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7" grpId="0" animBg="1"/>
          <p:bldP spid="18" grpId="0"/>
          <p:bldP spid="19" grpId="0"/>
          <p:bldP spid="20" grpId="0"/>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3" accel="4000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2" presetClass="entr" presetSubtype="12" accel="4000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0-#ppt_w/2"/>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9" accel="40000" fill="hold"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0-#ppt_w/2"/>
                                              </p:val>
                                            </p:tav>
                                            <p:tav tm="100000">
                                              <p:val>
                                                <p:strVal val="#ppt_x"/>
                                              </p:val>
                                            </p:tav>
                                          </p:tavLst>
                                        </p:anim>
                                        <p:anim calcmode="lin" valueType="num">
                                          <p:cBhvr additive="base">
                                            <p:cTn id="16" dur="500" fill="hold"/>
                                            <p:tgtEl>
                                              <p:spTgt spid="9"/>
                                            </p:tgtEl>
                                            <p:attrNameLst>
                                              <p:attrName>ppt_y</p:attrName>
                                            </p:attrNameLst>
                                          </p:cBhvr>
                                          <p:tavLst>
                                            <p:tav tm="0">
                                              <p:val>
                                                <p:strVal val="0-#ppt_h/2"/>
                                              </p:val>
                                            </p:tav>
                                            <p:tav tm="100000">
                                              <p:val>
                                                <p:strVal val="#ppt_y"/>
                                              </p:val>
                                            </p:tav>
                                          </p:tavLst>
                                        </p:anim>
                                      </p:childTnLst>
                                    </p:cTn>
                                  </p:par>
                                  <p:par>
                                    <p:cTn id="17" presetID="2" presetClass="entr" presetSubtype="6" accel="4000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additive="base">
                                            <p:cTn id="19" dur="500" fill="hold"/>
                                            <p:tgtEl>
                                              <p:spTgt spid="12"/>
                                            </p:tgtEl>
                                            <p:attrNameLst>
                                              <p:attrName>ppt_x</p:attrName>
                                            </p:attrNameLst>
                                          </p:cBhvr>
                                          <p:tavLst>
                                            <p:tav tm="0">
                                              <p:val>
                                                <p:strVal val="1+#ppt_w/2"/>
                                              </p:val>
                                            </p:tav>
                                            <p:tav tm="100000">
                                              <p:val>
                                                <p:strVal val="#ppt_x"/>
                                              </p:val>
                                            </p:tav>
                                          </p:tavLst>
                                        </p:anim>
                                        <p:anim calcmode="lin" valueType="num">
                                          <p:cBhvr additive="base">
                                            <p:cTn id="20" dur="500" fill="hold"/>
                                            <p:tgtEl>
                                              <p:spTgt spid="12"/>
                                            </p:tgtEl>
                                            <p:attrNameLst>
                                              <p:attrName>ppt_y</p:attrName>
                                            </p:attrNameLst>
                                          </p:cBhvr>
                                          <p:tavLst>
                                            <p:tav tm="0">
                                              <p:val>
                                                <p:strVal val="1+#ppt_h/2"/>
                                              </p:val>
                                            </p:tav>
                                            <p:tav tm="100000">
                                              <p:val>
                                                <p:strVal val="#ppt_y"/>
                                              </p:val>
                                            </p:tav>
                                          </p:tavLst>
                                        </p:anim>
                                      </p:childTnLst>
                                    </p:cTn>
                                  </p:par>
                                </p:childTnLst>
                              </p:cTn>
                            </p:par>
                            <p:par>
                              <p:cTn id="21" fill="hold">
                                <p:stCondLst>
                                  <p:cond delay="500"/>
                                </p:stCondLst>
                                <p:childTnLst>
                                  <p:par>
                                    <p:cTn id="22" presetID="2" presetClass="entr" presetSubtype="1" accel="40000" fill="hold" grpId="0"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additive="base">
                                            <p:cTn id="24" dur="450" fill="hold"/>
                                            <p:tgtEl>
                                              <p:spTgt spid="2"/>
                                            </p:tgtEl>
                                            <p:attrNameLst>
                                              <p:attrName>ppt_x</p:attrName>
                                            </p:attrNameLst>
                                          </p:cBhvr>
                                          <p:tavLst>
                                            <p:tav tm="0">
                                              <p:val>
                                                <p:strVal val="#ppt_x"/>
                                              </p:val>
                                            </p:tav>
                                            <p:tav tm="100000">
                                              <p:val>
                                                <p:strVal val="#ppt_x"/>
                                              </p:val>
                                            </p:tav>
                                          </p:tavLst>
                                        </p:anim>
                                        <p:anim calcmode="lin" valueType="num">
                                          <p:cBhvr additive="base">
                                            <p:cTn id="25" dur="450" fill="hold"/>
                                            <p:tgtEl>
                                              <p:spTgt spid="2"/>
                                            </p:tgtEl>
                                            <p:attrNameLst>
                                              <p:attrName>ppt_y</p:attrName>
                                            </p:attrNameLst>
                                          </p:cBhvr>
                                          <p:tavLst>
                                            <p:tav tm="0">
                                              <p:val>
                                                <p:strVal val="0-#ppt_h/2"/>
                                              </p:val>
                                            </p:tav>
                                            <p:tav tm="100000">
                                              <p:val>
                                                <p:strVal val="#ppt_y"/>
                                              </p:val>
                                            </p:tav>
                                          </p:tavLst>
                                        </p:anim>
                                      </p:childTnLst>
                                    </p:cTn>
                                  </p:par>
                                  <p:par>
                                    <p:cTn id="26" presetID="14" presetClass="entr" presetSubtype="10" fill="hold" grpId="0" nodeType="withEffect">
                                      <p:stCondLst>
                                        <p:cond delay="0"/>
                                      </p:stCondLst>
                                      <p:childTnLst>
                                        <p:set>
                                          <p:cBhvr>
                                            <p:cTn id="27" dur="1" fill="hold">
                                              <p:stCondLst>
                                                <p:cond delay="0"/>
                                              </p:stCondLst>
                                            </p:cTn>
                                            <p:tgtEl>
                                              <p:spTgt spid="18"/>
                                            </p:tgtEl>
                                            <p:attrNameLst>
                                              <p:attrName>style.visibility</p:attrName>
                                            </p:attrNameLst>
                                          </p:cBhvr>
                                          <p:to>
                                            <p:strVal val="visible"/>
                                          </p:to>
                                        </p:set>
                                        <p:animEffect transition="in" filter="randombar(horizontal)">
                                          <p:cBhvr>
                                            <p:cTn id="28" dur="500"/>
                                            <p:tgtEl>
                                              <p:spTgt spid="18"/>
                                            </p:tgtEl>
                                          </p:cBhvr>
                                        </p:animEffect>
                                      </p:childTnLst>
                                    </p:cTn>
                                  </p:par>
                                  <p:par>
                                    <p:cTn id="29" presetID="2" presetClass="entr" presetSubtype="1" accel="40000" fill="hold" grpId="0" nodeType="withEffect">
                                      <p:stCondLst>
                                        <p:cond delay="250"/>
                                      </p:stCondLst>
                                      <p:childTnLst>
                                        <p:set>
                                          <p:cBhvr>
                                            <p:cTn id="30" dur="1" fill="hold">
                                              <p:stCondLst>
                                                <p:cond delay="0"/>
                                              </p:stCondLst>
                                            </p:cTn>
                                            <p:tgtEl>
                                              <p:spTgt spid="15"/>
                                            </p:tgtEl>
                                            <p:attrNameLst>
                                              <p:attrName>style.visibility</p:attrName>
                                            </p:attrNameLst>
                                          </p:cBhvr>
                                          <p:to>
                                            <p:strVal val="visible"/>
                                          </p:to>
                                        </p:set>
                                        <p:anim calcmode="lin" valueType="num">
                                          <p:cBhvr additive="base">
                                            <p:cTn id="31" dur="450" fill="hold"/>
                                            <p:tgtEl>
                                              <p:spTgt spid="15"/>
                                            </p:tgtEl>
                                            <p:attrNameLst>
                                              <p:attrName>ppt_x</p:attrName>
                                            </p:attrNameLst>
                                          </p:cBhvr>
                                          <p:tavLst>
                                            <p:tav tm="0">
                                              <p:val>
                                                <p:strVal val="#ppt_x"/>
                                              </p:val>
                                            </p:tav>
                                            <p:tav tm="100000">
                                              <p:val>
                                                <p:strVal val="#ppt_x"/>
                                              </p:val>
                                            </p:tav>
                                          </p:tavLst>
                                        </p:anim>
                                        <p:anim calcmode="lin" valueType="num">
                                          <p:cBhvr additive="base">
                                            <p:cTn id="32" dur="450" fill="hold"/>
                                            <p:tgtEl>
                                              <p:spTgt spid="15"/>
                                            </p:tgtEl>
                                            <p:attrNameLst>
                                              <p:attrName>ppt_y</p:attrName>
                                            </p:attrNameLst>
                                          </p:cBhvr>
                                          <p:tavLst>
                                            <p:tav tm="0">
                                              <p:val>
                                                <p:strVal val="0-#ppt_h/2"/>
                                              </p:val>
                                            </p:tav>
                                            <p:tav tm="100000">
                                              <p:val>
                                                <p:strVal val="#ppt_y"/>
                                              </p:val>
                                            </p:tav>
                                          </p:tavLst>
                                        </p:anim>
                                      </p:childTnLst>
                                    </p:cTn>
                                  </p:par>
                                  <p:par>
                                    <p:cTn id="33" presetID="14" presetClass="entr" presetSubtype="10" fill="hold" grpId="0" nodeType="withEffect">
                                      <p:stCondLst>
                                        <p:cond delay="250"/>
                                      </p:stCondLst>
                                      <p:childTnLst>
                                        <p:set>
                                          <p:cBhvr>
                                            <p:cTn id="34" dur="1" fill="hold">
                                              <p:stCondLst>
                                                <p:cond delay="0"/>
                                              </p:stCondLst>
                                            </p:cTn>
                                            <p:tgtEl>
                                              <p:spTgt spid="19"/>
                                            </p:tgtEl>
                                            <p:attrNameLst>
                                              <p:attrName>style.visibility</p:attrName>
                                            </p:attrNameLst>
                                          </p:cBhvr>
                                          <p:to>
                                            <p:strVal val="visible"/>
                                          </p:to>
                                        </p:set>
                                        <p:animEffect transition="in" filter="randombar(horizontal)">
                                          <p:cBhvr>
                                            <p:cTn id="35" dur="500"/>
                                            <p:tgtEl>
                                              <p:spTgt spid="19"/>
                                            </p:tgtEl>
                                          </p:cBhvr>
                                        </p:animEffect>
                                      </p:childTnLst>
                                    </p:cTn>
                                  </p:par>
                                  <p:par>
                                    <p:cTn id="36" presetID="2" presetClass="entr" presetSubtype="1" accel="40000" fill="hold" grpId="0" nodeType="withEffect">
                                      <p:stCondLst>
                                        <p:cond delay="500"/>
                                      </p:stCondLst>
                                      <p:childTnLst>
                                        <p:set>
                                          <p:cBhvr>
                                            <p:cTn id="37" dur="1" fill="hold">
                                              <p:stCondLst>
                                                <p:cond delay="0"/>
                                              </p:stCondLst>
                                            </p:cTn>
                                            <p:tgtEl>
                                              <p:spTgt spid="16"/>
                                            </p:tgtEl>
                                            <p:attrNameLst>
                                              <p:attrName>style.visibility</p:attrName>
                                            </p:attrNameLst>
                                          </p:cBhvr>
                                          <p:to>
                                            <p:strVal val="visible"/>
                                          </p:to>
                                        </p:set>
                                        <p:anim calcmode="lin" valueType="num">
                                          <p:cBhvr additive="base">
                                            <p:cTn id="38" dur="500" fill="hold"/>
                                            <p:tgtEl>
                                              <p:spTgt spid="16"/>
                                            </p:tgtEl>
                                            <p:attrNameLst>
                                              <p:attrName>ppt_x</p:attrName>
                                            </p:attrNameLst>
                                          </p:cBhvr>
                                          <p:tavLst>
                                            <p:tav tm="0">
                                              <p:val>
                                                <p:strVal val="#ppt_x"/>
                                              </p:val>
                                            </p:tav>
                                            <p:tav tm="100000">
                                              <p:val>
                                                <p:strVal val="#ppt_x"/>
                                              </p:val>
                                            </p:tav>
                                          </p:tavLst>
                                        </p:anim>
                                        <p:anim calcmode="lin" valueType="num">
                                          <p:cBhvr additive="base">
                                            <p:cTn id="39" dur="500" fill="hold"/>
                                            <p:tgtEl>
                                              <p:spTgt spid="16"/>
                                            </p:tgtEl>
                                            <p:attrNameLst>
                                              <p:attrName>ppt_y</p:attrName>
                                            </p:attrNameLst>
                                          </p:cBhvr>
                                          <p:tavLst>
                                            <p:tav tm="0">
                                              <p:val>
                                                <p:strVal val="0-#ppt_h/2"/>
                                              </p:val>
                                            </p:tav>
                                            <p:tav tm="100000">
                                              <p:val>
                                                <p:strVal val="#ppt_y"/>
                                              </p:val>
                                            </p:tav>
                                          </p:tavLst>
                                        </p:anim>
                                      </p:childTnLst>
                                    </p:cTn>
                                  </p:par>
                                  <p:par>
                                    <p:cTn id="40" presetID="14" presetClass="entr" presetSubtype="10" fill="hold" grpId="0" nodeType="withEffect">
                                      <p:stCondLst>
                                        <p:cond delay="500"/>
                                      </p:stCondLst>
                                      <p:childTnLst>
                                        <p:set>
                                          <p:cBhvr>
                                            <p:cTn id="41" dur="1" fill="hold">
                                              <p:stCondLst>
                                                <p:cond delay="0"/>
                                              </p:stCondLst>
                                            </p:cTn>
                                            <p:tgtEl>
                                              <p:spTgt spid="21"/>
                                            </p:tgtEl>
                                            <p:attrNameLst>
                                              <p:attrName>style.visibility</p:attrName>
                                            </p:attrNameLst>
                                          </p:cBhvr>
                                          <p:to>
                                            <p:strVal val="visible"/>
                                          </p:to>
                                        </p:set>
                                        <p:animEffect transition="in" filter="randombar(horizontal)">
                                          <p:cBhvr>
                                            <p:cTn id="42" dur="500"/>
                                            <p:tgtEl>
                                              <p:spTgt spid="21"/>
                                            </p:tgtEl>
                                          </p:cBhvr>
                                        </p:animEffect>
                                      </p:childTnLst>
                                    </p:cTn>
                                  </p:par>
                                  <p:par>
                                    <p:cTn id="43" presetID="2" presetClass="entr" presetSubtype="1" accel="40000" fill="hold" grpId="0" nodeType="withEffect">
                                      <p:stCondLst>
                                        <p:cond delay="75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ppt_x"/>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par>
                                    <p:cTn id="47" presetID="14" presetClass="entr" presetSubtype="10" fill="hold" grpId="0" nodeType="withEffect">
                                      <p:stCondLst>
                                        <p:cond delay="750"/>
                                      </p:stCondLst>
                                      <p:childTnLst>
                                        <p:set>
                                          <p:cBhvr>
                                            <p:cTn id="48" dur="1" fill="hold">
                                              <p:stCondLst>
                                                <p:cond delay="0"/>
                                              </p:stCondLst>
                                            </p:cTn>
                                            <p:tgtEl>
                                              <p:spTgt spid="20"/>
                                            </p:tgtEl>
                                            <p:attrNameLst>
                                              <p:attrName>style.visibility</p:attrName>
                                            </p:attrNameLst>
                                          </p:cBhvr>
                                          <p:to>
                                            <p:strVal val="visible"/>
                                          </p:to>
                                        </p:set>
                                        <p:animEffect transition="in" filter="randombar(horizontal)">
                                          <p:cBhvr>
                                            <p:cTn id="4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5" grpId="0" animBg="1"/>
          <p:bldP spid="16" grpId="0" animBg="1"/>
          <p:bldP spid="17" grpId="0" animBg="1"/>
          <p:bldP spid="18" grpId="0"/>
          <p:bldP spid="19" grpId="0"/>
          <p:bldP spid="20" grpId="0"/>
          <p:bldP spid="21"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901700" y="2285365"/>
            <a:ext cx="10245090" cy="3499485"/>
            <a:chOff x="1527" y="3114"/>
            <a:chExt cx="16134" cy="5511"/>
          </a:xfrm>
        </p:grpSpPr>
        <p:sp>
          <p:nvSpPr>
            <p:cNvPr id="25" name="Rectangle 17"/>
            <p:cNvSpPr>
              <a:spLocks noChangeArrowheads="1"/>
            </p:cNvSpPr>
            <p:nvPr/>
          </p:nvSpPr>
          <p:spPr bwMode="auto">
            <a:xfrm>
              <a:off x="1527" y="3863"/>
              <a:ext cx="3234" cy="4762"/>
            </a:xfrm>
            <a:prstGeom prst="rect">
              <a:avLst/>
            </a:prstGeom>
            <a:noFill/>
            <a:ln w="19050">
              <a:solidFill>
                <a:srgbClr val="D63850"/>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6" name="Rectangle 17"/>
            <p:cNvSpPr>
              <a:spLocks noChangeArrowheads="1"/>
            </p:cNvSpPr>
            <p:nvPr/>
          </p:nvSpPr>
          <p:spPr bwMode="auto">
            <a:xfrm>
              <a:off x="5786" y="3863"/>
              <a:ext cx="3234" cy="4762"/>
            </a:xfrm>
            <a:prstGeom prst="rect">
              <a:avLst/>
            </a:prstGeom>
            <a:noFill/>
            <a:ln w="19050">
              <a:solidFill>
                <a:srgbClr val="C00000"/>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7" name="Rectangle 17"/>
            <p:cNvSpPr>
              <a:spLocks noChangeArrowheads="1"/>
            </p:cNvSpPr>
            <p:nvPr/>
          </p:nvSpPr>
          <p:spPr bwMode="auto">
            <a:xfrm>
              <a:off x="10190" y="3863"/>
              <a:ext cx="3234" cy="4762"/>
            </a:xfrm>
            <a:prstGeom prst="rect">
              <a:avLst/>
            </a:prstGeom>
            <a:noFill/>
            <a:ln w="19050">
              <a:solidFill>
                <a:srgbClr val="C00000"/>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8" name="Rectangle 17"/>
            <p:cNvSpPr>
              <a:spLocks noChangeArrowheads="1"/>
            </p:cNvSpPr>
            <p:nvPr/>
          </p:nvSpPr>
          <p:spPr bwMode="auto">
            <a:xfrm>
              <a:off x="14431" y="3863"/>
              <a:ext cx="3231" cy="4762"/>
            </a:xfrm>
            <a:prstGeom prst="rect">
              <a:avLst/>
            </a:prstGeom>
            <a:noFill/>
            <a:ln w="19050">
              <a:solidFill>
                <a:srgbClr val="C00000"/>
              </a:solid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29" name="Oval 7"/>
            <p:cNvSpPr>
              <a:spLocks noChangeArrowheads="1"/>
            </p:cNvSpPr>
            <p:nvPr/>
          </p:nvSpPr>
          <p:spPr bwMode="auto">
            <a:xfrm rot="2700000">
              <a:off x="6653" y="3122"/>
              <a:ext cx="1498" cy="1482"/>
            </a:xfrm>
            <a:prstGeom prst="rect">
              <a:avLst/>
            </a:prstGeom>
            <a:solidFill>
              <a:srgbClr val="C00000"/>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0" name="Freeform 6"/>
            <p:cNvSpPr>
              <a:spLocks noEditPoints="1" noChangeArrowheads="1"/>
            </p:cNvSpPr>
            <p:nvPr/>
          </p:nvSpPr>
          <p:spPr bwMode="auto">
            <a:xfrm>
              <a:off x="6975" y="3596"/>
              <a:ext cx="855" cy="562"/>
            </a:xfrm>
            <a:custGeom>
              <a:avLst/>
              <a:gdLst>
                <a:gd name="T0" fmla="*/ 2147483647 w 176"/>
                <a:gd name="T1" fmla="*/ 2147483647 h 117"/>
                <a:gd name="T2" fmla="*/ 2147483647 w 176"/>
                <a:gd name="T3" fmla="*/ 2147483647 h 117"/>
                <a:gd name="T4" fmla="*/ 2147483647 w 176"/>
                <a:gd name="T5" fmla="*/ 2147483647 h 117"/>
                <a:gd name="T6" fmla="*/ 2147483647 w 176"/>
                <a:gd name="T7" fmla="*/ 2147483647 h 117"/>
                <a:gd name="T8" fmla="*/ 0 w 176"/>
                <a:gd name="T9" fmla="*/ 2147483647 h 117"/>
                <a:gd name="T10" fmla="*/ 0 w 176"/>
                <a:gd name="T11" fmla="*/ 2147483647 h 117"/>
                <a:gd name="T12" fmla="*/ 2147483647 w 176"/>
                <a:gd name="T13" fmla="*/ 2147483647 h 117"/>
                <a:gd name="T14" fmla="*/ 2147483647 w 176"/>
                <a:gd name="T15" fmla="*/ 2147483647 h 117"/>
                <a:gd name="T16" fmla="*/ 2147483647 w 176"/>
                <a:gd name="T17" fmla="*/ 2147483647 h 117"/>
                <a:gd name="T18" fmla="*/ 2147483647 w 176"/>
                <a:gd name="T19" fmla="*/ 2147483647 h 117"/>
                <a:gd name="T20" fmla="*/ 2147483647 w 176"/>
                <a:gd name="T21" fmla="*/ 2147483647 h 117"/>
                <a:gd name="T22" fmla="*/ 2147483647 w 176"/>
                <a:gd name="T23" fmla="*/ 0 h 117"/>
                <a:gd name="T24" fmla="*/ 2147483647 w 176"/>
                <a:gd name="T25" fmla="*/ 0 h 117"/>
                <a:gd name="T26" fmla="*/ 2147483647 w 176"/>
                <a:gd name="T27" fmla="*/ 2147483647 h 117"/>
                <a:gd name="T28" fmla="*/ 2147483647 w 176"/>
                <a:gd name="T29" fmla="*/ 2147483647 h 117"/>
                <a:gd name="T30" fmla="*/ 2147483647 w 176"/>
                <a:gd name="T31" fmla="*/ 2147483647 h 117"/>
                <a:gd name="T32" fmla="*/ 2147483647 w 176"/>
                <a:gd name="T33" fmla="*/ 2147483647 h 117"/>
                <a:gd name="T34" fmla="*/ 2147483647 w 176"/>
                <a:gd name="T35" fmla="*/ 2147483647 h 117"/>
                <a:gd name="T36" fmla="*/ 2147483647 w 176"/>
                <a:gd name="T37" fmla="*/ 2147483647 h 117"/>
                <a:gd name="T38" fmla="*/ 2147483647 w 176"/>
                <a:gd name="T39" fmla="*/ 2147483647 h 117"/>
                <a:gd name="T40" fmla="*/ 2147483647 w 176"/>
                <a:gd name="T41" fmla="*/ 2147483647 h 117"/>
                <a:gd name="T42" fmla="*/ 2147483647 w 176"/>
                <a:gd name="T43" fmla="*/ 2147483647 h 117"/>
                <a:gd name="T44" fmla="*/ 2147483647 w 176"/>
                <a:gd name="T45" fmla="*/ 2147483647 h 117"/>
                <a:gd name="T46" fmla="*/ 2147483647 w 176"/>
                <a:gd name="T47" fmla="*/ 2147483647 h 117"/>
                <a:gd name="T48" fmla="*/ 2147483647 w 176"/>
                <a:gd name="T49" fmla="*/ 2147483647 h 117"/>
                <a:gd name="T50" fmla="*/ 2147483647 w 176"/>
                <a:gd name="T51" fmla="*/ 2147483647 h 117"/>
                <a:gd name="T52" fmla="*/ 2147483647 w 176"/>
                <a:gd name="T53" fmla="*/ 2147483647 h 117"/>
                <a:gd name="T54" fmla="*/ 2147483647 w 176"/>
                <a:gd name="T55" fmla="*/ 2147483647 h 117"/>
                <a:gd name="T56" fmla="*/ 2147483647 w 176"/>
                <a:gd name="T57" fmla="*/ 2147483647 h 117"/>
                <a:gd name="T58" fmla="*/ 2147483647 w 176"/>
                <a:gd name="T59" fmla="*/ 2147483647 h 117"/>
                <a:gd name="T60" fmla="*/ 2147483647 w 176"/>
                <a:gd name="T61" fmla="*/ 2147483647 h 117"/>
                <a:gd name="T62" fmla="*/ 2147483647 w 176"/>
                <a:gd name="T63" fmla="*/ 2147483647 h 117"/>
                <a:gd name="T64" fmla="*/ 2147483647 w 176"/>
                <a:gd name="T65" fmla="*/ 2147483647 h 117"/>
                <a:gd name="T66" fmla="*/ 2147483647 w 176"/>
                <a:gd name="T67" fmla="*/ 2147483647 h 117"/>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76"/>
                <a:gd name="T103" fmla="*/ 0 h 117"/>
                <a:gd name="T104" fmla="*/ 176 w 176"/>
                <a:gd name="T105" fmla="*/ 117 h 117"/>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76" h="117">
                  <a:moveTo>
                    <a:pt x="176" y="99"/>
                  </a:moveTo>
                  <a:cubicBezTo>
                    <a:pt x="176" y="108"/>
                    <a:pt x="176" y="108"/>
                    <a:pt x="176" y="108"/>
                  </a:cubicBezTo>
                  <a:cubicBezTo>
                    <a:pt x="176" y="113"/>
                    <a:pt x="169" y="117"/>
                    <a:pt x="161" y="117"/>
                  </a:cubicBezTo>
                  <a:cubicBezTo>
                    <a:pt x="15" y="117"/>
                    <a:pt x="15" y="117"/>
                    <a:pt x="15" y="117"/>
                  </a:cubicBezTo>
                  <a:cubicBezTo>
                    <a:pt x="7" y="117"/>
                    <a:pt x="0" y="113"/>
                    <a:pt x="0" y="108"/>
                  </a:cubicBezTo>
                  <a:cubicBezTo>
                    <a:pt x="0" y="99"/>
                    <a:pt x="0" y="99"/>
                    <a:pt x="0" y="99"/>
                  </a:cubicBezTo>
                  <a:cubicBezTo>
                    <a:pt x="15" y="99"/>
                    <a:pt x="15" y="99"/>
                    <a:pt x="15" y="99"/>
                  </a:cubicBezTo>
                  <a:cubicBezTo>
                    <a:pt x="161" y="99"/>
                    <a:pt x="161" y="99"/>
                    <a:pt x="161" y="99"/>
                  </a:cubicBezTo>
                  <a:lnTo>
                    <a:pt x="176" y="99"/>
                  </a:lnTo>
                  <a:close/>
                  <a:moveTo>
                    <a:pt x="24" y="79"/>
                  </a:moveTo>
                  <a:cubicBezTo>
                    <a:pt x="24" y="14"/>
                    <a:pt x="24" y="14"/>
                    <a:pt x="24" y="14"/>
                  </a:cubicBezTo>
                  <a:cubicBezTo>
                    <a:pt x="24" y="6"/>
                    <a:pt x="30" y="0"/>
                    <a:pt x="38" y="0"/>
                  </a:cubicBezTo>
                  <a:cubicBezTo>
                    <a:pt x="138" y="0"/>
                    <a:pt x="138" y="0"/>
                    <a:pt x="138" y="0"/>
                  </a:cubicBezTo>
                  <a:cubicBezTo>
                    <a:pt x="146" y="0"/>
                    <a:pt x="152" y="6"/>
                    <a:pt x="152" y="14"/>
                  </a:cubicBezTo>
                  <a:cubicBezTo>
                    <a:pt x="152" y="79"/>
                    <a:pt x="152" y="79"/>
                    <a:pt x="152" y="79"/>
                  </a:cubicBezTo>
                  <a:cubicBezTo>
                    <a:pt x="152" y="87"/>
                    <a:pt x="146" y="93"/>
                    <a:pt x="138" y="93"/>
                  </a:cubicBezTo>
                  <a:cubicBezTo>
                    <a:pt x="38" y="93"/>
                    <a:pt x="38" y="93"/>
                    <a:pt x="38" y="93"/>
                  </a:cubicBezTo>
                  <a:cubicBezTo>
                    <a:pt x="30" y="93"/>
                    <a:pt x="24" y="87"/>
                    <a:pt x="24" y="79"/>
                  </a:cubicBezTo>
                  <a:close/>
                  <a:moveTo>
                    <a:pt x="35" y="79"/>
                  </a:moveTo>
                  <a:cubicBezTo>
                    <a:pt x="35" y="80"/>
                    <a:pt x="37" y="82"/>
                    <a:pt x="38" y="82"/>
                  </a:cubicBezTo>
                  <a:cubicBezTo>
                    <a:pt x="138" y="82"/>
                    <a:pt x="138" y="82"/>
                    <a:pt x="138" y="82"/>
                  </a:cubicBezTo>
                  <a:cubicBezTo>
                    <a:pt x="139" y="82"/>
                    <a:pt x="141" y="80"/>
                    <a:pt x="141" y="79"/>
                  </a:cubicBezTo>
                  <a:cubicBezTo>
                    <a:pt x="141" y="14"/>
                    <a:pt x="141" y="14"/>
                    <a:pt x="141" y="14"/>
                  </a:cubicBezTo>
                  <a:cubicBezTo>
                    <a:pt x="141" y="13"/>
                    <a:pt x="139" y="11"/>
                    <a:pt x="138" y="11"/>
                  </a:cubicBezTo>
                  <a:cubicBezTo>
                    <a:pt x="38" y="11"/>
                    <a:pt x="38" y="11"/>
                    <a:pt x="38" y="11"/>
                  </a:cubicBezTo>
                  <a:cubicBezTo>
                    <a:pt x="37" y="11"/>
                    <a:pt x="35" y="13"/>
                    <a:pt x="35" y="14"/>
                  </a:cubicBezTo>
                  <a:lnTo>
                    <a:pt x="35" y="79"/>
                  </a:lnTo>
                  <a:close/>
                  <a:moveTo>
                    <a:pt x="97" y="107"/>
                  </a:moveTo>
                  <a:cubicBezTo>
                    <a:pt x="97" y="106"/>
                    <a:pt x="96" y="105"/>
                    <a:pt x="95" y="105"/>
                  </a:cubicBezTo>
                  <a:cubicBezTo>
                    <a:pt x="81" y="105"/>
                    <a:pt x="81" y="105"/>
                    <a:pt x="81" y="105"/>
                  </a:cubicBezTo>
                  <a:cubicBezTo>
                    <a:pt x="80" y="105"/>
                    <a:pt x="79" y="106"/>
                    <a:pt x="79" y="107"/>
                  </a:cubicBezTo>
                  <a:cubicBezTo>
                    <a:pt x="79" y="107"/>
                    <a:pt x="80" y="108"/>
                    <a:pt x="81" y="108"/>
                  </a:cubicBezTo>
                  <a:cubicBezTo>
                    <a:pt x="95" y="108"/>
                    <a:pt x="95" y="108"/>
                    <a:pt x="95" y="108"/>
                  </a:cubicBezTo>
                  <a:cubicBezTo>
                    <a:pt x="96" y="108"/>
                    <a:pt x="97" y="107"/>
                    <a:pt x="97" y="107"/>
                  </a:cubicBezTo>
                  <a:close/>
                </a:path>
              </a:pathLst>
            </a:custGeom>
            <a:solidFill>
              <a:schemeClr val="bg1"/>
            </a:solidFill>
            <a:ln>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31" name="Oval 13"/>
            <p:cNvSpPr>
              <a:spLocks noChangeArrowheads="1"/>
            </p:cNvSpPr>
            <p:nvPr/>
          </p:nvSpPr>
          <p:spPr bwMode="auto">
            <a:xfrm rot="2700000">
              <a:off x="15297" y="3122"/>
              <a:ext cx="1498" cy="1482"/>
            </a:xfrm>
            <a:prstGeom prst="rect">
              <a:avLst/>
            </a:prstGeom>
            <a:solidFill>
              <a:srgbClr val="C00000"/>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2" name="Freeform 7"/>
            <p:cNvSpPr>
              <a:spLocks noEditPoints="1" noChangeArrowheads="1"/>
            </p:cNvSpPr>
            <p:nvPr/>
          </p:nvSpPr>
          <p:spPr bwMode="auto">
            <a:xfrm>
              <a:off x="15644" y="3509"/>
              <a:ext cx="804" cy="736"/>
            </a:xfrm>
            <a:custGeom>
              <a:avLst/>
              <a:gdLst>
                <a:gd name="T0" fmla="*/ 2147483647 w 177"/>
                <a:gd name="T1" fmla="*/ 2147483647 h 164"/>
                <a:gd name="T2" fmla="*/ 2147483647 w 177"/>
                <a:gd name="T3" fmla="*/ 2147483647 h 164"/>
                <a:gd name="T4" fmla="*/ 2147483647 w 177"/>
                <a:gd name="T5" fmla="*/ 2147483647 h 164"/>
                <a:gd name="T6" fmla="*/ 2147483647 w 177"/>
                <a:gd name="T7" fmla="*/ 2147483647 h 164"/>
                <a:gd name="T8" fmla="*/ 2147483647 w 177"/>
                <a:gd name="T9" fmla="*/ 2147483647 h 164"/>
                <a:gd name="T10" fmla="*/ 2147483647 w 177"/>
                <a:gd name="T11" fmla="*/ 2147483647 h 164"/>
                <a:gd name="T12" fmla="*/ 2147483647 w 177"/>
                <a:gd name="T13" fmla="*/ 2147483647 h 164"/>
                <a:gd name="T14" fmla="*/ 2147483647 w 177"/>
                <a:gd name="T15" fmla="*/ 2147483647 h 164"/>
                <a:gd name="T16" fmla="*/ 2147483647 w 177"/>
                <a:gd name="T17" fmla="*/ 2147483647 h 164"/>
                <a:gd name="T18" fmla="*/ 2147483647 w 177"/>
                <a:gd name="T19" fmla="*/ 2147483647 h 164"/>
                <a:gd name="T20" fmla="*/ 2147483647 w 177"/>
                <a:gd name="T21" fmla="*/ 2147483647 h 164"/>
                <a:gd name="T22" fmla="*/ 2147483647 w 177"/>
                <a:gd name="T23" fmla="*/ 0 h 164"/>
                <a:gd name="T24" fmla="*/ 2147483647 w 177"/>
                <a:gd name="T25" fmla="*/ 2147483647 h 164"/>
                <a:gd name="T26" fmla="*/ 2147483647 w 177"/>
                <a:gd name="T27" fmla="*/ 2147483647 h 164"/>
                <a:gd name="T28" fmla="*/ 2147483647 w 177"/>
                <a:gd name="T29" fmla="*/ 2147483647 h 164"/>
                <a:gd name="T30" fmla="*/ 2147483647 w 177"/>
                <a:gd name="T31" fmla="*/ 2147483647 h 164"/>
                <a:gd name="T32" fmla="*/ 2147483647 w 177"/>
                <a:gd name="T33" fmla="*/ 2147483647 h 164"/>
                <a:gd name="T34" fmla="*/ 2147483647 w 177"/>
                <a:gd name="T35" fmla="*/ 2147483647 h 164"/>
                <a:gd name="T36" fmla="*/ 2147483647 w 177"/>
                <a:gd name="T37" fmla="*/ 2147483647 h 164"/>
                <a:gd name="T38" fmla="*/ 2147483647 w 177"/>
                <a:gd name="T39" fmla="*/ 2147483647 h 164"/>
                <a:gd name="T40" fmla="*/ 2147483647 w 177"/>
                <a:gd name="T41" fmla="*/ 2147483647 h 164"/>
                <a:gd name="T42" fmla="*/ 2147483647 w 177"/>
                <a:gd name="T43" fmla="*/ 2147483647 h 164"/>
                <a:gd name="T44" fmla="*/ 2147483647 w 177"/>
                <a:gd name="T45" fmla="*/ 2147483647 h 164"/>
                <a:gd name="T46" fmla="*/ 2147483647 w 177"/>
                <a:gd name="T47" fmla="*/ 2147483647 h 164"/>
                <a:gd name="T48" fmla="*/ 2147483647 w 177"/>
                <a:gd name="T49" fmla="*/ 2147483647 h 164"/>
                <a:gd name="T50" fmla="*/ 2147483647 w 177"/>
                <a:gd name="T51" fmla="*/ 2147483647 h 164"/>
                <a:gd name="T52" fmla="*/ 2147483647 w 177"/>
                <a:gd name="T53" fmla="*/ 2147483647 h 164"/>
                <a:gd name="T54" fmla="*/ 2147483647 w 177"/>
                <a:gd name="T55" fmla="*/ 2147483647 h 164"/>
                <a:gd name="T56" fmla="*/ 2147483647 w 177"/>
                <a:gd name="T57" fmla="*/ 2147483647 h 164"/>
                <a:gd name="T58" fmla="*/ 2147483647 w 177"/>
                <a:gd name="T59" fmla="*/ 0 h 164"/>
                <a:gd name="T60" fmla="*/ 2147483647 w 177"/>
                <a:gd name="T61" fmla="*/ 2147483647 h 164"/>
                <a:gd name="T62" fmla="*/ 2147483647 w 177"/>
                <a:gd name="T63" fmla="*/ 2147483647 h 164"/>
                <a:gd name="T64" fmla="*/ 2147483647 w 177"/>
                <a:gd name="T65" fmla="*/ 2147483647 h 164"/>
                <a:gd name="T66" fmla="*/ 2147483647 w 177"/>
                <a:gd name="T67" fmla="*/ 2147483647 h 164"/>
                <a:gd name="T68" fmla="*/ 2147483647 w 177"/>
                <a:gd name="T69" fmla="*/ 2147483647 h 164"/>
                <a:gd name="T70" fmla="*/ 2147483647 w 177"/>
                <a:gd name="T71" fmla="*/ 2147483647 h 164"/>
                <a:gd name="T72" fmla="*/ 2147483647 w 177"/>
                <a:gd name="T73" fmla="*/ 2147483647 h 164"/>
                <a:gd name="T74" fmla="*/ 2147483647 w 177"/>
                <a:gd name="T75" fmla="*/ 2147483647 h 164"/>
                <a:gd name="T76" fmla="*/ 2147483647 w 177"/>
                <a:gd name="T77" fmla="*/ 2147483647 h 164"/>
                <a:gd name="T78" fmla="*/ 2147483647 w 177"/>
                <a:gd name="T79" fmla="*/ 2147483647 h 164"/>
                <a:gd name="T80" fmla="*/ 2147483647 w 177"/>
                <a:gd name="T81" fmla="*/ 2147483647 h 164"/>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7"/>
                <a:gd name="T124" fmla="*/ 0 h 164"/>
                <a:gd name="T125" fmla="*/ 177 w 177"/>
                <a:gd name="T126" fmla="*/ 164 h 164"/>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7" h="164">
                  <a:moveTo>
                    <a:pt x="31" y="94"/>
                  </a:moveTo>
                  <a:cubicBezTo>
                    <a:pt x="19" y="94"/>
                    <a:pt x="19" y="94"/>
                    <a:pt x="19" y="94"/>
                  </a:cubicBezTo>
                  <a:cubicBezTo>
                    <a:pt x="9" y="94"/>
                    <a:pt x="1" y="89"/>
                    <a:pt x="1" y="79"/>
                  </a:cubicBezTo>
                  <a:cubicBezTo>
                    <a:pt x="1" y="72"/>
                    <a:pt x="0" y="47"/>
                    <a:pt x="12" y="47"/>
                  </a:cubicBezTo>
                  <a:cubicBezTo>
                    <a:pt x="14" y="47"/>
                    <a:pt x="24" y="55"/>
                    <a:pt x="36" y="55"/>
                  </a:cubicBezTo>
                  <a:cubicBezTo>
                    <a:pt x="40" y="55"/>
                    <a:pt x="44" y="54"/>
                    <a:pt x="48" y="52"/>
                  </a:cubicBezTo>
                  <a:cubicBezTo>
                    <a:pt x="48" y="54"/>
                    <a:pt x="48" y="57"/>
                    <a:pt x="48" y="59"/>
                  </a:cubicBezTo>
                  <a:cubicBezTo>
                    <a:pt x="48" y="67"/>
                    <a:pt x="50" y="75"/>
                    <a:pt x="55" y="82"/>
                  </a:cubicBezTo>
                  <a:cubicBezTo>
                    <a:pt x="46" y="82"/>
                    <a:pt x="37" y="86"/>
                    <a:pt x="31" y="94"/>
                  </a:cubicBezTo>
                  <a:close/>
                  <a:moveTo>
                    <a:pt x="36" y="47"/>
                  </a:moveTo>
                  <a:cubicBezTo>
                    <a:pt x="23" y="47"/>
                    <a:pt x="12" y="36"/>
                    <a:pt x="12" y="23"/>
                  </a:cubicBezTo>
                  <a:cubicBezTo>
                    <a:pt x="12" y="10"/>
                    <a:pt x="23" y="0"/>
                    <a:pt x="36" y="0"/>
                  </a:cubicBezTo>
                  <a:cubicBezTo>
                    <a:pt x="49" y="0"/>
                    <a:pt x="59" y="10"/>
                    <a:pt x="59" y="23"/>
                  </a:cubicBezTo>
                  <a:cubicBezTo>
                    <a:pt x="59" y="36"/>
                    <a:pt x="49" y="47"/>
                    <a:pt x="36" y="47"/>
                  </a:cubicBezTo>
                  <a:close/>
                  <a:moveTo>
                    <a:pt x="129" y="164"/>
                  </a:moveTo>
                  <a:cubicBezTo>
                    <a:pt x="49" y="164"/>
                    <a:pt x="49" y="164"/>
                    <a:pt x="49" y="164"/>
                  </a:cubicBezTo>
                  <a:cubicBezTo>
                    <a:pt x="34" y="164"/>
                    <a:pt x="24" y="155"/>
                    <a:pt x="24" y="140"/>
                  </a:cubicBezTo>
                  <a:cubicBezTo>
                    <a:pt x="24" y="120"/>
                    <a:pt x="29" y="88"/>
                    <a:pt x="56" y="88"/>
                  </a:cubicBezTo>
                  <a:cubicBezTo>
                    <a:pt x="59" y="88"/>
                    <a:pt x="70" y="101"/>
                    <a:pt x="89" y="101"/>
                  </a:cubicBezTo>
                  <a:cubicBezTo>
                    <a:pt x="107" y="101"/>
                    <a:pt x="118" y="88"/>
                    <a:pt x="121" y="88"/>
                  </a:cubicBezTo>
                  <a:cubicBezTo>
                    <a:pt x="148" y="88"/>
                    <a:pt x="153" y="120"/>
                    <a:pt x="153" y="140"/>
                  </a:cubicBezTo>
                  <a:cubicBezTo>
                    <a:pt x="153" y="155"/>
                    <a:pt x="143" y="164"/>
                    <a:pt x="129" y="164"/>
                  </a:cubicBezTo>
                  <a:close/>
                  <a:moveTo>
                    <a:pt x="89" y="94"/>
                  </a:moveTo>
                  <a:cubicBezTo>
                    <a:pt x="69" y="94"/>
                    <a:pt x="53" y="78"/>
                    <a:pt x="53" y="59"/>
                  </a:cubicBezTo>
                  <a:cubicBezTo>
                    <a:pt x="53" y="39"/>
                    <a:pt x="69" y="23"/>
                    <a:pt x="89" y="23"/>
                  </a:cubicBezTo>
                  <a:cubicBezTo>
                    <a:pt x="108" y="23"/>
                    <a:pt x="124" y="39"/>
                    <a:pt x="124" y="59"/>
                  </a:cubicBezTo>
                  <a:cubicBezTo>
                    <a:pt x="124" y="78"/>
                    <a:pt x="108" y="94"/>
                    <a:pt x="89" y="94"/>
                  </a:cubicBezTo>
                  <a:close/>
                  <a:moveTo>
                    <a:pt x="141" y="47"/>
                  </a:moveTo>
                  <a:cubicBezTo>
                    <a:pt x="128" y="47"/>
                    <a:pt x="118" y="36"/>
                    <a:pt x="118" y="23"/>
                  </a:cubicBezTo>
                  <a:cubicBezTo>
                    <a:pt x="118" y="10"/>
                    <a:pt x="128" y="0"/>
                    <a:pt x="141" y="0"/>
                  </a:cubicBezTo>
                  <a:cubicBezTo>
                    <a:pt x="154" y="0"/>
                    <a:pt x="165" y="10"/>
                    <a:pt x="165" y="23"/>
                  </a:cubicBezTo>
                  <a:cubicBezTo>
                    <a:pt x="165" y="36"/>
                    <a:pt x="154" y="47"/>
                    <a:pt x="141" y="47"/>
                  </a:cubicBezTo>
                  <a:close/>
                  <a:moveTo>
                    <a:pt x="159" y="94"/>
                  </a:moveTo>
                  <a:cubicBezTo>
                    <a:pt x="146" y="94"/>
                    <a:pt x="146" y="94"/>
                    <a:pt x="146" y="94"/>
                  </a:cubicBezTo>
                  <a:cubicBezTo>
                    <a:pt x="140" y="86"/>
                    <a:pt x="132" y="82"/>
                    <a:pt x="122" y="82"/>
                  </a:cubicBezTo>
                  <a:cubicBezTo>
                    <a:pt x="127" y="75"/>
                    <a:pt x="130" y="67"/>
                    <a:pt x="130" y="59"/>
                  </a:cubicBezTo>
                  <a:cubicBezTo>
                    <a:pt x="130" y="57"/>
                    <a:pt x="129" y="54"/>
                    <a:pt x="129" y="52"/>
                  </a:cubicBezTo>
                  <a:cubicBezTo>
                    <a:pt x="133" y="54"/>
                    <a:pt x="137" y="55"/>
                    <a:pt x="141" y="55"/>
                  </a:cubicBezTo>
                  <a:cubicBezTo>
                    <a:pt x="154" y="55"/>
                    <a:pt x="163" y="47"/>
                    <a:pt x="165" y="47"/>
                  </a:cubicBezTo>
                  <a:cubicBezTo>
                    <a:pt x="177" y="47"/>
                    <a:pt x="177" y="72"/>
                    <a:pt x="177" y="79"/>
                  </a:cubicBezTo>
                  <a:cubicBezTo>
                    <a:pt x="177" y="89"/>
                    <a:pt x="168" y="94"/>
                    <a:pt x="159" y="94"/>
                  </a:cubicBezTo>
                  <a:close/>
                </a:path>
              </a:pathLst>
            </a:custGeom>
            <a:solidFill>
              <a:schemeClr val="bg1"/>
            </a:solidFill>
            <a:ln>
              <a:noFill/>
            </a:ln>
          </p:spPr>
          <p:txBody>
            <a:bodyPr lIns="90170" tIns="46990" rIns="90170" bIns="46990"/>
            <a:lstStyle/>
            <a:p>
              <a:endParaRPr lang="zh-CN" altLang="en-US">
                <a:solidFill>
                  <a:schemeClr val="tx1"/>
                </a:solidFill>
                <a:latin typeface="微软雅黑" panose="020B0503020204020204" charset="-122"/>
                <a:ea typeface="微软雅黑" panose="020B0503020204020204" charset="-122"/>
              </a:endParaRPr>
            </a:p>
          </p:txBody>
        </p:sp>
        <p:sp>
          <p:nvSpPr>
            <p:cNvPr id="33" name="Oval 4"/>
            <p:cNvSpPr>
              <a:spLocks noChangeArrowheads="1"/>
            </p:cNvSpPr>
            <p:nvPr/>
          </p:nvSpPr>
          <p:spPr bwMode="auto">
            <a:xfrm rot="2700000">
              <a:off x="2394" y="3122"/>
              <a:ext cx="1498" cy="1482"/>
            </a:xfrm>
            <a:prstGeom prst="rect">
              <a:avLst/>
            </a:prstGeom>
            <a:solidFill>
              <a:srgbClr val="C00000"/>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4" name="Freeform 8"/>
            <p:cNvSpPr>
              <a:spLocks noEditPoints="1" noChangeArrowheads="1"/>
            </p:cNvSpPr>
            <p:nvPr/>
          </p:nvSpPr>
          <p:spPr bwMode="auto">
            <a:xfrm>
              <a:off x="2873" y="3478"/>
              <a:ext cx="542" cy="798"/>
            </a:xfrm>
            <a:custGeom>
              <a:avLst/>
              <a:gdLst>
                <a:gd name="T0" fmla="*/ 2147483647 w 94"/>
                <a:gd name="T1" fmla="*/ 2147483647 h 140"/>
                <a:gd name="T2" fmla="*/ 2147483647 w 94"/>
                <a:gd name="T3" fmla="*/ 2147483647 h 140"/>
                <a:gd name="T4" fmla="*/ 2147483647 w 94"/>
                <a:gd name="T5" fmla="*/ 2147483647 h 140"/>
                <a:gd name="T6" fmla="*/ 2147483647 w 94"/>
                <a:gd name="T7" fmla="*/ 2147483647 h 140"/>
                <a:gd name="T8" fmla="*/ 2147483647 w 94"/>
                <a:gd name="T9" fmla="*/ 2147483647 h 140"/>
                <a:gd name="T10" fmla="*/ 2147483647 w 94"/>
                <a:gd name="T11" fmla="*/ 2147483647 h 140"/>
                <a:gd name="T12" fmla="*/ 0 w 94"/>
                <a:gd name="T13" fmla="*/ 2147483647 h 140"/>
                <a:gd name="T14" fmla="*/ 2147483647 w 94"/>
                <a:gd name="T15" fmla="*/ 2147483647 h 140"/>
                <a:gd name="T16" fmla="*/ 2147483647 w 94"/>
                <a:gd name="T17" fmla="*/ 2147483647 h 140"/>
                <a:gd name="T18" fmla="*/ 0 w 94"/>
                <a:gd name="T19" fmla="*/ 2147483647 h 140"/>
                <a:gd name="T20" fmla="*/ 2147483647 w 94"/>
                <a:gd name="T21" fmla="*/ 0 h 140"/>
                <a:gd name="T22" fmla="*/ 2147483647 w 94"/>
                <a:gd name="T23" fmla="*/ 2147483647 h 140"/>
                <a:gd name="T24" fmla="*/ 2147483647 w 94"/>
                <a:gd name="T25" fmla="*/ 2147483647 h 140"/>
                <a:gd name="T26" fmla="*/ 2147483647 w 94"/>
                <a:gd name="T27" fmla="*/ 2147483647 h 140"/>
                <a:gd name="T28" fmla="*/ 2147483647 w 94"/>
                <a:gd name="T29" fmla="*/ 2147483647 h 140"/>
                <a:gd name="T30" fmla="*/ 2147483647 w 94"/>
                <a:gd name="T31" fmla="*/ 2147483647 h 140"/>
                <a:gd name="T32" fmla="*/ 2147483647 w 94"/>
                <a:gd name="T33" fmla="*/ 2147483647 h 140"/>
                <a:gd name="T34" fmla="*/ 2147483647 w 94"/>
                <a:gd name="T35" fmla="*/ 2147483647 h 140"/>
                <a:gd name="T36" fmla="*/ 2147483647 w 94"/>
                <a:gd name="T37" fmla="*/ 2147483647 h 140"/>
                <a:gd name="T38" fmla="*/ 2147483647 w 94"/>
                <a:gd name="T39" fmla="*/ 2147483647 h 140"/>
                <a:gd name="T40" fmla="*/ 2147483647 w 94"/>
                <a:gd name="T41" fmla="*/ 2147483647 h 140"/>
                <a:gd name="T42" fmla="*/ 2147483647 w 94"/>
                <a:gd name="T43" fmla="*/ 2147483647 h 140"/>
                <a:gd name="T44" fmla="*/ 2147483647 w 94"/>
                <a:gd name="T45" fmla="*/ 2147483647 h 140"/>
                <a:gd name="T46" fmla="*/ 2147483647 w 94"/>
                <a:gd name="T47" fmla="*/ 2147483647 h 140"/>
                <a:gd name="T48" fmla="*/ 2147483647 w 94"/>
                <a:gd name="T49" fmla="*/ 2147483647 h 140"/>
                <a:gd name="T50" fmla="*/ 2147483647 w 94"/>
                <a:gd name="T51" fmla="*/ 2147483647 h 140"/>
                <a:gd name="T52" fmla="*/ 2147483647 w 94"/>
                <a:gd name="T53" fmla="*/ 2147483647 h 140"/>
                <a:gd name="T54" fmla="*/ 2147483647 w 94"/>
                <a:gd name="T55" fmla="*/ 2147483647 h 140"/>
                <a:gd name="T56" fmla="*/ 2147483647 w 94"/>
                <a:gd name="T57" fmla="*/ 2147483647 h 140"/>
                <a:gd name="T58" fmla="*/ 2147483647 w 94"/>
                <a:gd name="T59" fmla="*/ 2147483647 h 140"/>
                <a:gd name="T60" fmla="*/ 2147483647 w 94"/>
                <a:gd name="T61" fmla="*/ 2147483647 h 140"/>
                <a:gd name="T62" fmla="*/ 2147483647 w 94"/>
                <a:gd name="T63" fmla="*/ 2147483647 h 140"/>
                <a:gd name="T64" fmla="*/ 2147483647 w 94"/>
                <a:gd name="T65" fmla="*/ 2147483647 h 140"/>
                <a:gd name="T66" fmla="*/ 2147483647 w 94"/>
                <a:gd name="T67" fmla="*/ 2147483647 h 140"/>
                <a:gd name="T68" fmla="*/ 2147483647 w 94"/>
                <a:gd name="T69" fmla="*/ 2147483647 h 14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94"/>
                <a:gd name="T106" fmla="*/ 0 h 140"/>
                <a:gd name="T107" fmla="*/ 94 w 94"/>
                <a:gd name="T108" fmla="*/ 140 h 140"/>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94" h="140">
                  <a:moveTo>
                    <a:pt x="85" y="44"/>
                  </a:moveTo>
                  <a:cubicBezTo>
                    <a:pt x="84" y="77"/>
                    <a:pt x="61" y="85"/>
                    <a:pt x="45" y="90"/>
                  </a:cubicBezTo>
                  <a:cubicBezTo>
                    <a:pt x="31" y="94"/>
                    <a:pt x="26" y="96"/>
                    <a:pt x="26" y="105"/>
                  </a:cubicBezTo>
                  <a:cubicBezTo>
                    <a:pt x="26" y="108"/>
                    <a:pt x="26" y="108"/>
                    <a:pt x="26" y="108"/>
                  </a:cubicBezTo>
                  <a:cubicBezTo>
                    <a:pt x="31" y="111"/>
                    <a:pt x="35" y="116"/>
                    <a:pt x="35" y="123"/>
                  </a:cubicBezTo>
                  <a:cubicBezTo>
                    <a:pt x="35" y="132"/>
                    <a:pt x="27" y="140"/>
                    <a:pt x="17" y="140"/>
                  </a:cubicBezTo>
                  <a:cubicBezTo>
                    <a:pt x="8" y="140"/>
                    <a:pt x="0" y="132"/>
                    <a:pt x="0" y="123"/>
                  </a:cubicBezTo>
                  <a:cubicBezTo>
                    <a:pt x="0" y="116"/>
                    <a:pt x="3" y="111"/>
                    <a:pt x="9" y="108"/>
                  </a:cubicBezTo>
                  <a:cubicBezTo>
                    <a:pt x="9" y="33"/>
                    <a:pt x="9" y="33"/>
                    <a:pt x="9" y="33"/>
                  </a:cubicBezTo>
                  <a:cubicBezTo>
                    <a:pt x="3" y="29"/>
                    <a:pt x="0" y="24"/>
                    <a:pt x="0" y="17"/>
                  </a:cubicBezTo>
                  <a:cubicBezTo>
                    <a:pt x="0" y="8"/>
                    <a:pt x="8" y="0"/>
                    <a:pt x="17" y="0"/>
                  </a:cubicBezTo>
                  <a:cubicBezTo>
                    <a:pt x="27" y="0"/>
                    <a:pt x="35" y="8"/>
                    <a:pt x="35" y="17"/>
                  </a:cubicBezTo>
                  <a:cubicBezTo>
                    <a:pt x="35" y="24"/>
                    <a:pt x="31" y="29"/>
                    <a:pt x="26" y="33"/>
                  </a:cubicBezTo>
                  <a:cubicBezTo>
                    <a:pt x="26" y="78"/>
                    <a:pt x="26" y="78"/>
                    <a:pt x="26" y="78"/>
                  </a:cubicBezTo>
                  <a:cubicBezTo>
                    <a:pt x="31" y="76"/>
                    <a:pt x="36" y="74"/>
                    <a:pt x="40" y="73"/>
                  </a:cubicBezTo>
                  <a:cubicBezTo>
                    <a:pt x="57" y="67"/>
                    <a:pt x="67" y="63"/>
                    <a:pt x="67" y="44"/>
                  </a:cubicBezTo>
                  <a:cubicBezTo>
                    <a:pt x="62" y="41"/>
                    <a:pt x="58" y="36"/>
                    <a:pt x="58" y="29"/>
                  </a:cubicBezTo>
                  <a:cubicBezTo>
                    <a:pt x="58" y="19"/>
                    <a:pt x="66" y="11"/>
                    <a:pt x="76" y="11"/>
                  </a:cubicBezTo>
                  <a:cubicBezTo>
                    <a:pt x="86" y="11"/>
                    <a:pt x="94" y="19"/>
                    <a:pt x="94" y="29"/>
                  </a:cubicBezTo>
                  <a:cubicBezTo>
                    <a:pt x="94" y="36"/>
                    <a:pt x="90" y="41"/>
                    <a:pt x="85" y="44"/>
                  </a:cubicBezTo>
                  <a:close/>
                  <a:moveTo>
                    <a:pt x="17" y="9"/>
                  </a:moveTo>
                  <a:cubicBezTo>
                    <a:pt x="13" y="9"/>
                    <a:pt x="9" y="12"/>
                    <a:pt x="9" y="17"/>
                  </a:cubicBezTo>
                  <a:cubicBezTo>
                    <a:pt x="9" y="22"/>
                    <a:pt x="13" y="26"/>
                    <a:pt x="17" y="26"/>
                  </a:cubicBezTo>
                  <a:cubicBezTo>
                    <a:pt x="22" y="26"/>
                    <a:pt x="26" y="22"/>
                    <a:pt x="26" y="17"/>
                  </a:cubicBezTo>
                  <a:cubicBezTo>
                    <a:pt x="26" y="12"/>
                    <a:pt x="22" y="9"/>
                    <a:pt x="17" y="9"/>
                  </a:cubicBezTo>
                  <a:close/>
                  <a:moveTo>
                    <a:pt x="17" y="114"/>
                  </a:moveTo>
                  <a:cubicBezTo>
                    <a:pt x="13" y="114"/>
                    <a:pt x="9" y="118"/>
                    <a:pt x="9" y="123"/>
                  </a:cubicBezTo>
                  <a:cubicBezTo>
                    <a:pt x="9" y="128"/>
                    <a:pt x="13" y="132"/>
                    <a:pt x="17" y="132"/>
                  </a:cubicBezTo>
                  <a:cubicBezTo>
                    <a:pt x="22" y="132"/>
                    <a:pt x="26" y="128"/>
                    <a:pt x="26" y="123"/>
                  </a:cubicBezTo>
                  <a:cubicBezTo>
                    <a:pt x="26" y="118"/>
                    <a:pt x="22" y="114"/>
                    <a:pt x="17" y="114"/>
                  </a:cubicBezTo>
                  <a:close/>
                  <a:moveTo>
                    <a:pt x="76" y="20"/>
                  </a:moveTo>
                  <a:cubicBezTo>
                    <a:pt x="71" y="20"/>
                    <a:pt x="67" y="24"/>
                    <a:pt x="67" y="29"/>
                  </a:cubicBezTo>
                  <a:cubicBezTo>
                    <a:pt x="67" y="34"/>
                    <a:pt x="71" y="38"/>
                    <a:pt x="76" y="38"/>
                  </a:cubicBezTo>
                  <a:cubicBezTo>
                    <a:pt x="81" y="38"/>
                    <a:pt x="85" y="34"/>
                    <a:pt x="85" y="29"/>
                  </a:cubicBezTo>
                  <a:cubicBezTo>
                    <a:pt x="85" y="24"/>
                    <a:pt x="81" y="20"/>
                    <a:pt x="76" y="20"/>
                  </a:cubicBezTo>
                  <a:close/>
                </a:path>
              </a:pathLst>
            </a:custGeom>
            <a:solidFill>
              <a:schemeClr val="bg1"/>
            </a:solidFill>
            <a:ln>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35" name="Oval 10"/>
            <p:cNvSpPr>
              <a:spLocks noChangeArrowheads="1"/>
            </p:cNvSpPr>
            <p:nvPr/>
          </p:nvSpPr>
          <p:spPr bwMode="auto">
            <a:xfrm rot="2700000">
              <a:off x="11057" y="3122"/>
              <a:ext cx="1498" cy="1482"/>
            </a:xfrm>
            <a:prstGeom prst="rect">
              <a:avLst/>
            </a:prstGeom>
            <a:solidFill>
              <a:srgbClr val="C00000"/>
            </a:solidFill>
            <a:ln>
              <a:noFill/>
            </a:ln>
          </p:spPr>
          <p:txBody>
            <a:bodyPr lIns="0" tIns="0" rIns="0" bIns="0"/>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buFont typeface="Arial" panose="020B0604020202020204" pitchFamily="34" charset="0"/>
                <a:buNone/>
              </a:pPr>
              <a:endParaRPr lang="zh-CN" altLang="zh-CN" sz="2800">
                <a:solidFill>
                  <a:schemeClr val="tx1"/>
                </a:solidFill>
                <a:latin typeface="微软雅黑" panose="020B0503020204020204" charset="-122"/>
                <a:ea typeface="微软雅黑" panose="020B0503020204020204" charset="-122"/>
                <a:sym typeface="微软雅黑" panose="020B0503020204020204" charset="-122"/>
              </a:endParaRPr>
            </a:p>
          </p:txBody>
        </p:sp>
        <p:sp>
          <p:nvSpPr>
            <p:cNvPr id="36" name="Freeform 11"/>
            <p:cNvSpPr>
              <a:spLocks noEditPoints="1" noChangeArrowheads="1"/>
            </p:cNvSpPr>
            <p:nvPr/>
          </p:nvSpPr>
          <p:spPr bwMode="auto">
            <a:xfrm>
              <a:off x="11465" y="3540"/>
              <a:ext cx="684" cy="673"/>
            </a:xfrm>
            <a:custGeom>
              <a:avLst/>
              <a:gdLst>
                <a:gd name="T0" fmla="*/ 2147483647 w 152"/>
                <a:gd name="T1" fmla="*/ 2147483647 h 152"/>
                <a:gd name="T2" fmla="*/ 2147483647 w 152"/>
                <a:gd name="T3" fmla="*/ 2147483647 h 152"/>
                <a:gd name="T4" fmla="*/ 2147483647 w 152"/>
                <a:gd name="T5" fmla="*/ 2147483647 h 152"/>
                <a:gd name="T6" fmla="*/ 2147483647 w 152"/>
                <a:gd name="T7" fmla="*/ 2147483647 h 152"/>
                <a:gd name="T8" fmla="*/ 0 w 152"/>
                <a:gd name="T9" fmla="*/ 2147483647 h 152"/>
                <a:gd name="T10" fmla="*/ 2147483647 w 152"/>
                <a:gd name="T11" fmla="*/ 0 h 152"/>
                <a:gd name="T12" fmla="*/ 2147483647 w 152"/>
                <a:gd name="T13" fmla="*/ 2147483647 h 152"/>
                <a:gd name="T14" fmla="*/ 2147483647 w 152"/>
                <a:gd name="T15" fmla="*/ 2147483647 h 152"/>
                <a:gd name="T16" fmla="*/ 2147483647 w 152"/>
                <a:gd name="T17" fmla="*/ 2147483647 h 152"/>
                <a:gd name="T18" fmla="*/ 2147483647 w 152"/>
                <a:gd name="T19" fmla="*/ 2147483647 h 152"/>
                <a:gd name="T20" fmla="*/ 2147483647 w 152"/>
                <a:gd name="T21" fmla="*/ 2147483647 h 152"/>
                <a:gd name="T22" fmla="*/ 2147483647 w 152"/>
                <a:gd name="T23" fmla="*/ 2147483647 h 152"/>
                <a:gd name="T24" fmla="*/ 2147483647 w 152"/>
                <a:gd name="T25" fmla="*/ 2147483647 h 152"/>
                <a:gd name="T26" fmla="*/ 2147483647 w 152"/>
                <a:gd name="T27" fmla="*/ 2147483647 h 152"/>
                <a:gd name="T28" fmla="*/ 2147483647 w 152"/>
                <a:gd name="T29" fmla="*/ 2147483647 h 152"/>
                <a:gd name="T30" fmla="*/ 2147483647 w 152"/>
                <a:gd name="T31" fmla="*/ 2147483647 h 15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2"/>
                <a:gd name="T50" fmla="*/ 152 w 152"/>
                <a:gd name="T51" fmla="*/ 152 h 152"/>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2">
                  <a:moveTo>
                    <a:pt x="141" y="152"/>
                  </a:moveTo>
                  <a:cubicBezTo>
                    <a:pt x="138" y="152"/>
                    <a:pt x="135" y="151"/>
                    <a:pt x="132" y="148"/>
                  </a:cubicBezTo>
                  <a:cubicBezTo>
                    <a:pt x="101" y="117"/>
                    <a:pt x="101" y="117"/>
                    <a:pt x="101" y="117"/>
                  </a:cubicBezTo>
                  <a:cubicBezTo>
                    <a:pt x="90" y="124"/>
                    <a:pt x="78" y="128"/>
                    <a:pt x="65" y="128"/>
                  </a:cubicBezTo>
                  <a:cubicBezTo>
                    <a:pt x="29" y="128"/>
                    <a:pt x="0" y="100"/>
                    <a:pt x="0" y="64"/>
                  </a:cubicBezTo>
                  <a:cubicBezTo>
                    <a:pt x="0" y="28"/>
                    <a:pt x="29" y="0"/>
                    <a:pt x="65" y="0"/>
                  </a:cubicBezTo>
                  <a:cubicBezTo>
                    <a:pt x="100" y="0"/>
                    <a:pt x="129" y="28"/>
                    <a:pt x="129" y="64"/>
                  </a:cubicBezTo>
                  <a:cubicBezTo>
                    <a:pt x="129" y="77"/>
                    <a:pt x="125" y="90"/>
                    <a:pt x="118" y="100"/>
                  </a:cubicBezTo>
                  <a:cubicBezTo>
                    <a:pt x="149" y="132"/>
                    <a:pt x="149" y="132"/>
                    <a:pt x="149" y="132"/>
                  </a:cubicBezTo>
                  <a:cubicBezTo>
                    <a:pt x="151" y="134"/>
                    <a:pt x="152" y="137"/>
                    <a:pt x="152" y="140"/>
                  </a:cubicBezTo>
                  <a:cubicBezTo>
                    <a:pt x="152" y="147"/>
                    <a:pt x="147" y="152"/>
                    <a:pt x="141" y="152"/>
                  </a:cubicBezTo>
                  <a:close/>
                  <a:moveTo>
                    <a:pt x="65" y="23"/>
                  </a:moveTo>
                  <a:cubicBezTo>
                    <a:pt x="42" y="23"/>
                    <a:pt x="24" y="41"/>
                    <a:pt x="24" y="64"/>
                  </a:cubicBezTo>
                  <a:cubicBezTo>
                    <a:pt x="24" y="87"/>
                    <a:pt x="42" y="105"/>
                    <a:pt x="65" y="105"/>
                  </a:cubicBezTo>
                  <a:cubicBezTo>
                    <a:pt x="87" y="105"/>
                    <a:pt x="106" y="87"/>
                    <a:pt x="106" y="64"/>
                  </a:cubicBezTo>
                  <a:cubicBezTo>
                    <a:pt x="106" y="41"/>
                    <a:pt x="87" y="23"/>
                    <a:pt x="65" y="23"/>
                  </a:cubicBezTo>
                  <a:close/>
                </a:path>
              </a:pathLst>
            </a:custGeom>
            <a:solidFill>
              <a:schemeClr val="bg1"/>
            </a:solidFill>
            <a:ln>
              <a:noFill/>
            </a:ln>
          </p:spPr>
          <p:txBody>
            <a:bodyPr/>
            <a:lstStyle/>
            <a:p>
              <a:endParaRPr lang="zh-CN" altLang="en-US">
                <a:solidFill>
                  <a:schemeClr val="tx1"/>
                </a:solidFill>
                <a:latin typeface="微软雅黑" panose="020B0503020204020204" charset="-122"/>
                <a:ea typeface="微软雅黑" panose="020B0503020204020204" charset="-122"/>
              </a:endParaRPr>
            </a:p>
          </p:txBody>
        </p:sp>
      </p:grpSp>
      <p:sp>
        <p:nvSpPr>
          <p:cNvPr id="26637" name="文本框 12"/>
          <p:cNvSpPr/>
          <p:nvPr/>
        </p:nvSpPr>
        <p:spPr>
          <a:xfrm>
            <a:off x="948055" y="3429635"/>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a:p>
            <a:pPr lvl="0" algn="ctr" eaLnBrk="1" hangingPunct="1">
              <a:lnSpc>
                <a:spcPct val="90000"/>
              </a:lnSpc>
            </a:pPr>
            <a:r>
              <a:rPr lang="en-US" altLang="zh-CN"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3" name="文本框 12"/>
          <p:cNvSpPr/>
          <p:nvPr/>
        </p:nvSpPr>
        <p:spPr>
          <a:xfrm>
            <a:off x="3652520" y="3429635"/>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a:p>
            <a:pPr lvl="0" algn="ctr" eaLnBrk="1" hangingPunct="1">
              <a:lnSpc>
                <a:spcPct val="90000"/>
              </a:lnSpc>
            </a:pPr>
            <a:r>
              <a:rPr lang="en-US" altLang="zh-CN"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8" name="文本框 12"/>
          <p:cNvSpPr/>
          <p:nvPr/>
        </p:nvSpPr>
        <p:spPr>
          <a:xfrm>
            <a:off x="6426200" y="3429635"/>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a:p>
            <a:pPr lvl="0" algn="ctr" eaLnBrk="1" hangingPunct="1">
              <a:lnSpc>
                <a:spcPct val="90000"/>
              </a:lnSpc>
            </a:pPr>
            <a:r>
              <a:rPr lang="en-US" altLang="zh-CN"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
        <p:nvSpPr>
          <p:cNvPr id="4" name="文本框 12"/>
          <p:cNvSpPr/>
          <p:nvPr/>
        </p:nvSpPr>
        <p:spPr>
          <a:xfrm>
            <a:off x="9140190" y="3429635"/>
            <a:ext cx="2007235" cy="2130425"/>
          </a:xfrm>
          <a:prstGeom prst="rect">
            <a:avLst/>
          </a:prstGeom>
          <a:noFill/>
          <a:ln w="9525">
            <a:noFill/>
          </a:ln>
        </p:spPr>
        <p:txBody>
          <a:bodyPr wrap="square">
            <a:spAutoFit/>
          </a:bodyPr>
          <a:lstStyle/>
          <a:p>
            <a:pPr lvl="0" algn="ctr" eaLnBrk="1" hangingPunct="1">
              <a:lnSpc>
                <a:spcPct val="150000"/>
              </a:lnSpc>
            </a:pPr>
            <a:r>
              <a:rPr lang="en-US" altLang="zh-CN" dirty="0">
                <a:solidFill>
                  <a:schemeClr val="tx1"/>
                </a:solidFill>
                <a:latin typeface="微软雅黑" panose="020B0503020204020204" charset="-122"/>
                <a:ea typeface="微软雅黑" panose="020B0503020204020204" charset="-122"/>
                <a:sym typeface="方正姚体" panose="02010601030101010101" pitchFamily="2" charset="-122"/>
              </a:rPr>
              <a:t> </a:t>
            </a:r>
            <a:r>
              <a:rPr lang="zh-CN" altLang="en-US">
                <a:solidFill>
                  <a:schemeClr val="tx1"/>
                </a:solidFill>
                <a:latin typeface="微软雅黑" panose="020B0503020204020204" charset="-122"/>
                <a:ea typeface="微软雅黑" panose="020B0503020204020204" charset="-122"/>
                <a:sym typeface="+mn-ea"/>
              </a:rPr>
              <a:t>添加标题</a:t>
            </a:r>
          </a:p>
          <a:p>
            <a:pPr lvl="0" algn="ctr" eaLnBrk="1" hangingPunct="1">
              <a:lnSpc>
                <a:spcPct val="90000"/>
              </a:lnSpc>
            </a:pPr>
            <a:r>
              <a:rPr lang="en-US" altLang="zh-CN" sz="1200" dirty="0">
                <a:solidFill>
                  <a:schemeClr val="tx1"/>
                </a:solidFill>
                <a:latin typeface="微软雅黑" panose="020B0503020204020204" charset="-122"/>
                <a:ea typeface="微软雅黑" panose="020B0503020204020204" charset="-122"/>
                <a:sym typeface="+mn-ea"/>
              </a:rPr>
              <a:t>Add title</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这里可以添加主要内容这里可以添加主要内容里可以添</a:t>
            </a:r>
          </a:p>
          <a:p>
            <a:pPr lvl="0" algn="ctr" eaLnBrk="1" hangingPunct="1">
              <a:lnSpc>
                <a:spcPct val="150000"/>
              </a:lnSpc>
            </a:pPr>
            <a:r>
              <a:rPr lang="zh-CN" altLang="en-US" sz="1600" b="1" dirty="0">
                <a:solidFill>
                  <a:schemeClr val="tx1"/>
                </a:solidFill>
                <a:latin typeface="微软雅黑" panose="020B0503020204020204" charset="-122"/>
                <a:ea typeface="微软雅黑" panose="020B0503020204020204" charset="-122"/>
                <a:sym typeface="+mn-ea"/>
              </a:rPr>
              <a:t>内容这里可以添加</a:t>
            </a:r>
          </a:p>
        </p:txBody>
      </p:sp>
    </p:spTree>
    <p:extLst>
      <p:ext uri="{BB962C8B-B14F-4D97-AF65-F5344CB8AC3E}">
        <p14:creationId xmlns:p14="http://schemas.microsoft.com/office/powerpoint/2010/main" val="243102963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26637"/>
                                        </p:tgtEl>
                                        <p:attrNameLst>
                                          <p:attrName>style.visibility</p:attrName>
                                        </p:attrNameLst>
                                      </p:cBhvr>
                                      <p:to>
                                        <p:strVal val="visible"/>
                                      </p:to>
                                    </p:set>
                                    <p:anim calcmode="lin" valueType="num">
                                      <p:cBhvr>
                                        <p:cTn id="12" dur="500" fill="hold"/>
                                        <p:tgtEl>
                                          <p:spTgt spid="26637"/>
                                        </p:tgtEl>
                                        <p:attrNameLst>
                                          <p:attrName>ppt_w</p:attrName>
                                        </p:attrNameLst>
                                      </p:cBhvr>
                                      <p:tavLst>
                                        <p:tav tm="0">
                                          <p:val>
                                            <p:fltVal val="0"/>
                                          </p:val>
                                        </p:tav>
                                        <p:tav tm="100000">
                                          <p:val>
                                            <p:strVal val="#ppt_w"/>
                                          </p:val>
                                        </p:tav>
                                      </p:tavLst>
                                    </p:anim>
                                    <p:anim calcmode="lin" valueType="num">
                                      <p:cBhvr>
                                        <p:cTn id="13" dur="500" fill="hold"/>
                                        <p:tgtEl>
                                          <p:spTgt spid="26637"/>
                                        </p:tgtEl>
                                        <p:attrNameLst>
                                          <p:attrName>ppt_h</p:attrName>
                                        </p:attrNameLst>
                                      </p:cBhvr>
                                      <p:tavLst>
                                        <p:tav tm="0">
                                          <p:val>
                                            <p:fltVal val="0"/>
                                          </p:val>
                                        </p:tav>
                                        <p:tav tm="100000">
                                          <p:val>
                                            <p:strVal val="#ppt_h"/>
                                          </p:val>
                                        </p:tav>
                                      </p:tavLst>
                                    </p:anim>
                                    <p:animEffect transition="in" filter="fade">
                                      <p:cBhvr>
                                        <p:cTn id="14" dur="500"/>
                                        <p:tgtEl>
                                          <p:spTgt spid="2663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p:cTn id="17" dur="500" fill="hold"/>
                                        <p:tgtEl>
                                          <p:spTgt spid="3"/>
                                        </p:tgtEl>
                                        <p:attrNameLst>
                                          <p:attrName>ppt_w</p:attrName>
                                        </p:attrNameLst>
                                      </p:cBhvr>
                                      <p:tavLst>
                                        <p:tav tm="0">
                                          <p:val>
                                            <p:fltVal val="0"/>
                                          </p:val>
                                        </p:tav>
                                        <p:tav tm="100000">
                                          <p:val>
                                            <p:strVal val="#ppt_w"/>
                                          </p:val>
                                        </p:tav>
                                      </p:tavLst>
                                    </p:anim>
                                    <p:anim calcmode="lin" valueType="num">
                                      <p:cBhvr>
                                        <p:cTn id="18" dur="500" fill="hold"/>
                                        <p:tgtEl>
                                          <p:spTgt spid="3"/>
                                        </p:tgtEl>
                                        <p:attrNameLst>
                                          <p:attrName>ppt_h</p:attrName>
                                        </p:attrNameLst>
                                      </p:cBhvr>
                                      <p:tavLst>
                                        <p:tav tm="0">
                                          <p:val>
                                            <p:fltVal val="0"/>
                                          </p:val>
                                        </p:tav>
                                        <p:tav tm="100000">
                                          <p:val>
                                            <p:strVal val="#ppt_h"/>
                                          </p:val>
                                        </p:tav>
                                      </p:tavLst>
                                    </p:anim>
                                    <p:animEffect transition="in" filter="fade">
                                      <p:cBhvr>
                                        <p:cTn id="19" dur="500"/>
                                        <p:tgtEl>
                                          <p:spTgt spid="3"/>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p:cTn id="22" dur="500" fill="hold"/>
                                        <p:tgtEl>
                                          <p:spTgt spid="8"/>
                                        </p:tgtEl>
                                        <p:attrNameLst>
                                          <p:attrName>ppt_w</p:attrName>
                                        </p:attrNameLst>
                                      </p:cBhvr>
                                      <p:tavLst>
                                        <p:tav tm="0">
                                          <p:val>
                                            <p:fltVal val="0"/>
                                          </p:val>
                                        </p:tav>
                                        <p:tav tm="100000">
                                          <p:val>
                                            <p:strVal val="#ppt_w"/>
                                          </p:val>
                                        </p:tav>
                                      </p:tavLst>
                                    </p:anim>
                                    <p:anim calcmode="lin" valueType="num">
                                      <p:cBhvr>
                                        <p:cTn id="23" dur="500" fill="hold"/>
                                        <p:tgtEl>
                                          <p:spTgt spid="8"/>
                                        </p:tgtEl>
                                        <p:attrNameLst>
                                          <p:attrName>ppt_h</p:attrName>
                                        </p:attrNameLst>
                                      </p:cBhvr>
                                      <p:tavLst>
                                        <p:tav tm="0">
                                          <p:val>
                                            <p:fltVal val="0"/>
                                          </p:val>
                                        </p:tav>
                                        <p:tav tm="100000">
                                          <p:val>
                                            <p:strVal val="#ppt_h"/>
                                          </p:val>
                                        </p:tav>
                                      </p:tavLst>
                                    </p:anim>
                                    <p:animEffect transition="in" filter="fade">
                                      <p:cBhvr>
                                        <p:cTn id="24" dur="500"/>
                                        <p:tgtEl>
                                          <p:spTgt spid="8"/>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p:cTn id="27" dur="500" fill="hold"/>
                                        <p:tgtEl>
                                          <p:spTgt spid="4"/>
                                        </p:tgtEl>
                                        <p:attrNameLst>
                                          <p:attrName>ppt_w</p:attrName>
                                        </p:attrNameLst>
                                      </p:cBhvr>
                                      <p:tavLst>
                                        <p:tav tm="0">
                                          <p:val>
                                            <p:fltVal val="0"/>
                                          </p:val>
                                        </p:tav>
                                        <p:tav tm="100000">
                                          <p:val>
                                            <p:strVal val="#ppt_w"/>
                                          </p:val>
                                        </p:tav>
                                      </p:tavLst>
                                    </p:anim>
                                    <p:anim calcmode="lin" valueType="num">
                                      <p:cBhvr>
                                        <p:cTn id="28" dur="500" fill="hold"/>
                                        <p:tgtEl>
                                          <p:spTgt spid="4"/>
                                        </p:tgtEl>
                                        <p:attrNameLst>
                                          <p:attrName>ppt_h</p:attrName>
                                        </p:attrNameLst>
                                      </p:cBhvr>
                                      <p:tavLst>
                                        <p:tav tm="0">
                                          <p:val>
                                            <p:fltVal val="0"/>
                                          </p:val>
                                        </p:tav>
                                        <p:tav tm="100000">
                                          <p:val>
                                            <p:strVal val="#ppt_h"/>
                                          </p:val>
                                        </p:tav>
                                      </p:tavLst>
                                    </p:anim>
                                    <p:animEffect transition="in" filter="fade">
                                      <p:cBhvr>
                                        <p:cTn id="2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37" grpId="0"/>
      <p:bldP spid="3" grpId="0"/>
      <p:bldP spid="8" grpId="0"/>
      <p:bldP spid="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294" name="组合 49"/>
          <p:cNvGrpSpPr/>
          <p:nvPr/>
        </p:nvGrpSpPr>
        <p:grpSpPr>
          <a:xfrm>
            <a:off x="1510883" y="1375351"/>
            <a:ext cx="9270103" cy="5482649"/>
            <a:chOff x="1025377" y="721454"/>
            <a:chExt cx="11679764" cy="5481738"/>
          </a:xfrm>
        </p:grpSpPr>
        <p:sp>
          <p:nvSpPr>
            <p:cNvPr id="52" name="MH_Picture_1"/>
            <p:cNvSpPr/>
            <p:nvPr>
              <p:custDataLst>
                <p:tags r:id="rId1"/>
              </p:custDataLst>
            </p:nvPr>
          </p:nvSpPr>
          <p:spPr>
            <a:xfrm>
              <a:off x="1457081" y="721454"/>
              <a:ext cx="3244175" cy="2433130"/>
            </a:xfrm>
            <a:prstGeom prst="ellipse">
              <a:avLst/>
            </a:prstGeom>
            <a:blipFill dpi="0" rotWithShape="1">
              <a:blip r:embed="rId9" cstate="email"/>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4" name="MH_Picture_2"/>
            <p:cNvSpPr/>
            <p:nvPr>
              <p:custDataLst>
                <p:tags r:id="rId2"/>
              </p:custDataLst>
            </p:nvPr>
          </p:nvSpPr>
          <p:spPr>
            <a:xfrm>
              <a:off x="1025377" y="2294266"/>
              <a:ext cx="2687515" cy="2015638"/>
            </a:xfrm>
            <a:prstGeom prst="ellipse">
              <a:avLst/>
            </a:prstGeom>
            <a:blipFill dpi="0" rotWithShape="1">
              <a:blip r:embed="rId10" cstate="email"/>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6" name="MH_Picture_3"/>
            <p:cNvSpPr/>
            <p:nvPr>
              <p:custDataLst>
                <p:tags r:id="rId3"/>
              </p:custDataLst>
            </p:nvPr>
          </p:nvSpPr>
          <p:spPr>
            <a:xfrm>
              <a:off x="3264684" y="3145969"/>
              <a:ext cx="1968359" cy="1476270"/>
            </a:xfrm>
            <a:prstGeom prst="ellipse">
              <a:avLst/>
            </a:prstGeom>
            <a:blipFill dpi="0" rotWithShape="1">
              <a:blip r:embed="rId11" cstate="email"/>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8" name="MH_Picture_4"/>
            <p:cNvSpPr/>
            <p:nvPr>
              <p:custDataLst>
                <p:tags r:id="rId4"/>
              </p:custDataLst>
            </p:nvPr>
          </p:nvSpPr>
          <p:spPr>
            <a:xfrm>
              <a:off x="4830952" y="3987393"/>
              <a:ext cx="1379085" cy="1034315"/>
            </a:xfrm>
            <a:prstGeom prst="ellipse">
              <a:avLst/>
            </a:prstGeom>
            <a:blipFill dpi="0" rotWithShape="1">
              <a:blip r:embed="rId12" cstate="email"/>
              <a:srcRect/>
              <a:stretch>
                <a:fillRect/>
              </a:stretch>
            </a:blipFill>
            <a:ln w="25400" cap="flat" cmpd="sng" algn="ctr">
              <a:solidFill>
                <a:sysClr val="window" lastClr="FFFFFF">
                  <a:lumMod val="95000"/>
                </a:sysClr>
              </a:solidFill>
              <a:prstDash val="solid"/>
            </a:ln>
            <a:effectLst/>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a:ln>
                  <a:noFill/>
                </a:ln>
                <a:solidFill>
                  <a:sysClr val="window" lastClr="FFFFFF"/>
                </a:solidFill>
                <a:effectLst/>
                <a:uLnTx/>
                <a:uFillTx/>
                <a:latin typeface="Calibri" panose="020F0502020204030204"/>
                <a:ea typeface="+mn-ea"/>
                <a:cs typeface="+mn-cs"/>
              </a:endParaRPr>
            </a:p>
          </p:txBody>
        </p:sp>
        <p:sp>
          <p:nvSpPr>
            <p:cNvPr id="59" name="MH_SubTitle_1"/>
            <p:cNvSpPr txBox="1"/>
            <p:nvPr>
              <p:custDataLst>
                <p:tags r:id="rId5"/>
              </p:custDataLst>
            </p:nvPr>
          </p:nvSpPr>
          <p:spPr>
            <a:xfrm>
              <a:off x="7506405" y="1499462"/>
              <a:ext cx="5198736" cy="596257"/>
            </a:xfrm>
            <a:prstGeom prst="rect">
              <a:avLst/>
            </a:prstGeom>
            <a:noFill/>
          </p:spPr>
          <p:txBody>
            <a:bodyPr vert="horz" wrap="none" rtlCol="0">
              <a:no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200" b="1" i="0" u="none" strike="noStrike" kern="1200" cap="none" spc="300" normalizeH="0" baseline="0" noProof="0" dirty="0">
                  <a:ln>
                    <a:noFill/>
                  </a:ln>
                  <a:solidFill>
                    <a:srgbClr val="5C4A42"/>
                  </a:solidFill>
                  <a:effectLst/>
                  <a:uLnTx/>
                  <a:uFillTx/>
                  <a:latin typeface="Calibri" panose="020F0502020204030204" charset="0"/>
                  <a:ea typeface="宋体" panose="02010600030101010101" pitchFamily="2" charset="-122"/>
                  <a:cs typeface="+mn-cs"/>
                </a:rPr>
                <a:t>在此输入标题</a:t>
              </a:r>
            </a:p>
          </p:txBody>
        </p:sp>
        <p:sp>
          <p:nvSpPr>
            <p:cNvPr id="60" name="MH_Text_1"/>
            <p:cNvSpPr/>
            <p:nvPr>
              <p:custDataLst>
                <p:tags r:id="rId6"/>
              </p:custDataLst>
            </p:nvPr>
          </p:nvSpPr>
          <p:spPr>
            <a:xfrm>
              <a:off x="7554877" y="2805912"/>
              <a:ext cx="4951748" cy="3397280"/>
            </a:xfrm>
            <a:prstGeom prst="rect">
              <a:avLst/>
            </a:prstGeom>
          </p:spPr>
          <p:txBody>
            <a:bodyPr vert="horz" wrap="square">
              <a:normAutofit/>
            </a:bodyPr>
            <a:lstStyle/>
            <a:p>
              <a:pPr marL="0" marR="0" lvl="0" indent="0" algn="just" defTabSz="914400" rtl="0" eaLnBrk="1" fontAlgn="base" latinLnBrk="0" hangingPunct="1">
                <a:lnSpc>
                  <a:spcPct val="150000"/>
                </a:lnSpc>
                <a:spcBef>
                  <a:spcPts val="600"/>
                </a:spcBef>
                <a:spcAft>
                  <a:spcPts val="600"/>
                </a:spcAft>
                <a:buClrTx/>
                <a:buSzTx/>
                <a:buFontTx/>
                <a:buNone/>
                <a:defRPr/>
              </a:pPr>
              <a:r>
                <a:rPr kumimoji="0" lang="en-US" altLang="zh-CN" sz="1200" b="0" i="0" u="none" strike="noStrike" kern="100" cap="none" spc="0" normalizeH="0" baseline="0" noProof="0" dirty="0">
                  <a:ln>
                    <a:noFill/>
                  </a:ln>
                  <a:solidFill>
                    <a:schemeClr val="tx1"/>
                  </a:solidFill>
                  <a:effectLst/>
                  <a:uLnTx/>
                  <a:uFillTx/>
                  <a:latin typeface="微软雅黑" panose="020B0503020204020204" charset="-122"/>
                  <a:ea typeface="微软雅黑" panose="020B0503020204020204" charset="-122"/>
                  <a:cs typeface="+mn-cs"/>
                </a:rPr>
                <a:t>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您的内容打在这里，或者通过复制您的文本后，在此框中选择粘贴，并选择只保留文字。您的内容打在这里，或者通过复制您的文本后，在此框中</a:t>
              </a:r>
            </a:p>
          </p:txBody>
        </p:sp>
      </p:grpSp>
    </p:spTree>
    <p:extLst>
      <p:ext uri="{BB962C8B-B14F-4D97-AF65-F5344CB8AC3E}">
        <p14:creationId xmlns:p14="http://schemas.microsoft.com/office/powerpoint/2010/main" val="412920790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2294"/>
                                        </p:tgtEl>
                                        <p:attrNameLst>
                                          <p:attrName>style.visibility</p:attrName>
                                        </p:attrNameLst>
                                      </p:cBhvr>
                                      <p:to>
                                        <p:strVal val="visible"/>
                                      </p:to>
                                    </p:set>
                                    <p:anim calcmode="lin" valueType="num">
                                      <p:cBhvr>
                                        <p:cTn id="7" dur="1000" fill="hold"/>
                                        <p:tgtEl>
                                          <p:spTgt spid="12294"/>
                                        </p:tgtEl>
                                        <p:attrNameLst>
                                          <p:attrName>ppt_w</p:attrName>
                                        </p:attrNameLst>
                                      </p:cBhvr>
                                      <p:tavLst>
                                        <p:tav tm="0">
                                          <p:val>
                                            <p:fltVal val="0"/>
                                          </p:val>
                                        </p:tav>
                                        <p:tav tm="100000">
                                          <p:val>
                                            <p:strVal val="#ppt_w"/>
                                          </p:val>
                                        </p:tav>
                                      </p:tavLst>
                                    </p:anim>
                                    <p:anim calcmode="lin" valueType="num">
                                      <p:cBhvr>
                                        <p:cTn id="8" dur="1000" fill="hold"/>
                                        <p:tgtEl>
                                          <p:spTgt spid="12294"/>
                                        </p:tgtEl>
                                        <p:attrNameLst>
                                          <p:attrName>ppt_h</p:attrName>
                                        </p:attrNameLst>
                                      </p:cBhvr>
                                      <p:tavLst>
                                        <p:tav tm="0">
                                          <p:val>
                                            <p:fltVal val="0"/>
                                          </p:val>
                                        </p:tav>
                                        <p:tav tm="100000">
                                          <p:val>
                                            <p:strVal val="#ppt_h"/>
                                          </p:val>
                                        </p:tav>
                                      </p:tavLst>
                                    </p:anim>
                                    <p:animEffect transition="in" filter="fade">
                                      <p:cBhvr>
                                        <p:cTn id="9" dur="1000"/>
                                        <p:tgtEl>
                                          <p:spTgt spid="122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098C71D-D945-4F71-93E4-EB5294A15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408" y="0"/>
            <a:ext cx="5292436" cy="7086352"/>
          </a:xfrm>
          <a:prstGeom prst="rect">
            <a:avLst/>
          </a:prstGeom>
        </p:spPr>
      </p:pic>
      <p:sp>
        <p:nvSpPr>
          <p:cNvPr id="10" name="矩形 69">
            <a:extLst>
              <a:ext uri="{FF2B5EF4-FFF2-40B4-BE49-F238E27FC236}">
                <a16:creationId xmlns="" xmlns:a16="http://schemas.microsoft.com/office/drawing/2014/main" id="{4B6C7927-C5C3-41CE-89D5-1B85EAC99C8F}"/>
              </a:ext>
            </a:extLst>
          </p:cNvPr>
          <p:cNvSpPr>
            <a:spLocks noChangeArrowheads="1"/>
          </p:cNvSpPr>
          <p:nvPr/>
        </p:nvSpPr>
        <p:spPr bwMode="auto">
          <a:xfrm>
            <a:off x="3791435" y="3009064"/>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rgbClr val="FFFF00"/>
                </a:solidFill>
                <a:latin typeface="张海山锐谐体" panose="02000000000000000000" pitchFamily="2" charset="-122"/>
                <a:ea typeface="张海山锐谐体" panose="02000000000000000000" pitchFamily="2" charset="-122"/>
              </a:rPr>
              <a:t>在此处添加文字</a:t>
            </a:r>
            <a:endParaRPr lang="en-US" altLang="zh-CN" sz="3200" b="1" dirty="0">
              <a:solidFill>
                <a:srgbClr val="FFFF00"/>
              </a:solidFill>
              <a:latin typeface="张海山锐谐体" panose="02000000000000000000" pitchFamily="2" charset="-122"/>
              <a:ea typeface="张海山锐谐体" panose="02000000000000000000" pitchFamily="2" charset="-122"/>
              <a:sym typeface="微软雅黑" pitchFamily="34" charset="-122"/>
            </a:endParaRPr>
          </a:p>
        </p:txBody>
      </p:sp>
      <p:sp>
        <p:nvSpPr>
          <p:cNvPr id="14" name="文本框 94">
            <a:extLst>
              <a:ext uri="{FF2B5EF4-FFF2-40B4-BE49-F238E27FC236}">
                <a16:creationId xmlns="" xmlns:a16="http://schemas.microsoft.com/office/drawing/2014/main" id="{5C447088-8299-4964-9E36-49BB7B379920}"/>
              </a:ext>
            </a:extLst>
          </p:cNvPr>
          <p:cNvSpPr txBox="1"/>
          <p:nvPr/>
        </p:nvSpPr>
        <p:spPr>
          <a:xfrm>
            <a:off x="4196856" y="2312567"/>
            <a:ext cx="4325047" cy="623233"/>
          </a:xfrm>
          <a:prstGeom prst="rect">
            <a:avLst/>
          </a:prstGeom>
          <a:noFill/>
        </p:spPr>
        <p:txBody>
          <a:bodyPr wrap="square" lIns="68564" tIns="34283" rIns="68564" bIns="34283" rtlCol="0">
            <a:spAutoFit/>
          </a:bodyPr>
          <a:lstStyle/>
          <a:p>
            <a:pPr algn="ctr"/>
            <a:r>
              <a:rPr lang="en-US" altLang="zh-CN" sz="3600" b="1" dirty="0">
                <a:solidFill>
                  <a:srgbClr val="FFFF00"/>
                </a:solidFill>
                <a:latin typeface="张海山锐谐体" panose="02000000000000000000" pitchFamily="2" charset="-122"/>
                <a:ea typeface="张海山锐谐体" panose="02000000000000000000" pitchFamily="2" charset="-122"/>
              </a:rPr>
              <a:t>Part 03</a:t>
            </a:r>
            <a:endParaRPr lang="zh-CN" altLang="en-US" sz="3600" b="1" dirty="0">
              <a:solidFill>
                <a:srgbClr val="FFFF00"/>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234265504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6.25E-7 3.33333E-6 L 0.42526 3.33333E-6 " pathEditMode="relative" rAng="0" ptsTypes="AA">
                                      <p:cBhvr>
                                        <p:cTn id="11" dur="1000" spd="-100000" fill="hold"/>
                                        <p:tgtEl>
                                          <p:spTgt spid="4"/>
                                        </p:tgtEl>
                                        <p:attrNameLst>
                                          <p:attrName>ppt_x</p:attrName>
                                          <p:attrName>ppt_y</p:attrName>
                                        </p:attrNameLst>
                                      </p:cBhvr>
                                      <p:rCtr x="21263" y="0"/>
                                    </p:animMotion>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矩形 12"/>
          <p:cNvSpPr>
            <a:spLocks noChangeArrowheads="1"/>
          </p:cNvSpPr>
          <p:nvPr/>
        </p:nvSpPr>
        <p:spPr bwMode="auto">
          <a:xfrm>
            <a:off x="2205" y="3334278"/>
            <a:ext cx="12187592" cy="857251"/>
          </a:xfrm>
          <a:prstGeom prst="rect">
            <a:avLst/>
          </a:prstGeom>
          <a:solidFill>
            <a:srgbClr val="C00000"/>
          </a:solidFill>
          <a:ln>
            <a:noFill/>
          </a:ln>
        </p:spPr>
        <p:txBody>
          <a:bodyPr lIns="121889" tIns="60944" rIns="121889" bIns="60944" anchor="ctr"/>
          <a:lstStyle/>
          <a:p>
            <a:pPr algn="ctr"/>
            <a:endParaRPr lang="zh-CN" altLang="en-US">
              <a:solidFill>
                <a:srgbClr val="FFFFFF"/>
              </a:solidFill>
            </a:endParaRPr>
          </a:p>
        </p:txBody>
      </p:sp>
      <p:sp>
        <p:nvSpPr>
          <p:cNvPr id="63" name="TextBox 35"/>
          <p:cNvSpPr txBox="1">
            <a:spLocks noChangeArrowheads="1"/>
          </p:cNvSpPr>
          <p:nvPr/>
        </p:nvSpPr>
        <p:spPr bwMode="auto">
          <a:xfrm>
            <a:off x="529065" y="3497262"/>
            <a:ext cx="4223339" cy="53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699" b="1" dirty="0">
                <a:solidFill>
                  <a:schemeClr val="bg1"/>
                </a:solidFill>
                <a:latin typeface="微软雅黑" pitchFamily="34" charset="-122"/>
                <a:ea typeface="微软雅黑" pitchFamily="34" charset="-122"/>
              </a:rPr>
              <a:t>在这里填写工作简介标题</a:t>
            </a:r>
          </a:p>
        </p:txBody>
      </p:sp>
      <p:sp>
        <p:nvSpPr>
          <p:cNvPr id="64" name="TextBox 36"/>
          <p:cNvSpPr txBox="1">
            <a:spLocks noChangeArrowheads="1"/>
          </p:cNvSpPr>
          <p:nvPr/>
        </p:nvSpPr>
        <p:spPr bwMode="auto">
          <a:xfrm>
            <a:off x="7534814" y="3497262"/>
            <a:ext cx="4223339" cy="533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eaLnBrk="1" hangingPunct="1"/>
            <a:r>
              <a:rPr lang="zh-CN" altLang="en-US" sz="2699" b="1">
                <a:solidFill>
                  <a:schemeClr val="bg1"/>
                </a:solidFill>
                <a:latin typeface="微软雅黑" pitchFamily="34" charset="-122"/>
                <a:ea typeface="微软雅黑" pitchFamily="34" charset="-122"/>
              </a:rPr>
              <a:t>在这里填写工作简介标题</a:t>
            </a:r>
          </a:p>
        </p:txBody>
      </p:sp>
      <p:sp>
        <p:nvSpPr>
          <p:cNvPr id="65" name="矩形 1"/>
          <p:cNvSpPr>
            <a:spLocks noChangeArrowheads="1"/>
          </p:cNvSpPr>
          <p:nvPr/>
        </p:nvSpPr>
        <p:spPr bwMode="auto">
          <a:xfrm>
            <a:off x="816828" y="1791137"/>
            <a:ext cx="3269067" cy="13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defTabSz="914126">
              <a:lnSpc>
                <a:spcPct val="120000"/>
              </a:lnSpc>
              <a:spcBef>
                <a:spcPct val="0"/>
              </a:spcBef>
              <a:defRPr/>
            </a:pPr>
            <a:r>
              <a:rPr lang="zh-CN" altLang="en-US" sz="13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a:p>
            <a:pPr defTabSz="914126">
              <a:lnSpc>
                <a:spcPct val="120000"/>
              </a:lnSpc>
              <a:spcBef>
                <a:spcPct val="0"/>
              </a:spcBef>
              <a:defRPr/>
            </a:pPr>
            <a:endParaRPr lang="zh-CN" altLang="en-US" sz="1300" dirty="0">
              <a:solidFill>
                <a:schemeClr val="tx1">
                  <a:lumMod val="65000"/>
                  <a:lumOff val="35000"/>
                </a:schemeClr>
              </a:solidFill>
              <a:sym typeface="微软雅黑" pitchFamily="34" charset="-122"/>
            </a:endParaRPr>
          </a:p>
        </p:txBody>
      </p:sp>
      <p:sp>
        <p:nvSpPr>
          <p:cNvPr id="66" name="矩形 38"/>
          <p:cNvSpPr>
            <a:spLocks noChangeArrowheads="1"/>
          </p:cNvSpPr>
          <p:nvPr/>
        </p:nvSpPr>
        <p:spPr bwMode="auto">
          <a:xfrm>
            <a:off x="842219" y="4615127"/>
            <a:ext cx="3142113" cy="1871134"/>
          </a:xfrm>
          <a:prstGeom prst="rect">
            <a:avLst/>
          </a:prstGeom>
          <a:blipFill dpi="0" rotWithShape="1">
            <a:blip r:embed="rId3"/>
            <a:srcRect/>
            <a:stretch>
              <a:fillRect/>
            </a:stretch>
          </a:blipFill>
          <a:ln w="25400">
            <a:solidFill>
              <a:srgbClr val="C00000"/>
            </a:solidFill>
            <a:miter lim="800000"/>
            <a:headEnd/>
            <a:tailEnd/>
          </a:ln>
        </p:spPr>
        <p:txBody>
          <a:bodyPr lIns="121889" tIns="60944" rIns="121889" bIns="60944" anchor="ctr"/>
          <a:lstStyle/>
          <a:p>
            <a:pPr algn="ctr"/>
            <a:endParaRPr lang="zh-CN" altLang="en-US">
              <a:solidFill>
                <a:srgbClr val="FFFFFF"/>
              </a:solidFill>
            </a:endParaRPr>
          </a:p>
        </p:txBody>
      </p:sp>
      <p:sp>
        <p:nvSpPr>
          <p:cNvPr id="67" name="矩形 1"/>
          <p:cNvSpPr>
            <a:spLocks noChangeArrowheads="1"/>
          </p:cNvSpPr>
          <p:nvPr/>
        </p:nvSpPr>
        <p:spPr bwMode="auto">
          <a:xfrm>
            <a:off x="7894517" y="1841850"/>
            <a:ext cx="3271184" cy="1331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defTabSz="914126">
              <a:lnSpc>
                <a:spcPct val="120000"/>
              </a:lnSpc>
              <a:spcBef>
                <a:spcPct val="0"/>
              </a:spcBef>
              <a:defRPr/>
            </a:pPr>
            <a:r>
              <a:rPr lang="zh-CN" altLang="en-US" sz="13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在此录入上述图表的综合描述说明，在此录入上述图表的综合描述说明。在此录入上述图表的综合描述说明，在此录入上述图表的综合描述说明。</a:t>
            </a:r>
          </a:p>
          <a:p>
            <a:pPr defTabSz="914126">
              <a:lnSpc>
                <a:spcPct val="120000"/>
              </a:lnSpc>
              <a:spcBef>
                <a:spcPct val="0"/>
              </a:spcBef>
              <a:defRPr/>
            </a:pPr>
            <a:endParaRPr lang="zh-CN" altLang="en-US" sz="1300" dirty="0">
              <a:solidFill>
                <a:schemeClr val="tx1">
                  <a:lumMod val="65000"/>
                  <a:lumOff val="35000"/>
                </a:schemeClr>
              </a:solidFill>
              <a:sym typeface="微软雅黑" pitchFamily="34" charset="-122"/>
            </a:endParaRPr>
          </a:p>
        </p:txBody>
      </p:sp>
      <p:sp>
        <p:nvSpPr>
          <p:cNvPr id="68" name="矩形 40"/>
          <p:cNvSpPr>
            <a:spLocks noChangeArrowheads="1"/>
          </p:cNvSpPr>
          <p:nvPr/>
        </p:nvSpPr>
        <p:spPr bwMode="auto">
          <a:xfrm>
            <a:off x="7919907" y="4615127"/>
            <a:ext cx="3142115" cy="1871134"/>
          </a:xfrm>
          <a:prstGeom prst="rect">
            <a:avLst/>
          </a:prstGeom>
          <a:blipFill dpi="0" rotWithShape="1">
            <a:blip r:embed="rId4"/>
            <a:srcRect/>
            <a:stretch>
              <a:fillRect/>
            </a:stretch>
          </a:blipFill>
          <a:ln w="25400">
            <a:solidFill>
              <a:srgbClr val="C00000"/>
            </a:solidFill>
            <a:miter lim="800000"/>
            <a:headEnd/>
            <a:tailEnd/>
          </a:ln>
        </p:spPr>
        <p:txBody>
          <a:bodyPr lIns="121889" tIns="60944" rIns="121889" bIns="60944" anchor="ctr"/>
          <a:lstStyle/>
          <a:p>
            <a:pPr algn="ctr"/>
            <a:endParaRPr lang="zh-CN" altLang="en-US">
              <a:solidFill>
                <a:srgbClr val="FFFFFF"/>
              </a:solidFill>
            </a:endParaRPr>
          </a:p>
        </p:txBody>
      </p:sp>
    </p:spTree>
    <p:extLst>
      <p:ext uri="{BB962C8B-B14F-4D97-AF65-F5344CB8AC3E}">
        <p14:creationId xmlns:p14="http://schemas.microsoft.com/office/powerpoint/2010/main" val="164747580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left)">
                                      <p:cBhvr>
                                        <p:cTn id="7" dur="500"/>
                                        <p:tgtEl>
                                          <p:spTgt spid="32"/>
                                        </p:tgtEl>
                                      </p:cBhvr>
                                    </p:animEffect>
                                  </p:childTnLst>
                                </p:cTn>
                              </p:par>
                            </p:childTnLst>
                          </p:cTn>
                        </p:par>
                        <p:par>
                          <p:cTn id="8" fill="hold">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63"/>
                                        </p:tgtEl>
                                        <p:attrNameLst>
                                          <p:attrName>style.visibility</p:attrName>
                                        </p:attrNameLst>
                                      </p:cBhvr>
                                      <p:to>
                                        <p:strVal val="visible"/>
                                      </p:to>
                                    </p:set>
                                    <p:anim calcmode="lin" valueType="num">
                                      <p:cBhvr additive="base">
                                        <p:cTn id="11" dur="300"/>
                                        <p:tgtEl>
                                          <p:spTgt spid="63"/>
                                        </p:tgtEl>
                                        <p:attrNameLst>
                                          <p:attrName>ppt_y</p:attrName>
                                        </p:attrNameLst>
                                      </p:cBhvr>
                                      <p:tavLst>
                                        <p:tav tm="0">
                                          <p:val>
                                            <p:strVal val="#ppt_y+#ppt_h*1.125000"/>
                                          </p:val>
                                        </p:tav>
                                        <p:tav tm="100000">
                                          <p:val>
                                            <p:strVal val="#ppt_y"/>
                                          </p:val>
                                        </p:tav>
                                      </p:tavLst>
                                    </p:anim>
                                    <p:animEffect transition="in" filter="wipe(up)">
                                      <p:cBhvr>
                                        <p:cTn id="12" dur="300"/>
                                        <p:tgtEl>
                                          <p:spTgt spid="63"/>
                                        </p:tgtEl>
                                      </p:cBhvr>
                                    </p:animEffect>
                                  </p:childTnLst>
                                </p:cTn>
                              </p:par>
                            </p:childTnLst>
                          </p:cTn>
                        </p:par>
                        <p:par>
                          <p:cTn id="13" fill="hold">
                            <p:stCondLst>
                              <p:cond delay="800"/>
                            </p:stCondLst>
                            <p:childTnLst>
                              <p:par>
                                <p:cTn id="14" presetID="12" presetClass="entr" presetSubtype="4" fill="hold" grpId="0" nodeType="afterEffect">
                                  <p:stCondLst>
                                    <p:cond delay="0"/>
                                  </p:stCondLst>
                                  <p:childTnLst>
                                    <p:set>
                                      <p:cBhvr>
                                        <p:cTn id="15" dur="1" fill="hold">
                                          <p:stCondLst>
                                            <p:cond delay="0"/>
                                          </p:stCondLst>
                                        </p:cTn>
                                        <p:tgtEl>
                                          <p:spTgt spid="64"/>
                                        </p:tgtEl>
                                        <p:attrNameLst>
                                          <p:attrName>style.visibility</p:attrName>
                                        </p:attrNameLst>
                                      </p:cBhvr>
                                      <p:to>
                                        <p:strVal val="visible"/>
                                      </p:to>
                                    </p:set>
                                    <p:anim calcmode="lin" valueType="num">
                                      <p:cBhvr additive="base">
                                        <p:cTn id="16" dur="300"/>
                                        <p:tgtEl>
                                          <p:spTgt spid="64"/>
                                        </p:tgtEl>
                                        <p:attrNameLst>
                                          <p:attrName>ppt_y</p:attrName>
                                        </p:attrNameLst>
                                      </p:cBhvr>
                                      <p:tavLst>
                                        <p:tav tm="0">
                                          <p:val>
                                            <p:strVal val="#ppt_y+#ppt_h*1.125000"/>
                                          </p:val>
                                        </p:tav>
                                        <p:tav tm="100000">
                                          <p:val>
                                            <p:strVal val="#ppt_y"/>
                                          </p:val>
                                        </p:tav>
                                      </p:tavLst>
                                    </p:anim>
                                    <p:animEffect transition="in" filter="wipe(up)">
                                      <p:cBhvr>
                                        <p:cTn id="17" dur="300"/>
                                        <p:tgtEl>
                                          <p:spTgt spid="64"/>
                                        </p:tgtEl>
                                      </p:cBhvr>
                                    </p:animEffect>
                                  </p:childTnLst>
                                </p:cTn>
                              </p:par>
                            </p:childTnLst>
                          </p:cTn>
                        </p:par>
                        <p:par>
                          <p:cTn id="18" fill="hold">
                            <p:stCondLst>
                              <p:cond delay="1100"/>
                            </p:stCondLst>
                            <p:childTnLst>
                              <p:par>
                                <p:cTn id="19" presetID="2" presetClass="entr" presetSubtype="1" fill="hold" grpId="0" nodeType="afterEffect">
                                  <p:stCondLst>
                                    <p:cond delay="0"/>
                                  </p:stCondLst>
                                  <p:childTnLst>
                                    <p:set>
                                      <p:cBhvr>
                                        <p:cTn id="20" dur="1" fill="hold">
                                          <p:stCondLst>
                                            <p:cond delay="0"/>
                                          </p:stCondLst>
                                        </p:cTn>
                                        <p:tgtEl>
                                          <p:spTgt spid="65"/>
                                        </p:tgtEl>
                                        <p:attrNameLst>
                                          <p:attrName>style.visibility</p:attrName>
                                        </p:attrNameLst>
                                      </p:cBhvr>
                                      <p:to>
                                        <p:strVal val="visible"/>
                                      </p:to>
                                    </p:set>
                                    <p:anim calcmode="lin" valueType="num">
                                      <p:cBhvr additive="base">
                                        <p:cTn id="21" dur="300" fill="hold"/>
                                        <p:tgtEl>
                                          <p:spTgt spid="65"/>
                                        </p:tgtEl>
                                        <p:attrNameLst>
                                          <p:attrName>ppt_x</p:attrName>
                                        </p:attrNameLst>
                                      </p:cBhvr>
                                      <p:tavLst>
                                        <p:tav tm="0">
                                          <p:val>
                                            <p:strVal val="#ppt_x"/>
                                          </p:val>
                                        </p:tav>
                                        <p:tav tm="100000">
                                          <p:val>
                                            <p:strVal val="#ppt_x"/>
                                          </p:val>
                                        </p:tav>
                                      </p:tavLst>
                                    </p:anim>
                                    <p:anim calcmode="lin" valueType="num">
                                      <p:cBhvr additive="base">
                                        <p:cTn id="22" dur="300" fill="hold"/>
                                        <p:tgtEl>
                                          <p:spTgt spid="65"/>
                                        </p:tgtEl>
                                        <p:attrNameLst>
                                          <p:attrName>ppt_y</p:attrName>
                                        </p:attrNameLst>
                                      </p:cBhvr>
                                      <p:tavLst>
                                        <p:tav tm="0">
                                          <p:val>
                                            <p:strVal val="0-#ppt_h/2"/>
                                          </p:val>
                                        </p:tav>
                                        <p:tav tm="100000">
                                          <p:val>
                                            <p:strVal val="#ppt_y"/>
                                          </p:val>
                                        </p:tav>
                                      </p:tavLst>
                                    </p:anim>
                                  </p:childTnLst>
                                </p:cTn>
                              </p:par>
                            </p:childTnLst>
                          </p:cTn>
                        </p:par>
                        <p:par>
                          <p:cTn id="23" fill="hold">
                            <p:stCondLst>
                              <p:cond delay="1400"/>
                            </p:stCondLst>
                            <p:childTnLst>
                              <p:par>
                                <p:cTn id="24" presetID="2" presetClass="entr" presetSubtype="4" fill="hold" grpId="0" nodeType="afterEffect">
                                  <p:stCondLst>
                                    <p:cond delay="0"/>
                                  </p:stCondLst>
                                  <p:childTnLst>
                                    <p:set>
                                      <p:cBhvr>
                                        <p:cTn id="25" dur="1" fill="hold">
                                          <p:stCondLst>
                                            <p:cond delay="0"/>
                                          </p:stCondLst>
                                        </p:cTn>
                                        <p:tgtEl>
                                          <p:spTgt spid="66"/>
                                        </p:tgtEl>
                                        <p:attrNameLst>
                                          <p:attrName>style.visibility</p:attrName>
                                        </p:attrNameLst>
                                      </p:cBhvr>
                                      <p:to>
                                        <p:strVal val="visible"/>
                                      </p:to>
                                    </p:set>
                                    <p:anim calcmode="lin" valueType="num">
                                      <p:cBhvr additive="base">
                                        <p:cTn id="26" dur="300" fill="hold"/>
                                        <p:tgtEl>
                                          <p:spTgt spid="66"/>
                                        </p:tgtEl>
                                        <p:attrNameLst>
                                          <p:attrName>ppt_x</p:attrName>
                                        </p:attrNameLst>
                                      </p:cBhvr>
                                      <p:tavLst>
                                        <p:tav tm="0">
                                          <p:val>
                                            <p:strVal val="#ppt_x"/>
                                          </p:val>
                                        </p:tav>
                                        <p:tav tm="100000">
                                          <p:val>
                                            <p:strVal val="#ppt_x"/>
                                          </p:val>
                                        </p:tav>
                                      </p:tavLst>
                                    </p:anim>
                                    <p:anim calcmode="lin" valueType="num">
                                      <p:cBhvr additive="base">
                                        <p:cTn id="27" dur="300" fill="hold"/>
                                        <p:tgtEl>
                                          <p:spTgt spid="66"/>
                                        </p:tgtEl>
                                        <p:attrNameLst>
                                          <p:attrName>ppt_y</p:attrName>
                                        </p:attrNameLst>
                                      </p:cBhvr>
                                      <p:tavLst>
                                        <p:tav tm="0">
                                          <p:val>
                                            <p:strVal val="1+#ppt_h/2"/>
                                          </p:val>
                                        </p:tav>
                                        <p:tav tm="100000">
                                          <p:val>
                                            <p:strVal val="#ppt_y"/>
                                          </p:val>
                                        </p:tav>
                                      </p:tavLst>
                                    </p:anim>
                                  </p:childTnLst>
                                </p:cTn>
                              </p:par>
                            </p:childTnLst>
                          </p:cTn>
                        </p:par>
                        <p:par>
                          <p:cTn id="28" fill="hold">
                            <p:stCondLst>
                              <p:cond delay="1700"/>
                            </p:stCondLst>
                            <p:childTnLst>
                              <p:par>
                                <p:cTn id="29" presetID="2" presetClass="entr" presetSubtype="1" fill="hold" grpId="0" nodeType="afterEffect">
                                  <p:stCondLst>
                                    <p:cond delay="0"/>
                                  </p:stCondLst>
                                  <p:childTnLst>
                                    <p:set>
                                      <p:cBhvr>
                                        <p:cTn id="30" dur="1" fill="hold">
                                          <p:stCondLst>
                                            <p:cond delay="0"/>
                                          </p:stCondLst>
                                        </p:cTn>
                                        <p:tgtEl>
                                          <p:spTgt spid="67"/>
                                        </p:tgtEl>
                                        <p:attrNameLst>
                                          <p:attrName>style.visibility</p:attrName>
                                        </p:attrNameLst>
                                      </p:cBhvr>
                                      <p:to>
                                        <p:strVal val="visible"/>
                                      </p:to>
                                    </p:set>
                                    <p:anim calcmode="lin" valueType="num">
                                      <p:cBhvr additive="base">
                                        <p:cTn id="31" dur="300" fill="hold"/>
                                        <p:tgtEl>
                                          <p:spTgt spid="67"/>
                                        </p:tgtEl>
                                        <p:attrNameLst>
                                          <p:attrName>ppt_x</p:attrName>
                                        </p:attrNameLst>
                                      </p:cBhvr>
                                      <p:tavLst>
                                        <p:tav tm="0">
                                          <p:val>
                                            <p:strVal val="#ppt_x"/>
                                          </p:val>
                                        </p:tav>
                                        <p:tav tm="100000">
                                          <p:val>
                                            <p:strVal val="#ppt_x"/>
                                          </p:val>
                                        </p:tav>
                                      </p:tavLst>
                                    </p:anim>
                                    <p:anim calcmode="lin" valueType="num">
                                      <p:cBhvr additive="base">
                                        <p:cTn id="32" dur="300" fill="hold"/>
                                        <p:tgtEl>
                                          <p:spTgt spid="67"/>
                                        </p:tgtEl>
                                        <p:attrNameLst>
                                          <p:attrName>ppt_y</p:attrName>
                                        </p:attrNameLst>
                                      </p:cBhvr>
                                      <p:tavLst>
                                        <p:tav tm="0">
                                          <p:val>
                                            <p:strVal val="0-#ppt_h/2"/>
                                          </p:val>
                                        </p:tav>
                                        <p:tav tm="100000">
                                          <p:val>
                                            <p:strVal val="#ppt_y"/>
                                          </p:val>
                                        </p:tav>
                                      </p:tavLst>
                                    </p:anim>
                                  </p:childTnLst>
                                </p:cTn>
                              </p:par>
                            </p:childTnLst>
                          </p:cTn>
                        </p:par>
                        <p:par>
                          <p:cTn id="33" fill="hold">
                            <p:stCondLst>
                              <p:cond delay="2000"/>
                            </p:stCondLst>
                            <p:childTnLst>
                              <p:par>
                                <p:cTn id="34" presetID="2" presetClass="entr" presetSubtype="4" fill="hold" grpId="0" nodeType="afterEffect">
                                  <p:stCondLst>
                                    <p:cond delay="0"/>
                                  </p:stCondLst>
                                  <p:childTnLst>
                                    <p:set>
                                      <p:cBhvr>
                                        <p:cTn id="35" dur="1" fill="hold">
                                          <p:stCondLst>
                                            <p:cond delay="0"/>
                                          </p:stCondLst>
                                        </p:cTn>
                                        <p:tgtEl>
                                          <p:spTgt spid="68"/>
                                        </p:tgtEl>
                                        <p:attrNameLst>
                                          <p:attrName>style.visibility</p:attrName>
                                        </p:attrNameLst>
                                      </p:cBhvr>
                                      <p:to>
                                        <p:strVal val="visible"/>
                                      </p:to>
                                    </p:set>
                                    <p:anim calcmode="lin" valueType="num">
                                      <p:cBhvr additive="base">
                                        <p:cTn id="36" dur="300" fill="hold"/>
                                        <p:tgtEl>
                                          <p:spTgt spid="68"/>
                                        </p:tgtEl>
                                        <p:attrNameLst>
                                          <p:attrName>ppt_x</p:attrName>
                                        </p:attrNameLst>
                                      </p:cBhvr>
                                      <p:tavLst>
                                        <p:tav tm="0">
                                          <p:val>
                                            <p:strVal val="#ppt_x"/>
                                          </p:val>
                                        </p:tav>
                                        <p:tav tm="100000">
                                          <p:val>
                                            <p:strVal val="#ppt_x"/>
                                          </p:val>
                                        </p:tav>
                                      </p:tavLst>
                                    </p:anim>
                                    <p:anim calcmode="lin" valueType="num">
                                      <p:cBhvr additive="base">
                                        <p:cTn id="37" dur="300" fill="hold"/>
                                        <p:tgtEl>
                                          <p:spTgt spid="6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autoUpdateAnimBg="0"/>
      <p:bldP spid="63" grpId="0" autoUpdateAnimBg="0"/>
      <p:bldP spid="64" grpId="0" autoUpdateAnimBg="0"/>
      <p:bldP spid="65" grpId="0" autoUpdateAnimBg="0"/>
      <p:bldP spid="66" grpId="0" animBg="1" autoUpdateAnimBg="0"/>
      <p:bldP spid="67" grpId="0" autoUpdateAnimBg="0"/>
      <p:bldP spid="68" grpId="0" animBg="1"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0" name="组合 73"/>
          <p:cNvGrpSpPr>
            <a:grpSpLocks/>
          </p:cNvGrpSpPr>
          <p:nvPr/>
        </p:nvGrpSpPr>
        <p:grpSpPr bwMode="auto">
          <a:xfrm>
            <a:off x="2244940" y="2749819"/>
            <a:ext cx="7554913" cy="1443038"/>
            <a:chOff x="0" y="0"/>
            <a:chExt cx="6032665" cy="1152128"/>
          </a:xfrm>
        </p:grpSpPr>
        <p:sp>
          <p:nvSpPr>
            <p:cNvPr id="31" name="直接连接符 74"/>
            <p:cNvSpPr>
              <a:spLocks noChangeShapeType="1"/>
            </p:cNvSpPr>
            <p:nvPr/>
          </p:nvSpPr>
          <p:spPr bwMode="auto">
            <a:xfrm>
              <a:off x="0" y="504056"/>
              <a:ext cx="6032665" cy="1"/>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cxnSp>
          <p:nvCxnSpPr>
            <p:cNvPr id="33" name="直接箭头连接符 75"/>
            <p:cNvCxnSpPr>
              <a:cxnSpLocks noChangeShapeType="1"/>
            </p:cNvCxnSpPr>
            <p:nvPr/>
          </p:nvCxnSpPr>
          <p:spPr bwMode="auto">
            <a:xfrm>
              <a:off x="0" y="504056"/>
              <a:ext cx="1" cy="648072"/>
            </a:xfrm>
            <a:prstGeom prst="straightConnector1">
              <a:avLst/>
            </a:prstGeom>
            <a:noFill/>
            <a:ln w="6350">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34" name="直接箭头连接符 76"/>
            <p:cNvCxnSpPr>
              <a:cxnSpLocks noChangeShapeType="1"/>
            </p:cNvCxnSpPr>
            <p:nvPr/>
          </p:nvCxnSpPr>
          <p:spPr bwMode="auto">
            <a:xfrm>
              <a:off x="2031485" y="504056"/>
              <a:ext cx="1" cy="648072"/>
            </a:xfrm>
            <a:prstGeom prst="straightConnector1">
              <a:avLst/>
            </a:prstGeom>
            <a:noFill/>
            <a:ln w="6350">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35" name="直接箭头连接符 77"/>
            <p:cNvCxnSpPr>
              <a:cxnSpLocks noChangeShapeType="1"/>
            </p:cNvCxnSpPr>
            <p:nvPr/>
          </p:nvCxnSpPr>
          <p:spPr bwMode="auto">
            <a:xfrm>
              <a:off x="4144450" y="504056"/>
              <a:ext cx="1" cy="648072"/>
            </a:xfrm>
            <a:prstGeom prst="straightConnector1">
              <a:avLst/>
            </a:prstGeom>
            <a:noFill/>
            <a:ln w="6350">
              <a:solidFill>
                <a:srgbClr val="7F7F7F"/>
              </a:solidFill>
              <a:round/>
              <a:headEnd/>
              <a:tailEnd type="arrow" w="med" len="med"/>
            </a:ln>
            <a:extLst>
              <a:ext uri="{909E8E84-426E-40DD-AFC4-6F175D3DCCD1}">
                <a14:hiddenFill xmlns:a14="http://schemas.microsoft.com/office/drawing/2010/main">
                  <a:noFill/>
                </a14:hiddenFill>
              </a:ext>
            </a:extLst>
          </p:spPr>
        </p:cxnSp>
        <p:cxnSp>
          <p:nvCxnSpPr>
            <p:cNvPr id="36" name="直接箭头连接符 78"/>
            <p:cNvCxnSpPr>
              <a:cxnSpLocks noChangeShapeType="1"/>
            </p:cNvCxnSpPr>
            <p:nvPr/>
          </p:nvCxnSpPr>
          <p:spPr bwMode="auto">
            <a:xfrm>
              <a:off x="6030758" y="504056"/>
              <a:ext cx="1" cy="648072"/>
            </a:xfrm>
            <a:prstGeom prst="straightConnector1">
              <a:avLst/>
            </a:prstGeom>
            <a:noFill/>
            <a:ln w="6350">
              <a:solidFill>
                <a:srgbClr val="7F7F7F"/>
              </a:solidFill>
              <a:round/>
              <a:headEnd/>
              <a:tailEnd type="arrow" w="med" len="med"/>
            </a:ln>
            <a:extLst>
              <a:ext uri="{909E8E84-426E-40DD-AFC4-6F175D3DCCD1}">
                <a14:hiddenFill xmlns:a14="http://schemas.microsoft.com/office/drawing/2010/main">
                  <a:noFill/>
                </a14:hiddenFill>
              </a:ext>
            </a:extLst>
          </p:spPr>
        </p:cxnSp>
        <p:sp>
          <p:nvSpPr>
            <p:cNvPr id="37" name="直接连接符 79"/>
            <p:cNvSpPr>
              <a:spLocks noChangeShapeType="1"/>
            </p:cNvSpPr>
            <p:nvPr/>
          </p:nvSpPr>
          <p:spPr bwMode="auto">
            <a:xfrm flipH="1">
              <a:off x="3080337" y="0"/>
              <a:ext cx="1" cy="504056"/>
            </a:xfrm>
            <a:prstGeom prst="line">
              <a:avLst/>
            </a:prstGeom>
            <a:noFill/>
            <a:ln w="6350">
              <a:solidFill>
                <a:srgbClr val="7F7F7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8" name="TextBox 29"/>
          <p:cNvSpPr>
            <a:spLocks noChangeArrowheads="1"/>
          </p:cNvSpPr>
          <p:nvPr/>
        </p:nvSpPr>
        <p:spPr bwMode="auto">
          <a:xfrm>
            <a:off x="901915" y="4989782"/>
            <a:ext cx="2524125"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39" name="TextBox 30"/>
          <p:cNvSpPr>
            <a:spLocks noChangeArrowheads="1"/>
          </p:cNvSpPr>
          <p:nvPr/>
        </p:nvSpPr>
        <p:spPr bwMode="auto">
          <a:xfrm>
            <a:off x="3426040" y="4989782"/>
            <a:ext cx="2525713"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dirty="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dirty="0"/>
          </a:p>
        </p:txBody>
      </p:sp>
      <p:sp>
        <p:nvSpPr>
          <p:cNvPr id="40" name="TextBox 31"/>
          <p:cNvSpPr>
            <a:spLocks noChangeArrowheads="1"/>
          </p:cNvSpPr>
          <p:nvPr/>
        </p:nvSpPr>
        <p:spPr bwMode="auto">
          <a:xfrm>
            <a:off x="6042240" y="4989782"/>
            <a:ext cx="252412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sp>
        <p:nvSpPr>
          <p:cNvPr id="41" name="TextBox 32"/>
          <p:cNvSpPr>
            <a:spLocks noChangeArrowheads="1"/>
          </p:cNvSpPr>
          <p:nvPr/>
        </p:nvSpPr>
        <p:spPr bwMode="auto">
          <a:xfrm>
            <a:off x="8747340" y="4989782"/>
            <a:ext cx="2524125" cy="700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p>
          <a:p>
            <a:pPr algn="ctr" eaLnBrk="1" hangingPunct="1">
              <a:lnSpc>
                <a:spcPct val="150000"/>
              </a:lnSpc>
            </a:pPr>
            <a:r>
              <a:rPr lang="zh-CN" altLang="en-US" sz="1400">
                <a:solidFill>
                  <a:srgbClr val="3F3F3F"/>
                </a:solidFill>
                <a:latin typeface="微软雅黑" panose="020B0503020204020204" pitchFamily="34" charset="-122"/>
                <a:ea typeface="微软雅黑" panose="020B0503020204020204" pitchFamily="34" charset="-122"/>
                <a:sym typeface="微软雅黑" panose="020B0503020204020204" pitchFamily="34" charset="-122"/>
              </a:rPr>
              <a:t>点击添加文字说明</a:t>
            </a:r>
            <a:endParaRPr lang="zh-CN" altLang="en-US"/>
          </a:p>
        </p:txBody>
      </p:sp>
      <p:grpSp>
        <p:nvGrpSpPr>
          <p:cNvPr id="42" name="组合 86"/>
          <p:cNvGrpSpPr>
            <a:grpSpLocks/>
          </p:cNvGrpSpPr>
          <p:nvPr/>
        </p:nvGrpSpPr>
        <p:grpSpPr bwMode="auto">
          <a:xfrm>
            <a:off x="4634128" y="2029094"/>
            <a:ext cx="2905125" cy="720725"/>
            <a:chOff x="0" y="0"/>
            <a:chExt cx="2320263" cy="576064"/>
          </a:xfrm>
        </p:grpSpPr>
        <p:sp>
          <p:nvSpPr>
            <p:cNvPr id="43" name="矩形 87"/>
            <p:cNvSpPr>
              <a:spLocks noChangeArrowheads="1"/>
            </p:cNvSpPr>
            <p:nvPr/>
          </p:nvSpPr>
          <p:spPr bwMode="auto">
            <a:xfrm>
              <a:off x="0" y="0"/>
              <a:ext cx="2320263" cy="57606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4" name="TextBox 35"/>
            <p:cNvSpPr>
              <a:spLocks noChangeArrowheads="1"/>
            </p:cNvSpPr>
            <p:nvPr/>
          </p:nvSpPr>
          <p:spPr bwMode="auto">
            <a:xfrm>
              <a:off x="339198" y="99614"/>
              <a:ext cx="1622377" cy="36900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b="1"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45" name="组合 89"/>
          <p:cNvGrpSpPr>
            <a:grpSpLocks/>
          </p:cNvGrpSpPr>
          <p:nvPr/>
        </p:nvGrpSpPr>
        <p:grpSpPr bwMode="auto">
          <a:xfrm>
            <a:off x="992403" y="4192857"/>
            <a:ext cx="2384425" cy="722312"/>
            <a:chOff x="0" y="0"/>
            <a:chExt cx="1904222" cy="576064"/>
          </a:xfrm>
        </p:grpSpPr>
        <p:sp>
          <p:nvSpPr>
            <p:cNvPr id="46" name="矩形 90"/>
            <p:cNvSpPr>
              <a:spLocks noChangeArrowheads="1"/>
            </p:cNvSpPr>
            <p:nvPr/>
          </p:nvSpPr>
          <p:spPr bwMode="auto">
            <a:xfrm>
              <a:off x="0" y="0"/>
              <a:ext cx="1904222" cy="57606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47" name="TextBox 36"/>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48" name="组合 92"/>
          <p:cNvGrpSpPr>
            <a:grpSpLocks/>
          </p:cNvGrpSpPr>
          <p:nvPr/>
        </p:nvGrpSpPr>
        <p:grpSpPr bwMode="auto">
          <a:xfrm>
            <a:off x="3567328" y="4192857"/>
            <a:ext cx="2384425" cy="722312"/>
            <a:chOff x="0" y="0"/>
            <a:chExt cx="1904222" cy="576064"/>
          </a:xfrm>
        </p:grpSpPr>
        <p:sp>
          <p:nvSpPr>
            <p:cNvPr id="49" name="矩形 93"/>
            <p:cNvSpPr>
              <a:spLocks noChangeArrowheads="1"/>
            </p:cNvSpPr>
            <p:nvPr/>
          </p:nvSpPr>
          <p:spPr bwMode="auto">
            <a:xfrm>
              <a:off x="0" y="0"/>
              <a:ext cx="1904222" cy="57606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0" name="TextBox 37"/>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51" name="组合 95"/>
          <p:cNvGrpSpPr>
            <a:grpSpLocks/>
          </p:cNvGrpSpPr>
          <p:nvPr/>
        </p:nvGrpSpPr>
        <p:grpSpPr bwMode="auto">
          <a:xfrm>
            <a:off x="6181940" y="4192857"/>
            <a:ext cx="2384425" cy="722312"/>
            <a:chOff x="0" y="0"/>
            <a:chExt cx="1904222" cy="576064"/>
          </a:xfrm>
        </p:grpSpPr>
        <p:sp>
          <p:nvSpPr>
            <p:cNvPr id="52" name="矩形 96"/>
            <p:cNvSpPr>
              <a:spLocks noChangeArrowheads="1"/>
            </p:cNvSpPr>
            <p:nvPr/>
          </p:nvSpPr>
          <p:spPr bwMode="auto">
            <a:xfrm>
              <a:off x="0" y="0"/>
              <a:ext cx="1904222" cy="57606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3" name="TextBox 38"/>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grpSp>
        <p:nvGrpSpPr>
          <p:cNvPr id="54" name="组合 98"/>
          <p:cNvGrpSpPr>
            <a:grpSpLocks/>
          </p:cNvGrpSpPr>
          <p:nvPr/>
        </p:nvGrpSpPr>
        <p:grpSpPr bwMode="auto">
          <a:xfrm>
            <a:off x="8796553" y="4192857"/>
            <a:ext cx="2384425" cy="722312"/>
            <a:chOff x="0" y="0"/>
            <a:chExt cx="1904222" cy="576064"/>
          </a:xfrm>
        </p:grpSpPr>
        <p:sp>
          <p:nvSpPr>
            <p:cNvPr id="55" name="矩形 99"/>
            <p:cNvSpPr>
              <a:spLocks noChangeArrowheads="1"/>
            </p:cNvSpPr>
            <p:nvPr/>
          </p:nvSpPr>
          <p:spPr bwMode="auto">
            <a:xfrm>
              <a:off x="0" y="0"/>
              <a:ext cx="1904222" cy="576064"/>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rgbClr val="FFFFFF"/>
                </a:solidFill>
                <a:latin typeface="宋体" panose="02010600030101010101" pitchFamily="2" charset="-122"/>
                <a:sym typeface="宋体" panose="02010600030101010101" pitchFamily="2" charset="-122"/>
              </a:endParaRPr>
            </a:p>
          </p:txBody>
        </p:sp>
        <p:sp>
          <p:nvSpPr>
            <p:cNvPr id="56" name="TextBox 39"/>
            <p:cNvSpPr>
              <a:spLocks noChangeArrowheads="1"/>
            </p:cNvSpPr>
            <p:nvPr/>
          </p:nvSpPr>
          <p:spPr bwMode="auto">
            <a:xfrm>
              <a:off x="140994" y="140563"/>
              <a:ext cx="1622234" cy="368191"/>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r>
                <a:rPr lang="zh-CN" altLang="en-US" sz="2400" dirty="0">
                  <a:solidFill>
                    <a:srgbClr val="F9ECDC"/>
                  </a:solidFill>
                  <a:latin typeface="微软雅黑" panose="020B0503020204020204" pitchFamily="34" charset="-122"/>
                  <a:ea typeface="微软雅黑" panose="020B0503020204020204" pitchFamily="34" charset="-122"/>
                  <a:sym typeface="微软雅黑" panose="020B0503020204020204" pitchFamily="34" charset="-122"/>
                </a:rPr>
                <a:t>此处输入标题</a:t>
              </a:r>
            </a:p>
          </p:txBody>
        </p:sp>
      </p:grpSp>
    </p:spTree>
    <p:extLst>
      <p:ext uri="{BB962C8B-B14F-4D97-AF65-F5344CB8AC3E}">
        <p14:creationId xmlns:p14="http://schemas.microsoft.com/office/powerpoint/2010/main" val="422264480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900" decel="100000" fill="hold"/>
                                        <p:tgtEl>
                                          <p:spTgt spid="42"/>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2"/>
                                        </p:tgtEl>
                                        <p:attrNameLst>
                                          <p:attrName>ppt_y</p:attrName>
                                        </p:attrNameLst>
                                      </p:cBhvr>
                                      <p:tavLst>
                                        <p:tav tm="0">
                                          <p:val>
                                            <p:strVal val="#ppt_y-.03"/>
                                          </p:val>
                                        </p:tav>
                                        <p:tav tm="100000">
                                          <p:val>
                                            <p:strVal val="#ppt_y"/>
                                          </p:val>
                                        </p:tav>
                                      </p:tavLst>
                                    </p:anim>
                                  </p:childTnLst>
                                </p:cTn>
                              </p:par>
                            </p:childTnLst>
                          </p:cTn>
                        </p:par>
                        <p:par>
                          <p:cTn id="11" fill="hold">
                            <p:stCondLst>
                              <p:cond delay="1000"/>
                            </p:stCondLst>
                            <p:childTnLst>
                              <p:par>
                                <p:cTn id="12" presetID="22" presetClass="entr" presetSubtype="1" fill="hold" nodeType="afterEffect">
                                  <p:stCondLst>
                                    <p:cond delay="0"/>
                                  </p:stCondLst>
                                  <p:childTnLst>
                                    <p:set>
                                      <p:cBhvr>
                                        <p:cTn id="13" dur="1" fill="hold">
                                          <p:stCondLst>
                                            <p:cond delay="0"/>
                                          </p:stCondLst>
                                        </p:cTn>
                                        <p:tgtEl>
                                          <p:spTgt spid="30"/>
                                        </p:tgtEl>
                                        <p:attrNameLst>
                                          <p:attrName>style.visibility</p:attrName>
                                        </p:attrNameLst>
                                      </p:cBhvr>
                                      <p:to>
                                        <p:strVal val="visible"/>
                                      </p:to>
                                    </p:set>
                                    <p:animEffect transition="in" filter="wipe(up)">
                                      <p:cBhvr>
                                        <p:cTn id="14" dur="500"/>
                                        <p:tgtEl>
                                          <p:spTgt spid="30"/>
                                        </p:tgtEl>
                                      </p:cBhvr>
                                    </p:animEffect>
                                  </p:childTnLst>
                                </p:cTn>
                              </p:par>
                            </p:childTnLst>
                          </p:cTn>
                        </p:par>
                        <p:par>
                          <p:cTn id="15" fill="hold">
                            <p:stCondLst>
                              <p:cond delay="1500"/>
                            </p:stCondLst>
                            <p:childTnLst>
                              <p:par>
                                <p:cTn id="16" presetID="37" presetClass="entr" presetSubtype="0"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fade">
                                      <p:cBhvr>
                                        <p:cTn id="18" dur="1000"/>
                                        <p:tgtEl>
                                          <p:spTgt spid="45"/>
                                        </p:tgtEl>
                                      </p:cBhvr>
                                    </p:animEffect>
                                    <p:anim calcmode="lin" valueType="num">
                                      <p:cBhvr>
                                        <p:cTn id="19" dur="1000" fill="hold"/>
                                        <p:tgtEl>
                                          <p:spTgt spid="45"/>
                                        </p:tgtEl>
                                        <p:attrNameLst>
                                          <p:attrName>ppt_x</p:attrName>
                                        </p:attrNameLst>
                                      </p:cBhvr>
                                      <p:tavLst>
                                        <p:tav tm="0">
                                          <p:val>
                                            <p:strVal val="#ppt_x"/>
                                          </p:val>
                                        </p:tav>
                                        <p:tav tm="100000">
                                          <p:val>
                                            <p:strVal val="#ppt_x"/>
                                          </p:val>
                                        </p:tav>
                                      </p:tavLst>
                                    </p:anim>
                                    <p:anim calcmode="lin" valueType="num">
                                      <p:cBhvr>
                                        <p:cTn id="20" dur="900" decel="100000" fill="hold"/>
                                        <p:tgtEl>
                                          <p:spTgt spid="45"/>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250"/>
                                  </p:stCondLst>
                                  <p:childTnLst>
                                    <p:set>
                                      <p:cBhvr>
                                        <p:cTn id="23" dur="1" fill="hold">
                                          <p:stCondLst>
                                            <p:cond delay="0"/>
                                          </p:stCondLst>
                                        </p:cTn>
                                        <p:tgtEl>
                                          <p:spTgt spid="48"/>
                                        </p:tgtEl>
                                        <p:attrNameLst>
                                          <p:attrName>style.visibility</p:attrName>
                                        </p:attrNameLst>
                                      </p:cBhvr>
                                      <p:to>
                                        <p:strVal val="visible"/>
                                      </p:to>
                                    </p:set>
                                    <p:animEffect transition="in" filter="fade">
                                      <p:cBhvr>
                                        <p:cTn id="24" dur="1000"/>
                                        <p:tgtEl>
                                          <p:spTgt spid="48"/>
                                        </p:tgtEl>
                                      </p:cBhvr>
                                    </p:animEffect>
                                    <p:anim calcmode="lin" valueType="num">
                                      <p:cBhvr>
                                        <p:cTn id="25" dur="1000" fill="hold"/>
                                        <p:tgtEl>
                                          <p:spTgt spid="48"/>
                                        </p:tgtEl>
                                        <p:attrNameLst>
                                          <p:attrName>ppt_x</p:attrName>
                                        </p:attrNameLst>
                                      </p:cBhvr>
                                      <p:tavLst>
                                        <p:tav tm="0">
                                          <p:val>
                                            <p:strVal val="#ppt_x"/>
                                          </p:val>
                                        </p:tav>
                                        <p:tav tm="100000">
                                          <p:val>
                                            <p:strVal val="#ppt_x"/>
                                          </p:val>
                                        </p:tav>
                                      </p:tavLst>
                                    </p:anim>
                                    <p:anim calcmode="lin" valueType="num">
                                      <p:cBhvr>
                                        <p:cTn id="26" dur="900" decel="100000" fill="hold"/>
                                        <p:tgtEl>
                                          <p:spTgt spid="48"/>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48"/>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500"/>
                                  </p:stCondLst>
                                  <p:childTnLst>
                                    <p:set>
                                      <p:cBhvr>
                                        <p:cTn id="29" dur="1" fill="hold">
                                          <p:stCondLst>
                                            <p:cond delay="0"/>
                                          </p:stCondLst>
                                        </p:cTn>
                                        <p:tgtEl>
                                          <p:spTgt spid="51"/>
                                        </p:tgtEl>
                                        <p:attrNameLst>
                                          <p:attrName>style.visibility</p:attrName>
                                        </p:attrNameLst>
                                      </p:cBhvr>
                                      <p:to>
                                        <p:strVal val="visible"/>
                                      </p:to>
                                    </p:set>
                                    <p:animEffect transition="in" filter="fade">
                                      <p:cBhvr>
                                        <p:cTn id="30" dur="1000"/>
                                        <p:tgtEl>
                                          <p:spTgt spid="51"/>
                                        </p:tgtEl>
                                      </p:cBhvr>
                                    </p:animEffect>
                                    <p:anim calcmode="lin" valueType="num">
                                      <p:cBhvr>
                                        <p:cTn id="31" dur="1000" fill="hold"/>
                                        <p:tgtEl>
                                          <p:spTgt spid="51"/>
                                        </p:tgtEl>
                                        <p:attrNameLst>
                                          <p:attrName>ppt_x</p:attrName>
                                        </p:attrNameLst>
                                      </p:cBhvr>
                                      <p:tavLst>
                                        <p:tav tm="0">
                                          <p:val>
                                            <p:strVal val="#ppt_x"/>
                                          </p:val>
                                        </p:tav>
                                        <p:tav tm="100000">
                                          <p:val>
                                            <p:strVal val="#ppt_x"/>
                                          </p:val>
                                        </p:tav>
                                      </p:tavLst>
                                    </p:anim>
                                    <p:anim calcmode="lin" valueType="num">
                                      <p:cBhvr>
                                        <p:cTn id="32" dur="900" decel="100000" fill="hold"/>
                                        <p:tgtEl>
                                          <p:spTgt spid="51"/>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51"/>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750"/>
                                  </p:stCondLst>
                                  <p:childTnLst>
                                    <p:set>
                                      <p:cBhvr>
                                        <p:cTn id="35" dur="1" fill="hold">
                                          <p:stCondLst>
                                            <p:cond delay="0"/>
                                          </p:stCondLst>
                                        </p:cTn>
                                        <p:tgtEl>
                                          <p:spTgt spid="54"/>
                                        </p:tgtEl>
                                        <p:attrNameLst>
                                          <p:attrName>style.visibility</p:attrName>
                                        </p:attrNameLst>
                                      </p:cBhvr>
                                      <p:to>
                                        <p:strVal val="visible"/>
                                      </p:to>
                                    </p:set>
                                    <p:animEffect transition="in" filter="fade">
                                      <p:cBhvr>
                                        <p:cTn id="36" dur="1000"/>
                                        <p:tgtEl>
                                          <p:spTgt spid="54"/>
                                        </p:tgtEl>
                                      </p:cBhvr>
                                    </p:animEffect>
                                    <p:anim calcmode="lin" valueType="num">
                                      <p:cBhvr>
                                        <p:cTn id="37" dur="1000" fill="hold"/>
                                        <p:tgtEl>
                                          <p:spTgt spid="54"/>
                                        </p:tgtEl>
                                        <p:attrNameLst>
                                          <p:attrName>ppt_x</p:attrName>
                                        </p:attrNameLst>
                                      </p:cBhvr>
                                      <p:tavLst>
                                        <p:tav tm="0">
                                          <p:val>
                                            <p:strVal val="#ppt_x"/>
                                          </p:val>
                                        </p:tav>
                                        <p:tav tm="100000">
                                          <p:val>
                                            <p:strVal val="#ppt_x"/>
                                          </p:val>
                                        </p:tav>
                                      </p:tavLst>
                                    </p:anim>
                                    <p:anim calcmode="lin" valueType="num">
                                      <p:cBhvr>
                                        <p:cTn id="38" dur="900" decel="100000" fill="hold"/>
                                        <p:tgtEl>
                                          <p:spTgt spid="54"/>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54"/>
                                        </p:tgtEl>
                                        <p:attrNameLst>
                                          <p:attrName>ppt_y</p:attrName>
                                        </p:attrNameLst>
                                      </p:cBhvr>
                                      <p:tavLst>
                                        <p:tav tm="0">
                                          <p:val>
                                            <p:strVal val="#ppt_y-.03"/>
                                          </p:val>
                                        </p:tav>
                                        <p:tav tm="100000">
                                          <p:val>
                                            <p:strVal val="#ppt_y"/>
                                          </p:val>
                                        </p:tav>
                                      </p:tavLst>
                                    </p:anim>
                                  </p:childTnLst>
                                </p:cTn>
                              </p:par>
                            </p:childTnLst>
                          </p:cTn>
                        </p:par>
                        <p:par>
                          <p:cTn id="40" fill="hold">
                            <p:stCondLst>
                              <p:cond delay="3250"/>
                            </p:stCondLst>
                            <p:childTnLst>
                              <p:par>
                                <p:cTn id="41" presetID="10" presetClass="entr" presetSubtype="0" fill="hold" grpId="0" nodeType="afterEffect">
                                  <p:stCondLst>
                                    <p:cond delay="0"/>
                                  </p:stCondLst>
                                  <p:childTnLst>
                                    <p:set>
                                      <p:cBhvr>
                                        <p:cTn id="42" dur="1" fill="hold">
                                          <p:stCondLst>
                                            <p:cond delay="0"/>
                                          </p:stCondLst>
                                        </p:cTn>
                                        <p:tgtEl>
                                          <p:spTgt spid="38"/>
                                        </p:tgtEl>
                                        <p:attrNameLst>
                                          <p:attrName>style.visibility</p:attrName>
                                        </p:attrNameLst>
                                      </p:cBhvr>
                                      <p:to>
                                        <p:strVal val="visible"/>
                                      </p:to>
                                    </p:set>
                                    <p:animEffect transition="in" filter="fade">
                                      <p:cBhvr>
                                        <p:cTn id="43" dur="500"/>
                                        <p:tgtEl>
                                          <p:spTgt spid="38"/>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39"/>
                                        </p:tgtEl>
                                        <p:attrNameLst>
                                          <p:attrName>style.visibility</p:attrName>
                                        </p:attrNameLst>
                                      </p:cBhvr>
                                      <p:to>
                                        <p:strVal val="visible"/>
                                      </p:to>
                                    </p:set>
                                    <p:animEffect transition="in" filter="fade">
                                      <p:cBhvr>
                                        <p:cTn id="46" dur="500"/>
                                        <p:tgtEl>
                                          <p:spTgt spid="3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0"/>
                                        </p:tgtEl>
                                        <p:attrNameLst>
                                          <p:attrName>style.visibility</p:attrName>
                                        </p:attrNameLst>
                                      </p:cBhvr>
                                      <p:to>
                                        <p:strVal val="visible"/>
                                      </p:to>
                                    </p:set>
                                    <p:animEffect transition="in" filter="fade">
                                      <p:cBhvr>
                                        <p:cTn id="49" dur="500"/>
                                        <p:tgtEl>
                                          <p:spTgt spid="40"/>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41"/>
                                        </p:tgtEl>
                                        <p:attrNameLst>
                                          <p:attrName>style.visibility</p:attrName>
                                        </p:attrNameLst>
                                      </p:cBhvr>
                                      <p:to>
                                        <p:strVal val="visible"/>
                                      </p:to>
                                    </p:set>
                                    <p:animEffect transition="in" filter="fade">
                                      <p:cBhvr>
                                        <p:cTn id="52"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p:bldP spid="40" grpId="0"/>
      <p:bldP spid="4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1" name="组合 60"/>
          <p:cNvGrpSpPr/>
          <p:nvPr/>
        </p:nvGrpSpPr>
        <p:grpSpPr>
          <a:xfrm>
            <a:off x="1230663" y="2243466"/>
            <a:ext cx="3180971" cy="1208046"/>
            <a:chOff x="1150359" y="1615924"/>
            <a:chExt cx="2386591" cy="906035"/>
          </a:xfrm>
        </p:grpSpPr>
        <p:sp>
          <p:nvSpPr>
            <p:cNvPr id="12" name="Shape 14700"/>
            <p:cNvSpPr/>
            <p:nvPr/>
          </p:nvSpPr>
          <p:spPr>
            <a:xfrm>
              <a:off x="1150359" y="1829622"/>
              <a:ext cx="1405417" cy="6923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800">
                  <a:solidFill>
                    <a:srgbClr val="000000">
                      <a:alpha val="50000"/>
                    </a:srgbClr>
                  </a:solidFill>
                  <a:uFill>
                    <a:solidFill>
                      <a:srgbClr val="000000">
                        <a:alpha val="50000"/>
                      </a:srgbClr>
                    </a:solidFill>
                  </a:uFill>
                  <a:latin typeface="Roboto condensed"/>
                  <a:ea typeface="Roboto condensed"/>
                  <a:cs typeface="Roboto condensed"/>
                  <a:sym typeface="Roboto condensed"/>
                </a:defRPr>
              </a:lvl1pPr>
            </a:lstStyle>
            <a:p>
              <a:pPr>
                <a:defRPr sz="1800">
                  <a:solidFill>
                    <a:srgbClr val="000000"/>
                  </a:solidFill>
                  <a:uFillTx/>
                </a:defRPr>
              </a:pPr>
              <a:r>
                <a:rPr lang="zh-CN" altLang="en-US" sz="1500" dirty="0">
                  <a:solidFill>
                    <a:schemeClr val="tx1"/>
                  </a:solidFill>
                  <a:uFillTx/>
                  <a:cs typeface="+mn-ea"/>
                  <a:sym typeface="+mn-lt"/>
                </a:rPr>
                <a:t>单击此处添加文本单击此处添加文本单击此处添加文本单击此处</a:t>
              </a:r>
            </a:p>
          </p:txBody>
        </p:sp>
        <p:sp>
          <p:nvSpPr>
            <p:cNvPr id="13" name="Shape 14701"/>
            <p:cNvSpPr/>
            <p:nvPr/>
          </p:nvSpPr>
          <p:spPr>
            <a:xfrm>
              <a:off x="1150359" y="1615924"/>
              <a:ext cx="952767"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1200" b="1">
                  <a:solidFill>
                    <a:srgbClr val="3194C6"/>
                  </a:solidFill>
                  <a:uFill>
                    <a:solidFill>
                      <a:srgbClr val="3194C6"/>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600" dirty="0">
                  <a:solidFill>
                    <a:schemeClr val="tx1"/>
                  </a:solidFill>
                  <a:latin typeface="+mn-lt"/>
                  <a:ea typeface="+mn-ea"/>
                  <a:cs typeface="+mn-ea"/>
                  <a:sym typeface="+mn-lt"/>
                </a:rPr>
                <a:t>添加标题</a:t>
              </a:r>
              <a:endParaRPr sz="1600" dirty="0">
                <a:solidFill>
                  <a:schemeClr val="tx1"/>
                </a:solidFill>
                <a:latin typeface="+mn-lt"/>
                <a:ea typeface="+mn-ea"/>
                <a:cs typeface="+mn-ea"/>
                <a:sym typeface="+mn-lt"/>
              </a:endParaRPr>
            </a:p>
          </p:txBody>
        </p:sp>
        <p:sp>
          <p:nvSpPr>
            <p:cNvPr id="18" name="Shape 14709"/>
            <p:cNvSpPr/>
            <p:nvPr/>
          </p:nvSpPr>
          <p:spPr>
            <a:xfrm>
              <a:off x="2103170" y="1728022"/>
              <a:ext cx="143378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sz="1200">
                <a:cs typeface="+mn-ea"/>
                <a:sym typeface="+mn-lt"/>
              </a:endParaRPr>
            </a:p>
          </p:txBody>
        </p:sp>
      </p:grpSp>
      <p:grpSp>
        <p:nvGrpSpPr>
          <p:cNvPr id="62" name="组合 61"/>
          <p:cNvGrpSpPr/>
          <p:nvPr/>
        </p:nvGrpSpPr>
        <p:grpSpPr>
          <a:xfrm>
            <a:off x="1232357" y="4578357"/>
            <a:ext cx="3103105" cy="1208046"/>
            <a:chOff x="1151630" y="3367092"/>
            <a:chExt cx="2328170" cy="906035"/>
          </a:xfrm>
        </p:grpSpPr>
        <p:sp>
          <p:nvSpPr>
            <p:cNvPr id="10" name="Shape 14697"/>
            <p:cNvSpPr/>
            <p:nvPr/>
          </p:nvSpPr>
          <p:spPr>
            <a:xfrm>
              <a:off x="1151630" y="3367092"/>
              <a:ext cx="952767"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defRPr sz="1200" b="1">
                  <a:solidFill>
                    <a:srgbClr val="A5C067"/>
                  </a:solidFill>
                  <a:uFill>
                    <a:solidFill>
                      <a:srgbClr val="A5C06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600" dirty="0">
                  <a:solidFill>
                    <a:schemeClr val="tx1"/>
                  </a:solidFill>
                  <a:latin typeface="+mn-lt"/>
                  <a:ea typeface="+mn-ea"/>
                  <a:cs typeface="+mn-ea"/>
                  <a:sym typeface="+mn-lt"/>
                </a:rPr>
                <a:t>添加标题</a:t>
              </a:r>
              <a:endParaRPr sz="1600" dirty="0">
                <a:solidFill>
                  <a:schemeClr val="tx1"/>
                </a:solidFill>
                <a:latin typeface="+mn-lt"/>
                <a:ea typeface="+mn-ea"/>
                <a:cs typeface="+mn-ea"/>
                <a:sym typeface="+mn-lt"/>
              </a:endParaRPr>
            </a:p>
          </p:txBody>
        </p:sp>
        <p:sp>
          <p:nvSpPr>
            <p:cNvPr id="11" name="Shape 14698"/>
            <p:cNvSpPr/>
            <p:nvPr/>
          </p:nvSpPr>
          <p:spPr>
            <a:xfrm>
              <a:off x="1151630" y="3580790"/>
              <a:ext cx="1243699" cy="6923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r>
                <a:rPr lang="zh-CN" altLang="en-US" sz="1500" dirty="0">
                  <a:latin typeface="Roboto condensed"/>
                  <a:ea typeface="Roboto condensed"/>
                  <a:cs typeface="+mn-ea"/>
                  <a:sym typeface="+mn-lt"/>
                </a:rPr>
                <a:t>单击此处添加文本单击此处添加文本单击此处添加文本单击此处</a:t>
              </a:r>
            </a:p>
          </p:txBody>
        </p:sp>
        <p:sp>
          <p:nvSpPr>
            <p:cNvPr id="19" name="Shape 14710"/>
            <p:cNvSpPr/>
            <p:nvPr/>
          </p:nvSpPr>
          <p:spPr>
            <a:xfrm>
              <a:off x="2155547" y="3480477"/>
              <a:ext cx="1324253"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sz="1200">
                <a:cs typeface="+mn-ea"/>
                <a:sym typeface="+mn-lt"/>
              </a:endParaRPr>
            </a:p>
          </p:txBody>
        </p:sp>
      </p:grpSp>
      <p:grpSp>
        <p:nvGrpSpPr>
          <p:cNvPr id="63" name="组合 62"/>
          <p:cNvGrpSpPr/>
          <p:nvPr/>
        </p:nvGrpSpPr>
        <p:grpSpPr>
          <a:xfrm>
            <a:off x="7175710" y="2243465"/>
            <a:ext cx="3702217" cy="1208046"/>
            <a:chOff x="5610757" y="1615924"/>
            <a:chExt cx="2777667" cy="906035"/>
          </a:xfrm>
        </p:grpSpPr>
        <p:sp>
          <p:nvSpPr>
            <p:cNvPr id="16" name="Shape 14706"/>
            <p:cNvSpPr/>
            <p:nvPr/>
          </p:nvSpPr>
          <p:spPr>
            <a:xfrm>
              <a:off x="7072900" y="1615924"/>
              <a:ext cx="952767"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r">
                <a:defRPr sz="1200" b="1">
                  <a:solidFill>
                    <a:srgbClr val="F7AC12"/>
                  </a:solidFill>
                  <a:uFill>
                    <a:solidFill>
                      <a:srgbClr val="F7AC12"/>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600" dirty="0">
                  <a:solidFill>
                    <a:schemeClr val="tx1"/>
                  </a:solidFill>
                  <a:latin typeface="+mn-lt"/>
                  <a:ea typeface="+mn-ea"/>
                  <a:cs typeface="+mn-ea"/>
                  <a:sym typeface="+mn-lt"/>
                </a:rPr>
                <a:t>添加标题</a:t>
              </a:r>
              <a:endParaRPr sz="1600" dirty="0">
                <a:solidFill>
                  <a:schemeClr val="tx1"/>
                </a:solidFill>
                <a:latin typeface="+mn-lt"/>
                <a:ea typeface="+mn-ea"/>
                <a:cs typeface="+mn-ea"/>
                <a:sym typeface="+mn-lt"/>
              </a:endParaRPr>
            </a:p>
          </p:txBody>
        </p:sp>
        <p:sp>
          <p:nvSpPr>
            <p:cNvPr id="17" name="Shape 14707"/>
            <p:cNvSpPr/>
            <p:nvPr/>
          </p:nvSpPr>
          <p:spPr>
            <a:xfrm>
              <a:off x="7072900" y="1829622"/>
              <a:ext cx="1315524" cy="6923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r>
                <a:rPr lang="zh-CN" altLang="en-US" sz="1500" dirty="0">
                  <a:latin typeface="Roboto condensed"/>
                  <a:ea typeface="Roboto condensed"/>
                  <a:cs typeface="+mn-ea"/>
                  <a:sym typeface="+mn-lt"/>
                </a:rPr>
                <a:t>单击此处添加文本单击此处添加文本单击此处添加文本单击此处</a:t>
              </a:r>
            </a:p>
          </p:txBody>
        </p:sp>
        <p:sp>
          <p:nvSpPr>
            <p:cNvPr id="20" name="Shape 14711"/>
            <p:cNvSpPr/>
            <p:nvPr/>
          </p:nvSpPr>
          <p:spPr>
            <a:xfrm flipH="1">
              <a:off x="5610757" y="1728022"/>
              <a:ext cx="1462098"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sz="1200">
                <a:cs typeface="+mn-ea"/>
                <a:sym typeface="+mn-lt"/>
              </a:endParaRPr>
            </a:p>
          </p:txBody>
        </p:sp>
      </p:grpSp>
      <p:grpSp>
        <p:nvGrpSpPr>
          <p:cNvPr id="64" name="组合 63"/>
          <p:cNvGrpSpPr/>
          <p:nvPr/>
        </p:nvGrpSpPr>
        <p:grpSpPr>
          <a:xfrm>
            <a:off x="7175710" y="4578357"/>
            <a:ext cx="3702217" cy="1208046"/>
            <a:chOff x="5610757" y="3367092"/>
            <a:chExt cx="2777667" cy="906035"/>
          </a:xfrm>
        </p:grpSpPr>
        <p:sp>
          <p:nvSpPr>
            <p:cNvPr id="14" name="Shape 14703"/>
            <p:cNvSpPr/>
            <p:nvPr/>
          </p:nvSpPr>
          <p:spPr>
            <a:xfrm>
              <a:off x="7072900" y="3367092"/>
              <a:ext cx="952767" cy="18466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lvl1pPr algn="r">
                <a:defRPr sz="1200" b="1">
                  <a:solidFill>
                    <a:srgbClr val="CD4E37"/>
                  </a:solidFill>
                  <a:uFill>
                    <a:solidFill>
                      <a:srgbClr val="CD4E37"/>
                    </a:solidFill>
                  </a:uFill>
                  <a:latin typeface="Roboto condensed"/>
                  <a:ea typeface="Roboto condensed"/>
                  <a:cs typeface="Roboto condensed"/>
                  <a:sym typeface="Roboto condensed"/>
                </a:defRPr>
              </a:lvl1pPr>
            </a:lstStyle>
            <a:p>
              <a:pPr lvl="0">
                <a:defRPr sz="1800" b="0">
                  <a:solidFill>
                    <a:srgbClr val="000000"/>
                  </a:solidFill>
                  <a:uFillTx/>
                </a:defRPr>
              </a:pPr>
              <a:r>
                <a:rPr lang="zh-CN" altLang="en-US" sz="1600" dirty="0">
                  <a:solidFill>
                    <a:schemeClr val="tx1"/>
                  </a:solidFill>
                  <a:latin typeface="+mn-lt"/>
                  <a:ea typeface="+mn-ea"/>
                  <a:cs typeface="+mn-ea"/>
                  <a:sym typeface="+mn-lt"/>
                </a:rPr>
                <a:t>添加标题</a:t>
              </a:r>
              <a:endParaRPr sz="1600" dirty="0">
                <a:solidFill>
                  <a:schemeClr val="tx1"/>
                </a:solidFill>
                <a:latin typeface="+mn-lt"/>
                <a:ea typeface="+mn-ea"/>
                <a:cs typeface="+mn-ea"/>
                <a:sym typeface="+mn-lt"/>
              </a:endParaRPr>
            </a:p>
          </p:txBody>
        </p:sp>
        <p:sp>
          <p:nvSpPr>
            <p:cNvPr id="15" name="Shape 14704"/>
            <p:cNvSpPr/>
            <p:nvPr/>
          </p:nvSpPr>
          <p:spPr>
            <a:xfrm>
              <a:off x="7072900" y="3580790"/>
              <a:ext cx="1315524" cy="692337"/>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t">
              <a:spAutoFit/>
            </a:bodyPr>
            <a:lstStyle/>
            <a:p>
              <a:r>
                <a:rPr lang="zh-CN" altLang="en-US" sz="1500" dirty="0">
                  <a:latin typeface="Roboto condensed"/>
                  <a:ea typeface="Roboto condensed"/>
                  <a:cs typeface="+mn-ea"/>
                  <a:sym typeface="+mn-lt"/>
                </a:rPr>
                <a:t>单击此处添加文本单击此处添加文本单击此处添加文本单击此处</a:t>
              </a:r>
            </a:p>
          </p:txBody>
        </p:sp>
        <p:sp>
          <p:nvSpPr>
            <p:cNvPr id="21" name="Shape 14712"/>
            <p:cNvSpPr/>
            <p:nvPr/>
          </p:nvSpPr>
          <p:spPr>
            <a:xfrm flipH="1">
              <a:off x="5610757" y="3436994"/>
              <a:ext cx="1462100" cy="1"/>
            </a:xfrm>
            <a:prstGeom prst="line">
              <a:avLst/>
            </a:prstGeom>
            <a:ln w="6350">
              <a:solidFill>
                <a:schemeClr val="bg1">
                  <a:lumMod val="75000"/>
                </a:schemeClr>
              </a:solidFill>
              <a:prstDash val="dash"/>
              <a:round/>
              <a:headEnd type="oval"/>
            </a:ln>
          </p:spPr>
          <p:txBody>
            <a:bodyPr lIns="0" tIns="0" rIns="0" bIns="0"/>
            <a:lstStyle/>
            <a:p>
              <a:pPr lvl="0">
                <a:defRPr sz="1200">
                  <a:uFillTx/>
                  <a:latin typeface="+mj-lt"/>
                  <a:ea typeface="+mj-ea"/>
                  <a:cs typeface="+mj-cs"/>
                  <a:sym typeface="Helvetica"/>
                </a:defRPr>
              </a:pPr>
              <a:endParaRPr sz="1200">
                <a:cs typeface="+mn-ea"/>
                <a:sym typeface="+mn-lt"/>
              </a:endParaRPr>
            </a:p>
          </p:txBody>
        </p:sp>
      </p:grpSp>
      <p:sp>
        <p:nvSpPr>
          <p:cNvPr id="26" name="Shape 14713"/>
          <p:cNvSpPr/>
          <p:nvPr/>
        </p:nvSpPr>
        <p:spPr>
          <a:xfrm>
            <a:off x="5439671" y="3544633"/>
            <a:ext cx="649453" cy="639457"/>
          </a:xfrm>
          <a:custGeom>
            <a:avLst/>
            <a:gdLst/>
            <a:ahLst/>
            <a:cxnLst>
              <a:cxn ang="0">
                <a:pos x="wd2" y="hd2"/>
              </a:cxn>
              <a:cxn ang="5400000">
                <a:pos x="wd2" y="hd2"/>
              </a:cxn>
              <a:cxn ang="10800000">
                <a:pos x="wd2" y="hd2"/>
              </a:cxn>
              <a:cxn ang="16200000">
                <a:pos x="wd2" y="hd2"/>
              </a:cxn>
            </a:cxnLst>
            <a:rect l="0" t="0" r="r" b="b"/>
            <a:pathLst>
              <a:path w="21600" h="21600" extrusionOk="0">
                <a:moveTo>
                  <a:pt x="21234" y="13034"/>
                </a:moveTo>
                <a:cubicBezTo>
                  <a:pt x="20136" y="17876"/>
                  <a:pt x="15742" y="21600"/>
                  <a:pt x="10617" y="21600"/>
                </a:cubicBezTo>
                <a:cubicBezTo>
                  <a:pt x="8054" y="21600"/>
                  <a:pt x="5492" y="20483"/>
                  <a:pt x="3295" y="18621"/>
                </a:cubicBezTo>
                <a:cubicBezTo>
                  <a:pt x="1831" y="20483"/>
                  <a:pt x="1831" y="20483"/>
                  <a:pt x="1831" y="20483"/>
                </a:cubicBezTo>
                <a:cubicBezTo>
                  <a:pt x="1464" y="20483"/>
                  <a:pt x="1464" y="20483"/>
                  <a:pt x="1098" y="20483"/>
                </a:cubicBezTo>
                <a:cubicBezTo>
                  <a:pt x="732" y="20483"/>
                  <a:pt x="0" y="20110"/>
                  <a:pt x="0" y="19738"/>
                </a:cubicBezTo>
                <a:cubicBezTo>
                  <a:pt x="0" y="13407"/>
                  <a:pt x="0" y="13407"/>
                  <a:pt x="0" y="13407"/>
                </a:cubicBezTo>
                <a:cubicBezTo>
                  <a:pt x="0" y="13034"/>
                  <a:pt x="732" y="12662"/>
                  <a:pt x="1098" y="12662"/>
                </a:cubicBezTo>
                <a:cubicBezTo>
                  <a:pt x="7322" y="12662"/>
                  <a:pt x="7322" y="12662"/>
                  <a:pt x="7322" y="12662"/>
                </a:cubicBezTo>
                <a:cubicBezTo>
                  <a:pt x="7688" y="12662"/>
                  <a:pt x="8054" y="13034"/>
                  <a:pt x="8054" y="13407"/>
                </a:cubicBezTo>
                <a:cubicBezTo>
                  <a:pt x="8054" y="13779"/>
                  <a:pt x="8054" y="13779"/>
                  <a:pt x="8054" y="14152"/>
                </a:cubicBezTo>
                <a:cubicBezTo>
                  <a:pt x="5858" y="16014"/>
                  <a:pt x="5858" y="16014"/>
                  <a:pt x="5858" y="16014"/>
                </a:cubicBezTo>
                <a:cubicBezTo>
                  <a:pt x="7322" y="17131"/>
                  <a:pt x="9153" y="17876"/>
                  <a:pt x="10983" y="17876"/>
                </a:cubicBezTo>
                <a:cubicBezTo>
                  <a:pt x="13180" y="17876"/>
                  <a:pt x="15742" y="16759"/>
                  <a:pt x="16841" y="14524"/>
                </a:cubicBezTo>
                <a:cubicBezTo>
                  <a:pt x="17207" y="13779"/>
                  <a:pt x="17573" y="13407"/>
                  <a:pt x="17573" y="12662"/>
                </a:cubicBezTo>
                <a:cubicBezTo>
                  <a:pt x="17573" y="12662"/>
                  <a:pt x="17939" y="12662"/>
                  <a:pt x="17939" y="12662"/>
                </a:cubicBezTo>
                <a:cubicBezTo>
                  <a:pt x="20868" y="12662"/>
                  <a:pt x="20868" y="12662"/>
                  <a:pt x="20868" y="12662"/>
                </a:cubicBezTo>
                <a:cubicBezTo>
                  <a:pt x="20868" y="12662"/>
                  <a:pt x="21234" y="12662"/>
                  <a:pt x="21234" y="13034"/>
                </a:cubicBezTo>
                <a:cubicBezTo>
                  <a:pt x="21234" y="13034"/>
                  <a:pt x="21234" y="13034"/>
                  <a:pt x="21234" y="13034"/>
                </a:cubicBezTo>
                <a:close/>
                <a:moveTo>
                  <a:pt x="21600" y="7821"/>
                </a:moveTo>
                <a:cubicBezTo>
                  <a:pt x="21600" y="8566"/>
                  <a:pt x="21234" y="8938"/>
                  <a:pt x="20502" y="8938"/>
                </a:cubicBezTo>
                <a:cubicBezTo>
                  <a:pt x="14278" y="8938"/>
                  <a:pt x="14278" y="8938"/>
                  <a:pt x="14278" y="8938"/>
                </a:cubicBezTo>
                <a:cubicBezTo>
                  <a:pt x="13912" y="8938"/>
                  <a:pt x="13546" y="8566"/>
                  <a:pt x="13546" y="7821"/>
                </a:cubicBezTo>
                <a:cubicBezTo>
                  <a:pt x="13546" y="7821"/>
                  <a:pt x="13546" y="7448"/>
                  <a:pt x="13912" y="7448"/>
                </a:cubicBezTo>
                <a:cubicBezTo>
                  <a:pt x="15742" y="5214"/>
                  <a:pt x="15742" y="5214"/>
                  <a:pt x="15742" y="5214"/>
                </a:cubicBezTo>
                <a:cubicBezTo>
                  <a:pt x="14278" y="4097"/>
                  <a:pt x="12447" y="3352"/>
                  <a:pt x="10983" y="3352"/>
                </a:cubicBezTo>
                <a:cubicBezTo>
                  <a:pt x="8420" y="3352"/>
                  <a:pt x="6224" y="4841"/>
                  <a:pt x="4759" y="7076"/>
                </a:cubicBezTo>
                <a:cubicBezTo>
                  <a:pt x="4393" y="7448"/>
                  <a:pt x="4393" y="7821"/>
                  <a:pt x="4027" y="8566"/>
                </a:cubicBezTo>
                <a:cubicBezTo>
                  <a:pt x="4027" y="8938"/>
                  <a:pt x="3661" y="8938"/>
                  <a:pt x="3661" y="8938"/>
                </a:cubicBezTo>
                <a:cubicBezTo>
                  <a:pt x="732" y="8938"/>
                  <a:pt x="732" y="8938"/>
                  <a:pt x="732" y="8938"/>
                </a:cubicBezTo>
                <a:cubicBezTo>
                  <a:pt x="732" y="8938"/>
                  <a:pt x="366" y="8566"/>
                  <a:pt x="366" y="8566"/>
                </a:cubicBezTo>
                <a:cubicBezTo>
                  <a:pt x="366" y="8566"/>
                  <a:pt x="366" y="8193"/>
                  <a:pt x="366" y="8193"/>
                </a:cubicBezTo>
                <a:cubicBezTo>
                  <a:pt x="1464" y="3352"/>
                  <a:pt x="5858" y="0"/>
                  <a:pt x="10983" y="0"/>
                </a:cubicBezTo>
                <a:cubicBezTo>
                  <a:pt x="13546" y="0"/>
                  <a:pt x="16108" y="1117"/>
                  <a:pt x="18305" y="2979"/>
                </a:cubicBezTo>
                <a:cubicBezTo>
                  <a:pt x="20136" y="1117"/>
                  <a:pt x="20136" y="1117"/>
                  <a:pt x="20136" y="1117"/>
                </a:cubicBezTo>
                <a:cubicBezTo>
                  <a:pt x="20136" y="745"/>
                  <a:pt x="20502" y="745"/>
                  <a:pt x="20502" y="745"/>
                </a:cubicBezTo>
                <a:cubicBezTo>
                  <a:pt x="21234" y="745"/>
                  <a:pt x="21600" y="1117"/>
                  <a:pt x="21600" y="1490"/>
                </a:cubicBezTo>
                <a:lnTo>
                  <a:pt x="21600" y="7821"/>
                </a:lnTo>
                <a:close/>
              </a:path>
            </a:pathLst>
          </a:custGeom>
          <a:solidFill>
            <a:srgbClr val="C00000"/>
          </a:solidFill>
          <a:ln w="12700">
            <a:miter lim="400000"/>
          </a:ln>
        </p:spPr>
        <p:txBody>
          <a:bodyPr lIns="0" tIns="0" rIns="0" bIns="0"/>
          <a:lstStyle/>
          <a:p>
            <a:pPr lvl="0"/>
            <a:endParaRPr>
              <a:cs typeface="+mn-ea"/>
              <a:sym typeface="+mn-lt"/>
            </a:endParaRPr>
          </a:p>
        </p:txBody>
      </p:sp>
      <p:grpSp>
        <p:nvGrpSpPr>
          <p:cNvPr id="2" name="组合 1"/>
          <p:cNvGrpSpPr/>
          <p:nvPr/>
        </p:nvGrpSpPr>
        <p:grpSpPr>
          <a:xfrm>
            <a:off x="3590538" y="1651374"/>
            <a:ext cx="2621280" cy="2213087"/>
            <a:chOff x="2920905" y="1171855"/>
            <a:chExt cx="1966671" cy="1659815"/>
          </a:xfrm>
        </p:grpSpPr>
        <p:sp>
          <p:nvSpPr>
            <p:cNvPr id="6" name="Shape 14693"/>
            <p:cNvSpPr/>
            <p:nvPr/>
          </p:nvSpPr>
          <p:spPr>
            <a:xfrm>
              <a:off x="2920905" y="1171855"/>
              <a:ext cx="1966671" cy="1659815"/>
            </a:xfrm>
            <a:custGeom>
              <a:avLst/>
              <a:gdLst/>
              <a:ahLst/>
              <a:cxnLst>
                <a:cxn ang="0">
                  <a:pos x="wd2" y="hd2"/>
                </a:cxn>
                <a:cxn ang="5400000">
                  <a:pos x="wd2" y="hd2"/>
                </a:cxn>
                <a:cxn ang="10800000">
                  <a:pos x="wd2" y="hd2"/>
                </a:cxn>
                <a:cxn ang="16200000">
                  <a:pos x="wd2" y="hd2"/>
                </a:cxn>
              </a:cxnLst>
              <a:rect l="0" t="0" r="r" b="b"/>
              <a:pathLst>
                <a:path w="21600" h="21600" extrusionOk="0">
                  <a:moveTo>
                    <a:pt x="18057" y="12384"/>
                  </a:moveTo>
                  <a:cubicBezTo>
                    <a:pt x="18057" y="12384"/>
                    <a:pt x="18057" y="12384"/>
                    <a:pt x="18057" y="12384"/>
                  </a:cubicBezTo>
                  <a:cubicBezTo>
                    <a:pt x="15921" y="12384"/>
                    <a:pt x="14125" y="13306"/>
                    <a:pt x="12620" y="15091"/>
                  </a:cubicBezTo>
                  <a:cubicBezTo>
                    <a:pt x="11116" y="16819"/>
                    <a:pt x="10387" y="19008"/>
                    <a:pt x="10387" y="21485"/>
                  </a:cubicBezTo>
                  <a:cubicBezTo>
                    <a:pt x="10387" y="21542"/>
                    <a:pt x="10387" y="21600"/>
                    <a:pt x="10387" y="21600"/>
                  </a:cubicBezTo>
                  <a:cubicBezTo>
                    <a:pt x="7669" y="21600"/>
                    <a:pt x="7669" y="21600"/>
                    <a:pt x="7669" y="21600"/>
                  </a:cubicBezTo>
                  <a:cubicBezTo>
                    <a:pt x="7815" y="21485"/>
                    <a:pt x="7960" y="21370"/>
                    <a:pt x="8106" y="21197"/>
                  </a:cubicBezTo>
                  <a:cubicBezTo>
                    <a:pt x="8494" y="20736"/>
                    <a:pt x="8689" y="20218"/>
                    <a:pt x="8689" y="19584"/>
                  </a:cubicBezTo>
                  <a:cubicBezTo>
                    <a:pt x="8689" y="18893"/>
                    <a:pt x="8494" y="18374"/>
                    <a:pt x="8106" y="17914"/>
                  </a:cubicBezTo>
                  <a:cubicBezTo>
                    <a:pt x="7718" y="17453"/>
                    <a:pt x="7232" y="17222"/>
                    <a:pt x="6698" y="17222"/>
                  </a:cubicBezTo>
                  <a:cubicBezTo>
                    <a:pt x="6164" y="17222"/>
                    <a:pt x="5679" y="17453"/>
                    <a:pt x="5291" y="17914"/>
                  </a:cubicBezTo>
                  <a:cubicBezTo>
                    <a:pt x="4902" y="18374"/>
                    <a:pt x="4708" y="18893"/>
                    <a:pt x="4708" y="19584"/>
                  </a:cubicBezTo>
                  <a:cubicBezTo>
                    <a:pt x="4708" y="20218"/>
                    <a:pt x="4902" y="20736"/>
                    <a:pt x="5291" y="21197"/>
                  </a:cubicBezTo>
                  <a:cubicBezTo>
                    <a:pt x="5436" y="21370"/>
                    <a:pt x="5582" y="21485"/>
                    <a:pt x="5728" y="21600"/>
                  </a:cubicBezTo>
                  <a:cubicBezTo>
                    <a:pt x="2961" y="21600"/>
                    <a:pt x="2961" y="21600"/>
                    <a:pt x="2961" y="21600"/>
                  </a:cubicBezTo>
                  <a:cubicBezTo>
                    <a:pt x="2961" y="21542"/>
                    <a:pt x="2961" y="21542"/>
                    <a:pt x="2961" y="21485"/>
                  </a:cubicBezTo>
                  <a:cubicBezTo>
                    <a:pt x="2961" y="21370"/>
                    <a:pt x="2961" y="21254"/>
                    <a:pt x="2961" y="21139"/>
                  </a:cubicBezTo>
                  <a:cubicBezTo>
                    <a:pt x="2961" y="20678"/>
                    <a:pt x="3009" y="20160"/>
                    <a:pt x="3009" y="19699"/>
                  </a:cubicBezTo>
                  <a:cubicBezTo>
                    <a:pt x="0" y="17683"/>
                    <a:pt x="0" y="17683"/>
                    <a:pt x="0" y="17683"/>
                  </a:cubicBezTo>
                  <a:cubicBezTo>
                    <a:pt x="194" y="16416"/>
                    <a:pt x="437" y="15149"/>
                    <a:pt x="825" y="13997"/>
                  </a:cubicBezTo>
                  <a:cubicBezTo>
                    <a:pt x="4174" y="14227"/>
                    <a:pt x="4174" y="14227"/>
                    <a:pt x="4174" y="14227"/>
                  </a:cubicBezTo>
                  <a:cubicBezTo>
                    <a:pt x="4611" y="13075"/>
                    <a:pt x="5145" y="12038"/>
                    <a:pt x="5776" y="11002"/>
                  </a:cubicBezTo>
                  <a:cubicBezTo>
                    <a:pt x="4126" y="7315"/>
                    <a:pt x="4126" y="7315"/>
                    <a:pt x="4126" y="7315"/>
                  </a:cubicBezTo>
                  <a:cubicBezTo>
                    <a:pt x="4466" y="6912"/>
                    <a:pt x="4805" y="6451"/>
                    <a:pt x="5145" y="6048"/>
                  </a:cubicBezTo>
                  <a:cubicBezTo>
                    <a:pt x="5485" y="5645"/>
                    <a:pt x="5825" y="5242"/>
                    <a:pt x="6213" y="4838"/>
                  </a:cubicBezTo>
                  <a:cubicBezTo>
                    <a:pt x="9125" y="6912"/>
                    <a:pt x="9125" y="6912"/>
                    <a:pt x="9125" y="6912"/>
                  </a:cubicBezTo>
                  <a:cubicBezTo>
                    <a:pt x="9999" y="6163"/>
                    <a:pt x="10873" y="5530"/>
                    <a:pt x="11795" y="5069"/>
                  </a:cubicBezTo>
                  <a:cubicBezTo>
                    <a:pt x="11795" y="922"/>
                    <a:pt x="11795" y="922"/>
                    <a:pt x="11795" y="922"/>
                  </a:cubicBezTo>
                  <a:cubicBezTo>
                    <a:pt x="12717" y="518"/>
                    <a:pt x="13737" y="230"/>
                    <a:pt x="14707" y="0"/>
                  </a:cubicBezTo>
                  <a:cubicBezTo>
                    <a:pt x="16455" y="3571"/>
                    <a:pt x="16455" y="3571"/>
                    <a:pt x="16455" y="3571"/>
                  </a:cubicBezTo>
                  <a:cubicBezTo>
                    <a:pt x="16989" y="3514"/>
                    <a:pt x="17523" y="3456"/>
                    <a:pt x="18057" y="3456"/>
                  </a:cubicBezTo>
                  <a:cubicBezTo>
                    <a:pt x="18057" y="6970"/>
                    <a:pt x="18057" y="6970"/>
                    <a:pt x="18057" y="6970"/>
                  </a:cubicBezTo>
                  <a:cubicBezTo>
                    <a:pt x="18105" y="6854"/>
                    <a:pt x="18154" y="6797"/>
                    <a:pt x="18202" y="6739"/>
                  </a:cubicBezTo>
                  <a:cubicBezTo>
                    <a:pt x="18591" y="6278"/>
                    <a:pt x="19076" y="6048"/>
                    <a:pt x="19610" y="6048"/>
                  </a:cubicBezTo>
                  <a:cubicBezTo>
                    <a:pt x="20144" y="6048"/>
                    <a:pt x="20629" y="6278"/>
                    <a:pt x="21018" y="6739"/>
                  </a:cubicBezTo>
                  <a:cubicBezTo>
                    <a:pt x="21406" y="7200"/>
                    <a:pt x="21600" y="7718"/>
                    <a:pt x="21600" y="8352"/>
                  </a:cubicBezTo>
                  <a:cubicBezTo>
                    <a:pt x="21600" y="9043"/>
                    <a:pt x="21406" y="9562"/>
                    <a:pt x="21018" y="10022"/>
                  </a:cubicBezTo>
                  <a:cubicBezTo>
                    <a:pt x="20629" y="10483"/>
                    <a:pt x="20144" y="10714"/>
                    <a:pt x="19610" y="10714"/>
                  </a:cubicBezTo>
                  <a:cubicBezTo>
                    <a:pt x="19076" y="10714"/>
                    <a:pt x="18591" y="10483"/>
                    <a:pt x="18202" y="10022"/>
                  </a:cubicBezTo>
                  <a:cubicBezTo>
                    <a:pt x="18154" y="9965"/>
                    <a:pt x="18105" y="9907"/>
                    <a:pt x="18057" y="9792"/>
                  </a:cubicBezTo>
                  <a:lnTo>
                    <a:pt x="18057" y="12384"/>
                  </a:lnTo>
                  <a:close/>
                </a:path>
              </a:pathLst>
            </a:custGeom>
            <a:solidFill>
              <a:srgbClr val="C00000"/>
            </a:solidFill>
            <a:ln w="19050">
              <a:solidFill>
                <a:srgbClr val="F2F2F2"/>
              </a:solidFill>
              <a:round/>
            </a:ln>
          </p:spPr>
          <p:txBody>
            <a:bodyPr lIns="0" tIns="0" rIns="0" bIns="0"/>
            <a:lstStyle/>
            <a:p>
              <a:pPr lvl="0"/>
              <a:endParaRPr>
                <a:cs typeface="+mn-ea"/>
                <a:sym typeface="+mn-lt"/>
              </a:endParaRPr>
            </a:p>
          </p:txBody>
        </p:sp>
        <p:grpSp>
          <p:nvGrpSpPr>
            <p:cNvPr id="28" name="组合 27"/>
            <p:cNvGrpSpPr/>
            <p:nvPr/>
          </p:nvGrpSpPr>
          <p:grpSpPr>
            <a:xfrm>
              <a:off x="3536950" y="1823447"/>
              <a:ext cx="631032" cy="377428"/>
              <a:chOff x="4497388" y="3236913"/>
              <a:chExt cx="841376" cy="503238"/>
            </a:xfrm>
            <a:solidFill>
              <a:schemeClr val="bg1"/>
            </a:solidFill>
          </p:grpSpPr>
          <p:sp>
            <p:nvSpPr>
              <p:cNvPr id="29" name="Freeform 187"/>
              <p:cNvSpPr>
                <a:spLocks/>
              </p:cNvSpPr>
              <p:nvPr/>
            </p:nvSpPr>
            <p:spPr bwMode="auto">
              <a:xfrm>
                <a:off x="4497388" y="3236913"/>
                <a:ext cx="476250" cy="379413"/>
              </a:xfrm>
              <a:custGeom>
                <a:avLst/>
                <a:gdLst>
                  <a:gd name="T0" fmla="*/ 71 w 127"/>
                  <a:gd name="T1" fmla="*/ 4 h 101"/>
                  <a:gd name="T2" fmla="*/ 110 w 127"/>
                  <a:gd name="T3" fmla="*/ 10 h 101"/>
                  <a:gd name="T4" fmla="*/ 127 w 127"/>
                  <a:gd name="T5" fmla="*/ 26 h 101"/>
                  <a:gd name="T6" fmla="*/ 122 w 127"/>
                  <a:gd name="T7" fmla="*/ 26 h 101"/>
                  <a:gd name="T8" fmla="*/ 116 w 127"/>
                  <a:gd name="T9" fmla="*/ 26 h 101"/>
                  <a:gd name="T10" fmla="*/ 105 w 127"/>
                  <a:gd name="T11" fmla="*/ 17 h 101"/>
                  <a:gd name="T12" fmla="*/ 74 w 127"/>
                  <a:gd name="T13" fmla="*/ 12 h 101"/>
                  <a:gd name="T14" fmla="*/ 57 w 127"/>
                  <a:gd name="T15" fmla="*/ 20 h 101"/>
                  <a:gd name="T16" fmla="*/ 46 w 127"/>
                  <a:gd name="T17" fmla="*/ 34 h 101"/>
                  <a:gd name="T18" fmla="*/ 41 w 127"/>
                  <a:gd name="T19" fmla="*/ 37 h 101"/>
                  <a:gd name="T20" fmla="*/ 41 w 127"/>
                  <a:gd name="T21" fmla="*/ 37 h 101"/>
                  <a:gd name="T22" fmla="*/ 32 w 127"/>
                  <a:gd name="T23" fmla="*/ 37 h 101"/>
                  <a:gd name="T24" fmla="*/ 15 w 127"/>
                  <a:gd name="T25" fmla="*/ 50 h 101"/>
                  <a:gd name="T26" fmla="*/ 11 w 127"/>
                  <a:gd name="T27" fmla="*/ 71 h 101"/>
                  <a:gd name="T28" fmla="*/ 24 w 127"/>
                  <a:gd name="T29" fmla="*/ 88 h 101"/>
                  <a:gd name="T30" fmla="*/ 37 w 127"/>
                  <a:gd name="T31" fmla="*/ 92 h 101"/>
                  <a:gd name="T32" fmla="*/ 39 w 127"/>
                  <a:gd name="T33" fmla="*/ 101 h 101"/>
                  <a:gd name="T34" fmla="*/ 19 w 127"/>
                  <a:gd name="T35" fmla="*/ 95 h 101"/>
                  <a:gd name="T36" fmla="*/ 3 w 127"/>
                  <a:gd name="T37" fmla="*/ 73 h 101"/>
                  <a:gd name="T38" fmla="*/ 7 w 127"/>
                  <a:gd name="T39" fmla="*/ 45 h 101"/>
                  <a:gd name="T40" fmla="*/ 30 w 127"/>
                  <a:gd name="T41" fmla="*/ 29 h 101"/>
                  <a:gd name="T42" fmla="*/ 39 w 127"/>
                  <a:gd name="T43" fmla="*/ 28 h 101"/>
                  <a:gd name="T44" fmla="*/ 52 w 127"/>
                  <a:gd name="T45" fmla="*/ 13 h 101"/>
                  <a:gd name="T46" fmla="*/ 71 w 127"/>
                  <a:gd name="T47" fmla="*/ 4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7" h="101">
                    <a:moveTo>
                      <a:pt x="71" y="4"/>
                    </a:moveTo>
                    <a:cubicBezTo>
                      <a:pt x="85" y="0"/>
                      <a:pt x="99" y="3"/>
                      <a:pt x="110" y="10"/>
                    </a:cubicBezTo>
                    <a:cubicBezTo>
                      <a:pt x="117" y="14"/>
                      <a:pt x="122" y="19"/>
                      <a:pt x="127" y="26"/>
                    </a:cubicBezTo>
                    <a:cubicBezTo>
                      <a:pt x="125" y="26"/>
                      <a:pt x="124" y="26"/>
                      <a:pt x="122" y="26"/>
                    </a:cubicBezTo>
                    <a:cubicBezTo>
                      <a:pt x="120" y="26"/>
                      <a:pt x="118" y="26"/>
                      <a:pt x="116" y="26"/>
                    </a:cubicBezTo>
                    <a:cubicBezTo>
                      <a:pt x="113" y="23"/>
                      <a:pt x="109" y="20"/>
                      <a:pt x="105" y="17"/>
                    </a:cubicBezTo>
                    <a:cubicBezTo>
                      <a:pt x="96" y="12"/>
                      <a:pt x="85" y="10"/>
                      <a:pt x="74" y="12"/>
                    </a:cubicBezTo>
                    <a:cubicBezTo>
                      <a:pt x="67" y="14"/>
                      <a:pt x="62" y="17"/>
                      <a:pt x="57" y="20"/>
                    </a:cubicBezTo>
                    <a:cubicBezTo>
                      <a:pt x="52" y="24"/>
                      <a:pt x="49" y="29"/>
                      <a:pt x="46" y="34"/>
                    </a:cubicBezTo>
                    <a:cubicBezTo>
                      <a:pt x="45" y="36"/>
                      <a:pt x="43" y="37"/>
                      <a:pt x="41" y="37"/>
                    </a:cubicBezTo>
                    <a:cubicBezTo>
                      <a:pt x="41" y="37"/>
                      <a:pt x="41" y="37"/>
                      <a:pt x="41" y="37"/>
                    </a:cubicBezTo>
                    <a:cubicBezTo>
                      <a:pt x="38" y="36"/>
                      <a:pt x="35" y="37"/>
                      <a:pt x="32" y="37"/>
                    </a:cubicBezTo>
                    <a:cubicBezTo>
                      <a:pt x="24" y="39"/>
                      <a:pt x="18" y="44"/>
                      <a:pt x="15" y="50"/>
                    </a:cubicBezTo>
                    <a:cubicBezTo>
                      <a:pt x="11" y="56"/>
                      <a:pt x="10" y="63"/>
                      <a:pt x="11" y="71"/>
                    </a:cubicBezTo>
                    <a:cubicBezTo>
                      <a:pt x="13" y="78"/>
                      <a:pt x="18" y="84"/>
                      <a:pt x="24" y="88"/>
                    </a:cubicBezTo>
                    <a:cubicBezTo>
                      <a:pt x="28" y="90"/>
                      <a:pt x="32" y="91"/>
                      <a:pt x="37" y="92"/>
                    </a:cubicBezTo>
                    <a:cubicBezTo>
                      <a:pt x="37" y="95"/>
                      <a:pt x="38" y="98"/>
                      <a:pt x="39" y="101"/>
                    </a:cubicBezTo>
                    <a:cubicBezTo>
                      <a:pt x="32" y="101"/>
                      <a:pt x="25" y="99"/>
                      <a:pt x="19" y="95"/>
                    </a:cubicBezTo>
                    <a:cubicBezTo>
                      <a:pt x="11" y="90"/>
                      <a:pt x="5" y="83"/>
                      <a:pt x="3" y="73"/>
                    </a:cubicBezTo>
                    <a:cubicBezTo>
                      <a:pt x="0" y="63"/>
                      <a:pt x="2" y="53"/>
                      <a:pt x="7" y="45"/>
                    </a:cubicBezTo>
                    <a:cubicBezTo>
                      <a:pt x="12" y="37"/>
                      <a:pt x="20" y="31"/>
                      <a:pt x="30" y="29"/>
                    </a:cubicBezTo>
                    <a:cubicBezTo>
                      <a:pt x="33" y="28"/>
                      <a:pt x="36" y="28"/>
                      <a:pt x="39" y="28"/>
                    </a:cubicBezTo>
                    <a:cubicBezTo>
                      <a:pt x="42" y="22"/>
                      <a:pt x="47" y="17"/>
                      <a:pt x="52" y="13"/>
                    </a:cubicBezTo>
                    <a:cubicBezTo>
                      <a:pt x="57" y="9"/>
                      <a:pt x="64" y="5"/>
                      <a:pt x="71" y="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sp>
            <p:nvSpPr>
              <p:cNvPr id="30" name="Freeform 188"/>
              <p:cNvSpPr>
                <a:spLocks noEditPoints="1"/>
              </p:cNvSpPr>
              <p:nvPr/>
            </p:nvSpPr>
            <p:spPr bwMode="auto">
              <a:xfrm>
                <a:off x="4632326" y="3333751"/>
                <a:ext cx="706438" cy="406400"/>
              </a:xfrm>
              <a:custGeom>
                <a:avLst/>
                <a:gdLst>
                  <a:gd name="T0" fmla="*/ 37 w 188"/>
                  <a:gd name="T1" fmla="*/ 24 h 108"/>
                  <a:gd name="T2" fmla="*/ 41 w 188"/>
                  <a:gd name="T3" fmla="*/ 24 h 108"/>
                  <a:gd name="T4" fmla="*/ 86 w 188"/>
                  <a:gd name="T5" fmla="*/ 0 h 108"/>
                  <a:gd name="T6" fmla="*/ 126 w 188"/>
                  <a:gd name="T7" fmla="*/ 17 h 108"/>
                  <a:gd name="T8" fmla="*/ 145 w 188"/>
                  <a:gd name="T9" fmla="*/ 13 h 108"/>
                  <a:gd name="T10" fmla="*/ 188 w 188"/>
                  <a:gd name="T11" fmla="*/ 56 h 108"/>
                  <a:gd name="T12" fmla="*/ 145 w 188"/>
                  <a:gd name="T13" fmla="*/ 100 h 108"/>
                  <a:gd name="T14" fmla="*/ 123 w 188"/>
                  <a:gd name="T15" fmla="*/ 94 h 108"/>
                  <a:gd name="T16" fmla="*/ 86 w 188"/>
                  <a:gd name="T17" fmla="*/ 108 h 108"/>
                  <a:gd name="T18" fmla="*/ 51 w 188"/>
                  <a:gd name="T19" fmla="*/ 94 h 108"/>
                  <a:gd name="T20" fmla="*/ 37 w 188"/>
                  <a:gd name="T21" fmla="*/ 97 h 108"/>
                  <a:gd name="T22" fmla="*/ 0 w 188"/>
                  <a:gd name="T23" fmla="*/ 61 h 108"/>
                  <a:gd name="T24" fmla="*/ 37 w 188"/>
                  <a:gd name="T25" fmla="*/ 24 h 108"/>
                  <a:gd name="T26" fmla="*/ 37 w 188"/>
                  <a:gd name="T27" fmla="*/ 33 h 108"/>
                  <a:gd name="T28" fmla="*/ 9 w 188"/>
                  <a:gd name="T29" fmla="*/ 61 h 108"/>
                  <a:gd name="T30" fmla="*/ 37 w 188"/>
                  <a:gd name="T31" fmla="*/ 88 h 108"/>
                  <a:gd name="T32" fmla="*/ 49 w 188"/>
                  <a:gd name="T33" fmla="*/ 85 h 108"/>
                  <a:gd name="T34" fmla="*/ 55 w 188"/>
                  <a:gd name="T35" fmla="*/ 86 h 108"/>
                  <a:gd name="T36" fmla="*/ 55 w 188"/>
                  <a:gd name="T37" fmla="*/ 86 h 108"/>
                  <a:gd name="T38" fmla="*/ 86 w 188"/>
                  <a:gd name="T39" fmla="*/ 99 h 108"/>
                  <a:gd name="T40" fmla="*/ 119 w 188"/>
                  <a:gd name="T41" fmla="*/ 85 h 108"/>
                  <a:gd name="T42" fmla="*/ 125 w 188"/>
                  <a:gd name="T43" fmla="*/ 85 h 108"/>
                  <a:gd name="T44" fmla="*/ 125 w 188"/>
                  <a:gd name="T45" fmla="*/ 85 h 108"/>
                  <a:gd name="T46" fmla="*/ 145 w 188"/>
                  <a:gd name="T47" fmla="*/ 91 h 108"/>
                  <a:gd name="T48" fmla="*/ 179 w 188"/>
                  <a:gd name="T49" fmla="*/ 56 h 108"/>
                  <a:gd name="T50" fmla="*/ 145 w 188"/>
                  <a:gd name="T51" fmla="*/ 22 h 108"/>
                  <a:gd name="T52" fmla="*/ 127 w 188"/>
                  <a:gd name="T53" fmla="*/ 26 h 108"/>
                  <a:gd name="T54" fmla="*/ 121 w 188"/>
                  <a:gd name="T55" fmla="*/ 25 h 108"/>
                  <a:gd name="T56" fmla="*/ 121 w 188"/>
                  <a:gd name="T57" fmla="*/ 25 h 108"/>
                  <a:gd name="T58" fmla="*/ 86 w 188"/>
                  <a:gd name="T59" fmla="*/ 9 h 108"/>
                  <a:gd name="T60" fmla="*/ 48 w 188"/>
                  <a:gd name="T61" fmla="*/ 31 h 108"/>
                  <a:gd name="T62" fmla="*/ 43 w 188"/>
                  <a:gd name="T63" fmla="*/ 34 h 108"/>
                  <a:gd name="T64" fmla="*/ 43 w 188"/>
                  <a:gd name="T65" fmla="*/ 34 h 108"/>
                  <a:gd name="T66" fmla="*/ 37 w 188"/>
                  <a:gd name="T67" fmla="*/ 33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88" h="108">
                    <a:moveTo>
                      <a:pt x="37" y="24"/>
                    </a:moveTo>
                    <a:cubicBezTo>
                      <a:pt x="38" y="24"/>
                      <a:pt x="40" y="24"/>
                      <a:pt x="41" y="24"/>
                    </a:cubicBezTo>
                    <a:cubicBezTo>
                      <a:pt x="51" y="9"/>
                      <a:pt x="68" y="0"/>
                      <a:pt x="86" y="0"/>
                    </a:cubicBezTo>
                    <a:cubicBezTo>
                      <a:pt x="101" y="0"/>
                      <a:pt x="116" y="6"/>
                      <a:pt x="126" y="17"/>
                    </a:cubicBezTo>
                    <a:cubicBezTo>
                      <a:pt x="132" y="14"/>
                      <a:pt x="138" y="13"/>
                      <a:pt x="145" y="13"/>
                    </a:cubicBezTo>
                    <a:cubicBezTo>
                      <a:pt x="169" y="13"/>
                      <a:pt x="188" y="32"/>
                      <a:pt x="188" y="56"/>
                    </a:cubicBezTo>
                    <a:cubicBezTo>
                      <a:pt x="188" y="80"/>
                      <a:pt x="169" y="100"/>
                      <a:pt x="145" y="100"/>
                    </a:cubicBezTo>
                    <a:cubicBezTo>
                      <a:pt x="137" y="100"/>
                      <a:pt x="129" y="98"/>
                      <a:pt x="123" y="94"/>
                    </a:cubicBezTo>
                    <a:cubicBezTo>
                      <a:pt x="113" y="103"/>
                      <a:pt x="100" y="108"/>
                      <a:pt x="86" y="108"/>
                    </a:cubicBezTo>
                    <a:cubicBezTo>
                      <a:pt x="73" y="108"/>
                      <a:pt x="61" y="103"/>
                      <a:pt x="51" y="94"/>
                    </a:cubicBezTo>
                    <a:cubicBezTo>
                      <a:pt x="46" y="96"/>
                      <a:pt x="42" y="97"/>
                      <a:pt x="37" y="97"/>
                    </a:cubicBezTo>
                    <a:cubicBezTo>
                      <a:pt x="17" y="97"/>
                      <a:pt x="0" y="81"/>
                      <a:pt x="0" y="61"/>
                    </a:cubicBezTo>
                    <a:cubicBezTo>
                      <a:pt x="0" y="40"/>
                      <a:pt x="17" y="24"/>
                      <a:pt x="37" y="24"/>
                    </a:cubicBezTo>
                    <a:close/>
                    <a:moveTo>
                      <a:pt x="37" y="33"/>
                    </a:moveTo>
                    <a:cubicBezTo>
                      <a:pt x="22" y="33"/>
                      <a:pt x="9" y="45"/>
                      <a:pt x="9" y="61"/>
                    </a:cubicBezTo>
                    <a:cubicBezTo>
                      <a:pt x="9" y="76"/>
                      <a:pt x="22" y="88"/>
                      <a:pt x="37" y="88"/>
                    </a:cubicBezTo>
                    <a:cubicBezTo>
                      <a:pt x="41" y="88"/>
                      <a:pt x="45" y="87"/>
                      <a:pt x="49" y="85"/>
                    </a:cubicBezTo>
                    <a:cubicBezTo>
                      <a:pt x="51" y="84"/>
                      <a:pt x="53" y="84"/>
                      <a:pt x="55" y="86"/>
                    </a:cubicBezTo>
                    <a:cubicBezTo>
                      <a:pt x="55" y="86"/>
                      <a:pt x="55" y="86"/>
                      <a:pt x="55" y="86"/>
                    </a:cubicBezTo>
                    <a:cubicBezTo>
                      <a:pt x="63" y="94"/>
                      <a:pt x="74" y="99"/>
                      <a:pt x="86" y="99"/>
                    </a:cubicBezTo>
                    <a:cubicBezTo>
                      <a:pt x="99" y="99"/>
                      <a:pt x="110" y="94"/>
                      <a:pt x="119" y="85"/>
                    </a:cubicBezTo>
                    <a:cubicBezTo>
                      <a:pt x="120" y="84"/>
                      <a:pt x="123" y="83"/>
                      <a:pt x="125" y="85"/>
                    </a:cubicBezTo>
                    <a:cubicBezTo>
                      <a:pt x="125" y="85"/>
                      <a:pt x="125" y="85"/>
                      <a:pt x="125" y="85"/>
                    </a:cubicBezTo>
                    <a:cubicBezTo>
                      <a:pt x="130" y="89"/>
                      <a:pt x="137" y="91"/>
                      <a:pt x="145" y="91"/>
                    </a:cubicBezTo>
                    <a:cubicBezTo>
                      <a:pt x="164" y="91"/>
                      <a:pt x="179" y="76"/>
                      <a:pt x="179" y="56"/>
                    </a:cubicBezTo>
                    <a:cubicBezTo>
                      <a:pt x="179" y="37"/>
                      <a:pt x="164" y="22"/>
                      <a:pt x="145" y="22"/>
                    </a:cubicBezTo>
                    <a:cubicBezTo>
                      <a:pt x="139" y="22"/>
                      <a:pt x="133" y="23"/>
                      <a:pt x="127" y="26"/>
                    </a:cubicBezTo>
                    <a:cubicBezTo>
                      <a:pt x="125" y="28"/>
                      <a:pt x="123" y="27"/>
                      <a:pt x="121" y="25"/>
                    </a:cubicBezTo>
                    <a:cubicBezTo>
                      <a:pt x="121" y="25"/>
                      <a:pt x="121" y="25"/>
                      <a:pt x="121" y="25"/>
                    </a:cubicBezTo>
                    <a:cubicBezTo>
                      <a:pt x="113" y="15"/>
                      <a:pt x="100" y="9"/>
                      <a:pt x="86" y="9"/>
                    </a:cubicBezTo>
                    <a:cubicBezTo>
                      <a:pt x="70" y="9"/>
                      <a:pt x="56" y="17"/>
                      <a:pt x="48" y="31"/>
                    </a:cubicBezTo>
                    <a:cubicBezTo>
                      <a:pt x="47" y="33"/>
                      <a:pt x="45" y="34"/>
                      <a:pt x="43" y="34"/>
                    </a:cubicBezTo>
                    <a:cubicBezTo>
                      <a:pt x="43" y="34"/>
                      <a:pt x="43" y="34"/>
                      <a:pt x="43" y="34"/>
                    </a:cubicBezTo>
                    <a:cubicBezTo>
                      <a:pt x="41" y="33"/>
                      <a:pt x="39" y="33"/>
                      <a:pt x="37"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grpSp>
      </p:grpSp>
      <p:grpSp>
        <p:nvGrpSpPr>
          <p:cNvPr id="4" name="组合 3"/>
          <p:cNvGrpSpPr/>
          <p:nvPr/>
        </p:nvGrpSpPr>
        <p:grpSpPr>
          <a:xfrm>
            <a:off x="5345025" y="3864459"/>
            <a:ext cx="2646842" cy="2192163"/>
            <a:chOff x="4237247" y="2831669"/>
            <a:chExt cx="1985850" cy="1644122"/>
          </a:xfrm>
        </p:grpSpPr>
        <p:sp>
          <p:nvSpPr>
            <p:cNvPr id="8" name="Shape 14695"/>
            <p:cNvSpPr/>
            <p:nvPr/>
          </p:nvSpPr>
          <p:spPr>
            <a:xfrm>
              <a:off x="4237247" y="2831669"/>
              <a:ext cx="1985850" cy="1644122"/>
            </a:xfrm>
            <a:custGeom>
              <a:avLst/>
              <a:gdLst/>
              <a:ahLst/>
              <a:cxnLst>
                <a:cxn ang="0">
                  <a:pos x="wd2" y="hd2"/>
                </a:cxn>
                <a:cxn ang="5400000">
                  <a:pos x="wd2" y="hd2"/>
                </a:cxn>
                <a:cxn ang="10800000">
                  <a:pos x="wd2" y="hd2"/>
                </a:cxn>
                <a:cxn ang="16200000">
                  <a:pos x="wd2" y="hd2"/>
                </a:cxn>
              </a:cxnLst>
              <a:rect l="0" t="0" r="r" b="b"/>
              <a:pathLst>
                <a:path w="21600" h="21600" extrusionOk="0">
                  <a:moveTo>
                    <a:pt x="3560" y="9082"/>
                  </a:moveTo>
                  <a:cubicBezTo>
                    <a:pt x="5629" y="9082"/>
                    <a:pt x="7457" y="8209"/>
                    <a:pt x="8900" y="6404"/>
                  </a:cubicBezTo>
                  <a:cubicBezTo>
                    <a:pt x="10391" y="4658"/>
                    <a:pt x="11113" y="2504"/>
                    <a:pt x="11161" y="0"/>
                  </a:cubicBezTo>
                  <a:cubicBezTo>
                    <a:pt x="13181" y="0"/>
                    <a:pt x="13181" y="0"/>
                    <a:pt x="13181" y="0"/>
                  </a:cubicBezTo>
                  <a:cubicBezTo>
                    <a:pt x="13181" y="0"/>
                    <a:pt x="13181" y="58"/>
                    <a:pt x="13181" y="58"/>
                  </a:cubicBezTo>
                  <a:cubicBezTo>
                    <a:pt x="12796" y="524"/>
                    <a:pt x="12604" y="1106"/>
                    <a:pt x="12604" y="1747"/>
                  </a:cubicBezTo>
                  <a:cubicBezTo>
                    <a:pt x="12604" y="2387"/>
                    <a:pt x="12796" y="2969"/>
                    <a:pt x="13181" y="3377"/>
                  </a:cubicBezTo>
                  <a:cubicBezTo>
                    <a:pt x="13566" y="3843"/>
                    <a:pt x="13999" y="4075"/>
                    <a:pt x="14528" y="4075"/>
                  </a:cubicBezTo>
                  <a:cubicBezTo>
                    <a:pt x="15106" y="4075"/>
                    <a:pt x="15539" y="3843"/>
                    <a:pt x="15923" y="3377"/>
                  </a:cubicBezTo>
                  <a:cubicBezTo>
                    <a:pt x="16308" y="2969"/>
                    <a:pt x="16501" y="2387"/>
                    <a:pt x="16501" y="1747"/>
                  </a:cubicBezTo>
                  <a:cubicBezTo>
                    <a:pt x="16501" y="1106"/>
                    <a:pt x="16308" y="524"/>
                    <a:pt x="15923" y="58"/>
                  </a:cubicBezTo>
                  <a:cubicBezTo>
                    <a:pt x="15923" y="58"/>
                    <a:pt x="15875" y="0"/>
                    <a:pt x="15875" y="0"/>
                  </a:cubicBezTo>
                  <a:cubicBezTo>
                    <a:pt x="18665" y="0"/>
                    <a:pt x="18665" y="0"/>
                    <a:pt x="18665" y="0"/>
                  </a:cubicBezTo>
                  <a:cubicBezTo>
                    <a:pt x="18665" y="640"/>
                    <a:pt x="18665" y="1281"/>
                    <a:pt x="18617" y="1863"/>
                  </a:cubicBezTo>
                  <a:cubicBezTo>
                    <a:pt x="21600" y="3843"/>
                    <a:pt x="21600" y="3843"/>
                    <a:pt x="21600" y="3843"/>
                  </a:cubicBezTo>
                  <a:cubicBezTo>
                    <a:pt x="21456" y="4949"/>
                    <a:pt x="21215" y="5997"/>
                    <a:pt x="20927" y="7045"/>
                  </a:cubicBezTo>
                  <a:cubicBezTo>
                    <a:pt x="17415" y="7278"/>
                    <a:pt x="17415" y="7278"/>
                    <a:pt x="17415" y="7278"/>
                  </a:cubicBezTo>
                  <a:cubicBezTo>
                    <a:pt x="16982" y="8442"/>
                    <a:pt x="16453" y="9548"/>
                    <a:pt x="15779" y="10654"/>
                  </a:cubicBezTo>
                  <a:cubicBezTo>
                    <a:pt x="17559" y="14148"/>
                    <a:pt x="17559" y="14148"/>
                    <a:pt x="17559" y="14148"/>
                  </a:cubicBezTo>
                  <a:cubicBezTo>
                    <a:pt x="17222" y="14613"/>
                    <a:pt x="16886" y="15021"/>
                    <a:pt x="16549" y="15487"/>
                  </a:cubicBezTo>
                  <a:cubicBezTo>
                    <a:pt x="16164" y="15894"/>
                    <a:pt x="15827" y="16302"/>
                    <a:pt x="15442" y="16709"/>
                  </a:cubicBezTo>
                  <a:cubicBezTo>
                    <a:pt x="12508" y="14613"/>
                    <a:pt x="12508" y="14613"/>
                    <a:pt x="12508" y="14613"/>
                  </a:cubicBezTo>
                  <a:cubicBezTo>
                    <a:pt x="11594" y="15429"/>
                    <a:pt x="10680" y="16069"/>
                    <a:pt x="9718" y="16593"/>
                  </a:cubicBezTo>
                  <a:cubicBezTo>
                    <a:pt x="9718" y="20727"/>
                    <a:pt x="9718" y="20727"/>
                    <a:pt x="9718" y="20727"/>
                  </a:cubicBezTo>
                  <a:cubicBezTo>
                    <a:pt x="8804" y="21134"/>
                    <a:pt x="7890" y="21425"/>
                    <a:pt x="6927" y="21600"/>
                  </a:cubicBezTo>
                  <a:cubicBezTo>
                    <a:pt x="5196" y="17990"/>
                    <a:pt x="5196" y="17990"/>
                    <a:pt x="5196" y="17990"/>
                  </a:cubicBezTo>
                  <a:cubicBezTo>
                    <a:pt x="4666" y="18049"/>
                    <a:pt x="4137" y="18107"/>
                    <a:pt x="3656" y="18107"/>
                  </a:cubicBezTo>
                  <a:cubicBezTo>
                    <a:pt x="3608" y="18107"/>
                    <a:pt x="3608" y="18107"/>
                    <a:pt x="3560" y="18107"/>
                  </a:cubicBezTo>
                  <a:cubicBezTo>
                    <a:pt x="3560" y="14439"/>
                    <a:pt x="3560" y="14439"/>
                    <a:pt x="3560" y="14439"/>
                  </a:cubicBezTo>
                  <a:cubicBezTo>
                    <a:pt x="3512" y="14555"/>
                    <a:pt x="3416" y="14672"/>
                    <a:pt x="3319" y="14788"/>
                  </a:cubicBezTo>
                  <a:cubicBezTo>
                    <a:pt x="2935" y="15254"/>
                    <a:pt x="2453" y="15487"/>
                    <a:pt x="1924" y="15487"/>
                  </a:cubicBezTo>
                  <a:cubicBezTo>
                    <a:pt x="1395" y="15487"/>
                    <a:pt x="914" y="15254"/>
                    <a:pt x="529" y="14788"/>
                  </a:cubicBezTo>
                  <a:cubicBezTo>
                    <a:pt x="192" y="14381"/>
                    <a:pt x="0" y="13798"/>
                    <a:pt x="0" y="13158"/>
                  </a:cubicBezTo>
                  <a:cubicBezTo>
                    <a:pt x="0" y="12518"/>
                    <a:pt x="192" y="11935"/>
                    <a:pt x="529" y="11470"/>
                  </a:cubicBezTo>
                  <a:cubicBezTo>
                    <a:pt x="914" y="11004"/>
                    <a:pt x="1395" y="10771"/>
                    <a:pt x="1924" y="10771"/>
                  </a:cubicBezTo>
                  <a:cubicBezTo>
                    <a:pt x="2453" y="10771"/>
                    <a:pt x="2935" y="11004"/>
                    <a:pt x="3319" y="11470"/>
                  </a:cubicBezTo>
                  <a:cubicBezTo>
                    <a:pt x="3416" y="11586"/>
                    <a:pt x="3512" y="11702"/>
                    <a:pt x="3560" y="11819"/>
                  </a:cubicBezTo>
                  <a:lnTo>
                    <a:pt x="3560" y="9082"/>
                  </a:lnTo>
                  <a:close/>
                </a:path>
              </a:pathLst>
            </a:custGeom>
            <a:solidFill>
              <a:srgbClr val="C00000"/>
            </a:solidFill>
            <a:ln w="19050">
              <a:solidFill>
                <a:srgbClr val="F2F2F2"/>
              </a:solidFill>
              <a:round/>
            </a:ln>
          </p:spPr>
          <p:txBody>
            <a:bodyPr lIns="0" tIns="0" rIns="0" bIns="0"/>
            <a:lstStyle/>
            <a:p>
              <a:pPr lvl="0"/>
              <a:endParaRPr>
                <a:cs typeface="+mn-ea"/>
                <a:sym typeface="+mn-lt"/>
              </a:endParaRPr>
            </a:p>
          </p:txBody>
        </p:sp>
        <p:grpSp>
          <p:nvGrpSpPr>
            <p:cNvPr id="31" name="组合 30"/>
            <p:cNvGrpSpPr/>
            <p:nvPr/>
          </p:nvGrpSpPr>
          <p:grpSpPr>
            <a:xfrm>
              <a:off x="4938469" y="3289087"/>
              <a:ext cx="583406" cy="583406"/>
              <a:chOff x="5751513" y="4441826"/>
              <a:chExt cx="777875" cy="777875"/>
            </a:xfrm>
            <a:solidFill>
              <a:schemeClr val="bg1"/>
            </a:solidFill>
          </p:grpSpPr>
          <p:sp>
            <p:nvSpPr>
              <p:cNvPr id="32" name="Freeform 199"/>
              <p:cNvSpPr>
                <a:spLocks noEditPoints="1"/>
              </p:cNvSpPr>
              <p:nvPr/>
            </p:nvSpPr>
            <p:spPr bwMode="auto">
              <a:xfrm>
                <a:off x="5973763" y="4660901"/>
                <a:ext cx="338138" cy="341313"/>
              </a:xfrm>
              <a:custGeom>
                <a:avLst/>
                <a:gdLst>
                  <a:gd name="T0" fmla="*/ 45 w 90"/>
                  <a:gd name="T1" fmla="*/ 0 h 91"/>
                  <a:gd name="T2" fmla="*/ 90 w 90"/>
                  <a:gd name="T3" fmla="*/ 45 h 91"/>
                  <a:gd name="T4" fmla="*/ 45 w 90"/>
                  <a:gd name="T5" fmla="*/ 91 h 91"/>
                  <a:gd name="T6" fmla="*/ 0 w 90"/>
                  <a:gd name="T7" fmla="*/ 45 h 91"/>
                  <a:gd name="T8" fmla="*/ 45 w 90"/>
                  <a:gd name="T9" fmla="*/ 0 h 91"/>
                  <a:gd name="T10" fmla="*/ 45 w 90"/>
                  <a:gd name="T11" fmla="*/ 12 h 91"/>
                  <a:gd name="T12" fmla="*/ 12 w 90"/>
                  <a:gd name="T13" fmla="*/ 45 h 91"/>
                  <a:gd name="T14" fmla="*/ 45 w 90"/>
                  <a:gd name="T15" fmla="*/ 78 h 91"/>
                  <a:gd name="T16" fmla="*/ 78 w 90"/>
                  <a:gd name="T17" fmla="*/ 45 h 91"/>
                  <a:gd name="T18" fmla="*/ 45 w 90"/>
                  <a:gd name="T19" fmla="*/ 1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0" h="91">
                    <a:moveTo>
                      <a:pt x="45" y="0"/>
                    </a:moveTo>
                    <a:cubicBezTo>
                      <a:pt x="70" y="0"/>
                      <a:pt x="90" y="20"/>
                      <a:pt x="90" y="45"/>
                    </a:cubicBezTo>
                    <a:cubicBezTo>
                      <a:pt x="90" y="70"/>
                      <a:pt x="70" y="91"/>
                      <a:pt x="45" y="91"/>
                    </a:cubicBezTo>
                    <a:cubicBezTo>
                      <a:pt x="20" y="91"/>
                      <a:pt x="0" y="70"/>
                      <a:pt x="0" y="45"/>
                    </a:cubicBezTo>
                    <a:cubicBezTo>
                      <a:pt x="0" y="20"/>
                      <a:pt x="20" y="0"/>
                      <a:pt x="45" y="0"/>
                    </a:cubicBezTo>
                    <a:close/>
                    <a:moveTo>
                      <a:pt x="45" y="12"/>
                    </a:moveTo>
                    <a:cubicBezTo>
                      <a:pt x="26" y="12"/>
                      <a:pt x="12" y="27"/>
                      <a:pt x="12" y="45"/>
                    </a:cubicBezTo>
                    <a:cubicBezTo>
                      <a:pt x="12" y="64"/>
                      <a:pt x="26" y="78"/>
                      <a:pt x="45" y="78"/>
                    </a:cubicBezTo>
                    <a:cubicBezTo>
                      <a:pt x="63" y="78"/>
                      <a:pt x="78" y="64"/>
                      <a:pt x="78" y="45"/>
                    </a:cubicBezTo>
                    <a:cubicBezTo>
                      <a:pt x="78" y="27"/>
                      <a:pt x="63" y="12"/>
                      <a:pt x="45"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3" name="Freeform 200"/>
              <p:cNvSpPr>
                <a:spLocks/>
              </p:cNvSpPr>
              <p:nvPr/>
            </p:nvSpPr>
            <p:spPr bwMode="auto">
              <a:xfrm>
                <a:off x="6119813" y="4441826"/>
                <a:ext cx="44450" cy="161925"/>
              </a:xfrm>
              <a:custGeom>
                <a:avLst/>
                <a:gdLst>
                  <a:gd name="T0" fmla="*/ 0 w 12"/>
                  <a:gd name="T1" fmla="*/ 37 h 43"/>
                  <a:gd name="T2" fmla="*/ 6 w 12"/>
                  <a:gd name="T3" fmla="*/ 43 h 43"/>
                  <a:gd name="T4" fmla="*/ 12 w 12"/>
                  <a:gd name="T5" fmla="*/ 37 h 43"/>
                  <a:gd name="T6" fmla="*/ 12 w 12"/>
                  <a:gd name="T7" fmla="*/ 6 h 43"/>
                  <a:gd name="T8" fmla="*/ 6 w 12"/>
                  <a:gd name="T9" fmla="*/ 0 h 43"/>
                  <a:gd name="T10" fmla="*/ 0 w 12"/>
                  <a:gd name="T11" fmla="*/ 6 h 43"/>
                  <a:gd name="T12" fmla="*/ 0 w 12"/>
                  <a:gd name="T13" fmla="*/ 37 h 43"/>
                </a:gdLst>
                <a:ahLst/>
                <a:cxnLst>
                  <a:cxn ang="0">
                    <a:pos x="T0" y="T1"/>
                  </a:cxn>
                  <a:cxn ang="0">
                    <a:pos x="T2" y="T3"/>
                  </a:cxn>
                  <a:cxn ang="0">
                    <a:pos x="T4" y="T5"/>
                  </a:cxn>
                  <a:cxn ang="0">
                    <a:pos x="T6" y="T7"/>
                  </a:cxn>
                  <a:cxn ang="0">
                    <a:pos x="T8" y="T9"/>
                  </a:cxn>
                  <a:cxn ang="0">
                    <a:pos x="T10" y="T11"/>
                  </a:cxn>
                  <a:cxn ang="0">
                    <a:pos x="T12" y="T13"/>
                  </a:cxn>
                </a:cxnLst>
                <a:rect l="0" t="0" r="r" b="b"/>
                <a:pathLst>
                  <a:path w="12" h="43">
                    <a:moveTo>
                      <a:pt x="0" y="37"/>
                    </a:moveTo>
                    <a:cubicBezTo>
                      <a:pt x="0" y="40"/>
                      <a:pt x="2" y="43"/>
                      <a:pt x="6" y="43"/>
                    </a:cubicBezTo>
                    <a:cubicBezTo>
                      <a:pt x="9" y="43"/>
                      <a:pt x="12" y="40"/>
                      <a:pt x="12" y="37"/>
                    </a:cubicBezTo>
                    <a:cubicBezTo>
                      <a:pt x="12" y="6"/>
                      <a:pt x="12" y="6"/>
                      <a:pt x="12" y="6"/>
                    </a:cubicBezTo>
                    <a:cubicBezTo>
                      <a:pt x="12" y="3"/>
                      <a:pt x="9" y="0"/>
                      <a:pt x="6" y="0"/>
                    </a:cubicBezTo>
                    <a:cubicBezTo>
                      <a:pt x="2" y="0"/>
                      <a:pt x="0" y="3"/>
                      <a:pt x="0" y="6"/>
                    </a:cubicBezTo>
                    <a:cubicBezTo>
                      <a:pt x="0" y="37"/>
                      <a:pt x="0" y="37"/>
                      <a:pt x="0"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4" name="Freeform 201"/>
              <p:cNvSpPr>
                <a:spLocks/>
              </p:cNvSpPr>
              <p:nvPr/>
            </p:nvSpPr>
            <p:spPr bwMode="auto">
              <a:xfrm>
                <a:off x="6119813" y="5073651"/>
                <a:ext cx="44450" cy="146050"/>
              </a:xfrm>
              <a:custGeom>
                <a:avLst/>
                <a:gdLst>
                  <a:gd name="T0" fmla="*/ 0 w 12"/>
                  <a:gd name="T1" fmla="*/ 33 h 39"/>
                  <a:gd name="T2" fmla="*/ 6 w 12"/>
                  <a:gd name="T3" fmla="*/ 39 h 39"/>
                  <a:gd name="T4" fmla="*/ 12 w 12"/>
                  <a:gd name="T5" fmla="*/ 33 h 39"/>
                  <a:gd name="T6" fmla="*/ 12 w 12"/>
                  <a:gd name="T7" fmla="*/ 6 h 39"/>
                  <a:gd name="T8" fmla="*/ 6 w 12"/>
                  <a:gd name="T9" fmla="*/ 0 h 39"/>
                  <a:gd name="T10" fmla="*/ 0 w 12"/>
                  <a:gd name="T11" fmla="*/ 6 h 39"/>
                  <a:gd name="T12" fmla="*/ 0 w 12"/>
                  <a:gd name="T13" fmla="*/ 33 h 39"/>
                </a:gdLst>
                <a:ahLst/>
                <a:cxnLst>
                  <a:cxn ang="0">
                    <a:pos x="T0" y="T1"/>
                  </a:cxn>
                  <a:cxn ang="0">
                    <a:pos x="T2" y="T3"/>
                  </a:cxn>
                  <a:cxn ang="0">
                    <a:pos x="T4" y="T5"/>
                  </a:cxn>
                  <a:cxn ang="0">
                    <a:pos x="T6" y="T7"/>
                  </a:cxn>
                  <a:cxn ang="0">
                    <a:pos x="T8" y="T9"/>
                  </a:cxn>
                  <a:cxn ang="0">
                    <a:pos x="T10" y="T11"/>
                  </a:cxn>
                  <a:cxn ang="0">
                    <a:pos x="T12" y="T13"/>
                  </a:cxn>
                </a:cxnLst>
                <a:rect l="0" t="0" r="r" b="b"/>
                <a:pathLst>
                  <a:path w="12" h="39">
                    <a:moveTo>
                      <a:pt x="0" y="33"/>
                    </a:moveTo>
                    <a:cubicBezTo>
                      <a:pt x="0" y="36"/>
                      <a:pt x="2" y="39"/>
                      <a:pt x="6" y="39"/>
                    </a:cubicBezTo>
                    <a:cubicBezTo>
                      <a:pt x="9" y="39"/>
                      <a:pt x="12" y="36"/>
                      <a:pt x="12" y="33"/>
                    </a:cubicBezTo>
                    <a:cubicBezTo>
                      <a:pt x="12" y="6"/>
                      <a:pt x="12" y="6"/>
                      <a:pt x="12" y="6"/>
                    </a:cubicBezTo>
                    <a:cubicBezTo>
                      <a:pt x="12" y="3"/>
                      <a:pt x="9" y="0"/>
                      <a:pt x="6" y="0"/>
                    </a:cubicBezTo>
                    <a:cubicBezTo>
                      <a:pt x="2" y="0"/>
                      <a:pt x="0" y="3"/>
                      <a:pt x="0" y="6"/>
                    </a:cubicBezTo>
                    <a:cubicBezTo>
                      <a:pt x="0" y="33"/>
                      <a:pt x="0" y="33"/>
                      <a:pt x="0"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5" name="Freeform 202"/>
              <p:cNvSpPr>
                <a:spLocks/>
              </p:cNvSpPr>
              <p:nvPr/>
            </p:nvSpPr>
            <p:spPr bwMode="auto">
              <a:xfrm>
                <a:off x="6367463" y="4806951"/>
                <a:ext cx="161925" cy="44450"/>
              </a:xfrm>
              <a:custGeom>
                <a:avLst/>
                <a:gdLst>
                  <a:gd name="T0" fmla="*/ 6 w 43"/>
                  <a:gd name="T1" fmla="*/ 0 h 12"/>
                  <a:gd name="T2" fmla="*/ 0 w 43"/>
                  <a:gd name="T3" fmla="*/ 6 h 12"/>
                  <a:gd name="T4" fmla="*/ 6 w 43"/>
                  <a:gd name="T5" fmla="*/ 12 h 12"/>
                  <a:gd name="T6" fmla="*/ 37 w 43"/>
                  <a:gd name="T7" fmla="*/ 12 h 12"/>
                  <a:gd name="T8" fmla="*/ 43 w 43"/>
                  <a:gd name="T9" fmla="*/ 6 h 12"/>
                  <a:gd name="T10" fmla="*/ 37 w 43"/>
                  <a:gd name="T11" fmla="*/ 0 h 12"/>
                  <a:gd name="T12" fmla="*/ 6 w 43"/>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43" h="12">
                    <a:moveTo>
                      <a:pt x="6" y="0"/>
                    </a:moveTo>
                    <a:cubicBezTo>
                      <a:pt x="3" y="0"/>
                      <a:pt x="0" y="3"/>
                      <a:pt x="0" y="6"/>
                    </a:cubicBezTo>
                    <a:cubicBezTo>
                      <a:pt x="0" y="10"/>
                      <a:pt x="3" y="12"/>
                      <a:pt x="6" y="12"/>
                    </a:cubicBezTo>
                    <a:cubicBezTo>
                      <a:pt x="37" y="12"/>
                      <a:pt x="37" y="12"/>
                      <a:pt x="37" y="12"/>
                    </a:cubicBezTo>
                    <a:cubicBezTo>
                      <a:pt x="40" y="12"/>
                      <a:pt x="43" y="10"/>
                      <a:pt x="43" y="6"/>
                    </a:cubicBezTo>
                    <a:cubicBezTo>
                      <a:pt x="43" y="3"/>
                      <a:pt x="40" y="0"/>
                      <a:pt x="37"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6" name="Freeform 203"/>
              <p:cNvSpPr>
                <a:spLocks/>
              </p:cNvSpPr>
              <p:nvPr/>
            </p:nvSpPr>
            <p:spPr bwMode="auto">
              <a:xfrm>
                <a:off x="5751513" y="4806951"/>
                <a:ext cx="146050" cy="44450"/>
              </a:xfrm>
              <a:custGeom>
                <a:avLst/>
                <a:gdLst>
                  <a:gd name="T0" fmla="*/ 6 w 39"/>
                  <a:gd name="T1" fmla="*/ 0 h 12"/>
                  <a:gd name="T2" fmla="*/ 0 w 39"/>
                  <a:gd name="T3" fmla="*/ 6 h 12"/>
                  <a:gd name="T4" fmla="*/ 6 w 39"/>
                  <a:gd name="T5" fmla="*/ 12 h 12"/>
                  <a:gd name="T6" fmla="*/ 33 w 39"/>
                  <a:gd name="T7" fmla="*/ 12 h 12"/>
                  <a:gd name="T8" fmla="*/ 39 w 39"/>
                  <a:gd name="T9" fmla="*/ 6 h 12"/>
                  <a:gd name="T10" fmla="*/ 33 w 39"/>
                  <a:gd name="T11" fmla="*/ 0 h 12"/>
                  <a:gd name="T12" fmla="*/ 6 w 39"/>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39" h="12">
                    <a:moveTo>
                      <a:pt x="6" y="0"/>
                    </a:moveTo>
                    <a:cubicBezTo>
                      <a:pt x="3" y="0"/>
                      <a:pt x="0" y="3"/>
                      <a:pt x="0" y="6"/>
                    </a:cubicBezTo>
                    <a:cubicBezTo>
                      <a:pt x="0" y="10"/>
                      <a:pt x="3" y="12"/>
                      <a:pt x="6" y="12"/>
                    </a:cubicBezTo>
                    <a:cubicBezTo>
                      <a:pt x="33" y="12"/>
                      <a:pt x="33" y="12"/>
                      <a:pt x="33" y="12"/>
                    </a:cubicBezTo>
                    <a:cubicBezTo>
                      <a:pt x="36" y="12"/>
                      <a:pt x="39" y="10"/>
                      <a:pt x="39" y="6"/>
                    </a:cubicBezTo>
                    <a:cubicBezTo>
                      <a:pt x="39" y="3"/>
                      <a:pt x="36" y="0"/>
                      <a:pt x="33" y="0"/>
                    </a:cubicBezTo>
                    <a:cubicBezTo>
                      <a:pt x="6" y="0"/>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7" name="Freeform 204"/>
              <p:cNvSpPr>
                <a:spLocks/>
              </p:cNvSpPr>
              <p:nvPr/>
            </p:nvSpPr>
            <p:spPr bwMode="auto">
              <a:xfrm>
                <a:off x="6329363" y="4622801"/>
                <a:ext cx="155575" cy="109538"/>
              </a:xfrm>
              <a:custGeom>
                <a:avLst/>
                <a:gdLst>
                  <a:gd name="T0" fmla="*/ 4 w 41"/>
                  <a:gd name="T1" fmla="*/ 17 h 29"/>
                  <a:gd name="T2" fmla="*/ 2 w 41"/>
                  <a:gd name="T3" fmla="*/ 25 h 29"/>
                  <a:gd name="T4" fmla="*/ 10 w 41"/>
                  <a:gd name="T5" fmla="*/ 27 h 29"/>
                  <a:gd name="T6" fmla="*/ 37 w 41"/>
                  <a:gd name="T7" fmla="*/ 12 h 29"/>
                  <a:gd name="T8" fmla="*/ 39 w 41"/>
                  <a:gd name="T9" fmla="*/ 4 h 29"/>
                  <a:gd name="T10" fmla="*/ 31 w 41"/>
                  <a:gd name="T11" fmla="*/ 1 h 29"/>
                  <a:gd name="T12" fmla="*/ 4 w 41"/>
                  <a:gd name="T13" fmla="*/ 17 h 29"/>
                </a:gdLst>
                <a:ahLst/>
                <a:cxnLst>
                  <a:cxn ang="0">
                    <a:pos x="T0" y="T1"/>
                  </a:cxn>
                  <a:cxn ang="0">
                    <a:pos x="T2" y="T3"/>
                  </a:cxn>
                  <a:cxn ang="0">
                    <a:pos x="T4" y="T5"/>
                  </a:cxn>
                  <a:cxn ang="0">
                    <a:pos x="T6" y="T7"/>
                  </a:cxn>
                  <a:cxn ang="0">
                    <a:pos x="T8" y="T9"/>
                  </a:cxn>
                  <a:cxn ang="0">
                    <a:pos x="T10" y="T11"/>
                  </a:cxn>
                  <a:cxn ang="0">
                    <a:pos x="T12" y="T13"/>
                  </a:cxn>
                </a:cxnLst>
                <a:rect l="0" t="0" r="r" b="b"/>
                <a:pathLst>
                  <a:path w="41" h="29">
                    <a:moveTo>
                      <a:pt x="4" y="17"/>
                    </a:moveTo>
                    <a:cubicBezTo>
                      <a:pt x="1" y="19"/>
                      <a:pt x="0" y="22"/>
                      <a:pt x="2" y="25"/>
                    </a:cubicBezTo>
                    <a:cubicBezTo>
                      <a:pt x="4" y="28"/>
                      <a:pt x="7" y="29"/>
                      <a:pt x="10" y="27"/>
                    </a:cubicBezTo>
                    <a:cubicBezTo>
                      <a:pt x="37" y="12"/>
                      <a:pt x="37" y="12"/>
                      <a:pt x="37" y="12"/>
                    </a:cubicBezTo>
                    <a:cubicBezTo>
                      <a:pt x="40" y="10"/>
                      <a:pt x="41" y="7"/>
                      <a:pt x="39" y="4"/>
                    </a:cubicBezTo>
                    <a:cubicBezTo>
                      <a:pt x="38" y="1"/>
                      <a:pt x="34" y="0"/>
                      <a:pt x="31" y="1"/>
                    </a:cubicBezTo>
                    <a:cubicBezTo>
                      <a:pt x="4" y="17"/>
                      <a:pt x="4" y="17"/>
                      <a:pt x="4"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8" name="Freeform 206"/>
              <p:cNvSpPr>
                <a:spLocks/>
              </p:cNvSpPr>
              <p:nvPr/>
            </p:nvSpPr>
            <p:spPr bwMode="auto">
              <a:xfrm>
                <a:off x="5800726" y="4938713"/>
                <a:ext cx="134938" cy="101600"/>
              </a:xfrm>
              <a:custGeom>
                <a:avLst/>
                <a:gdLst>
                  <a:gd name="T0" fmla="*/ 3 w 36"/>
                  <a:gd name="T1" fmla="*/ 15 h 27"/>
                  <a:gd name="T2" fmla="*/ 1 w 36"/>
                  <a:gd name="T3" fmla="*/ 23 h 27"/>
                  <a:gd name="T4" fmla="*/ 9 w 36"/>
                  <a:gd name="T5" fmla="*/ 25 h 27"/>
                  <a:gd name="T6" fmla="*/ 32 w 36"/>
                  <a:gd name="T7" fmla="*/ 12 h 27"/>
                  <a:gd name="T8" fmla="*/ 35 w 36"/>
                  <a:gd name="T9" fmla="*/ 4 h 27"/>
                  <a:gd name="T10" fmla="*/ 26 w 36"/>
                  <a:gd name="T11" fmla="*/ 1 h 27"/>
                  <a:gd name="T12" fmla="*/ 3 w 36"/>
                  <a:gd name="T13" fmla="*/ 15 h 27"/>
                </a:gdLst>
                <a:ahLst/>
                <a:cxnLst>
                  <a:cxn ang="0">
                    <a:pos x="T0" y="T1"/>
                  </a:cxn>
                  <a:cxn ang="0">
                    <a:pos x="T2" y="T3"/>
                  </a:cxn>
                  <a:cxn ang="0">
                    <a:pos x="T4" y="T5"/>
                  </a:cxn>
                  <a:cxn ang="0">
                    <a:pos x="T6" y="T7"/>
                  </a:cxn>
                  <a:cxn ang="0">
                    <a:pos x="T8" y="T9"/>
                  </a:cxn>
                  <a:cxn ang="0">
                    <a:pos x="T10" y="T11"/>
                  </a:cxn>
                  <a:cxn ang="0">
                    <a:pos x="T12" y="T13"/>
                  </a:cxn>
                </a:cxnLst>
                <a:rect l="0" t="0" r="r" b="b"/>
                <a:pathLst>
                  <a:path w="36" h="27">
                    <a:moveTo>
                      <a:pt x="3" y="15"/>
                    </a:moveTo>
                    <a:cubicBezTo>
                      <a:pt x="1" y="16"/>
                      <a:pt x="0" y="20"/>
                      <a:pt x="1" y="23"/>
                    </a:cubicBezTo>
                    <a:cubicBezTo>
                      <a:pt x="3" y="26"/>
                      <a:pt x="7" y="27"/>
                      <a:pt x="9" y="25"/>
                    </a:cubicBezTo>
                    <a:cubicBezTo>
                      <a:pt x="32" y="12"/>
                      <a:pt x="32" y="12"/>
                      <a:pt x="32" y="12"/>
                    </a:cubicBezTo>
                    <a:cubicBezTo>
                      <a:pt x="35" y="10"/>
                      <a:pt x="36" y="7"/>
                      <a:pt x="35" y="4"/>
                    </a:cubicBezTo>
                    <a:cubicBezTo>
                      <a:pt x="33" y="1"/>
                      <a:pt x="29" y="0"/>
                      <a:pt x="26" y="1"/>
                    </a:cubicBezTo>
                    <a:cubicBezTo>
                      <a:pt x="3" y="15"/>
                      <a:pt x="3" y="15"/>
                      <a:pt x="3"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39" name="Freeform 207"/>
              <p:cNvSpPr>
                <a:spLocks/>
              </p:cNvSpPr>
              <p:nvPr/>
            </p:nvSpPr>
            <p:spPr bwMode="auto">
              <a:xfrm>
                <a:off x="6240463" y="4487863"/>
                <a:ext cx="107950" cy="153988"/>
              </a:xfrm>
              <a:custGeom>
                <a:avLst/>
                <a:gdLst>
                  <a:gd name="T0" fmla="*/ 2 w 29"/>
                  <a:gd name="T1" fmla="*/ 31 h 41"/>
                  <a:gd name="T2" fmla="*/ 4 w 29"/>
                  <a:gd name="T3" fmla="*/ 39 h 41"/>
                  <a:gd name="T4" fmla="*/ 12 w 29"/>
                  <a:gd name="T5" fmla="*/ 37 h 41"/>
                  <a:gd name="T6" fmla="*/ 28 w 29"/>
                  <a:gd name="T7" fmla="*/ 10 h 41"/>
                  <a:gd name="T8" fmla="*/ 25 w 29"/>
                  <a:gd name="T9" fmla="*/ 2 h 41"/>
                  <a:gd name="T10" fmla="*/ 17 w 29"/>
                  <a:gd name="T11" fmla="*/ 4 h 41"/>
                  <a:gd name="T12" fmla="*/ 2 w 29"/>
                  <a:gd name="T13" fmla="*/ 31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2" y="31"/>
                    </a:moveTo>
                    <a:cubicBezTo>
                      <a:pt x="0" y="34"/>
                      <a:pt x="1" y="37"/>
                      <a:pt x="4" y="39"/>
                    </a:cubicBezTo>
                    <a:cubicBezTo>
                      <a:pt x="7" y="41"/>
                      <a:pt x="10" y="40"/>
                      <a:pt x="12" y="37"/>
                    </a:cubicBezTo>
                    <a:cubicBezTo>
                      <a:pt x="28" y="10"/>
                      <a:pt x="28" y="10"/>
                      <a:pt x="28" y="10"/>
                    </a:cubicBezTo>
                    <a:cubicBezTo>
                      <a:pt x="29" y="7"/>
                      <a:pt x="28" y="4"/>
                      <a:pt x="25" y="2"/>
                    </a:cubicBezTo>
                    <a:cubicBezTo>
                      <a:pt x="22" y="0"/>
                      <a:pt x="19" y="1"/>
                      <a:pt x="17" y="4"/>
                    </a:cubicBezTo>
                    <a:cubicBezTo>
                      <a:pt x="2" y="31"/>
                      <a:pt x="2" y="31"/>
                      <a:pt x="2"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40" name="Freeform 208"/>
              <p:cNvSpPr>
                <a:spLocks/>
              </p:cNvSpPr>
              <p:nvPr/>
            </p:nvSpPr>
            <p:spPr bwMode="auto">
              <a:xfrm>
                <a:off x="5932488" y="5035551"/>
                <a:ext cx="101600" cy="139700"/>
              </a:xfrm>
              <a:custGeom>
                <a:avLst/>
                <a:gdLst>
                  <a:gd name="T0" fmla="*/ 2 w 27"/>
                  <a:gd name="T1" fmla="*/ 27 h 37"/>
                  <a:gd name="T2" fmla="*/ 4 w 27"/>
                  <a:gd name="T3" fmla="*/ 35 h 37"/>
                  <a:gd name="T4" fmla="*/ 12 w 27"/>
                  <a:gd name="T5" fmla="*/ 33 h 37"/>
                  <a:gd name="T6" fmla="*/ 26 w 27"/>
                  <a:gd name="T7" fmla="*/ 10 h 37"/>
                  <a:gd name="T8" fmla="*/ 23 w 27"/>
                  <a:gd name="T9" fmla="*/ 1 h 37"/>
                  <a:gd name="T10" fmla="*/ 15 w 27"/>
                  <a:gd name="T11" fmla="*/ 4 h 37"/>
                  <a:gd name="T12" fmla="*/ 2 w 27"/>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2" y="27"/>
                    </a:moveTo>
                    <a:cubicBezTo>
                      <a:pt x="0" y="30"/>
                      <a:pt x="1" y="33"/>
                      <a:pt x="4" y="35"/>
                    </a:cubicBezTo>
                    <a:cubicBezTo>
                      <a:pt x="7" y="37"/>
                      <a:pt x="11" y="36"/>
                      <a:pt x="12" y="33"/>
                    </a:cubicBezTo>
                    <a:cubicBezTo>
                      <a:pt x="26" y="10"/>
                      <a:pt x="26" y="10"/>
                      <a:pt x="26" y="10"/>
                    </a:cubicBezTo>
                    <a:cubicBezTo>
                      <a:pt x="27" y="7"/>
                      <a:pt x="26" y="3"/>
                      <a:pt x="23" y="1"/>
                    </a:cubicBezTo>
                    <a:cubicBezTo>
                      <a:pt x="20" y="0"/>
                      <a:pt x="17" y="1"/>
                      <a:pt x="15" y="4"/>
                    </a:cubicBezTo>
                    <a:cubicBezTo>
                      <a:pt x="2" y="27"/>
                      <a:pt x="2" y="27"/>
                      <a:pt x="2"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41" name="Freeform 209"/>
              <p:cNvSpPr>
                <a:spLocks/>
              </p:cNvSpPr>
              <p:nvPr/>
            </p:nvSpPr>
            <p:spPr bwMode="auto">
              <a:xfrm>
                <a:off x="5932488" y="4487863"/>
                <a:ext cx="107950" cy="153988"/>
              </a:xfrm>
              <a:custGeom>
                <a:avLst/>
                <a:gdLst>
                  <a:gd name="T0" fmla="*/ 17 w 29"/>
                  <a:gd name="T1" fmla="*/ 37 h 41"/>
                  <a:gd name="T2" fmla="*/ 25 w 29"/>
                  <a:gd name="T3" fmla="*/ 39 h 41"/>
                  <a:gd name="T4" fmla="*/ 28 w 29"/>
                  <a:gd name="T5" fmla="*/ 31 h 41"/>
                  <a:gd name="T6" fmla="*/ 12 w 29"/>
                  <a:gd name="T7" fmla="*/ 4 h 41"/>
                  <a:gd name="T8" fmla="*/ 4 w 29"/>
                  <a:gd name="T9" fmla="*/ 2 h 41"/>
                  <a:gd name="T10" fmla="*/ 2 w 29"/>
                  <a:gd name="T11" fmla="*/ 10 h 41"/>
                  <a:gd name="T12" fmla="*/ 17 w 29"/>
                  <a:gd name="T13" fmla="*/ 37 h 41"/>
                </a:gdLst>
                <a:ahLst/>
                <a:cxnLst>
                  <a:cxn ang="0">
                    <a:pos x="T0" y="T1"/>
                  </a:cxn>
                  <a:cxn ang="0">
                    <a:pos x="T2" y="T3"/>
                  </a:cxn>
                  <a:cxn ang="0">
                    <a:pos x="T4" y="T5"/>
                  </a:cxn>
                  <a:cxn ang="0">
                    <a:pos x="T6" y="T7"/>
                  </a:cxn>
                  <a:cxn ang="0">
                    <a:pos x="T8" y="T9"/>
                  </a:cxn>
                  <a:cxn ang="0">
                    <a:pos x="T10" y="T11"/>
                  </a:cxn>
                  <a:cxn ang="0">
                    <a:pos x="T12" y="T13"/>
                  </a:cxn>
                </a:cxnLst>
                <a:rect l="0" t="0" r="r" b="b"/>
                <a:pathLst>
                  <a:path w="29" h="41">
                    <a:moveTo>
                      <a:pt x="17" y="37"/>
                    </a:moveTo>
                    <a:cubicBezTo>
                      <a:pt x="19" y="40"/>
                      <a:pt x="23" y="41"/>
                      <a:pt x="25" y="39"/>
                    </a:cubicBezTo>
                    <a:cubicBezTo>
                      <a:pt x="28" y="37"/>
                      <a:pt x="29" y="34"/>
                      <a:pt x="28" y="31"/>
                    </a:cubicBezTo>
                    <a:cubicBezTo>
                      <a:pt x="12" y="4"/>
                      <a:pt x="12" y="4"/>
                      <a:pt x="12" y="4"/>
                    </a:cubicBezTo>
                    <a:cubicBezTo>
                      <a:pt x="11" y="1"/>
                      <a:pt x="7" y="0"/>
                      <a:pt x="4" y="2"/>
                    </a:cubicBezTo>
                    <a:cubicBezTo>
                      <a:pt x="1" y="4"/>
                      <a:pt x="0" y="7"/>
                      <a:pt x="2" y="10"/>
                    </a:cubicBezTo>
                    <a:cubicBezTo>
                      <a:pt x="17" y="37"/>
                      <a:pt x="17" y="37"/>
                      <a:pt x="17" y="3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42" name="Freeform 210"/>
              <p:cNvSpPr>
                <a:spLocks/>
              </p:cNvSpPr>
              <p:nvPr/>
            </p:nvSpPr>
            <p:spPr bwMode="auto">
              <a:xfrm>
                <a:off x="6246813" y="5035551"/>
                <a:ext cx="101600" cy="139700"/>
              </a:xfrm>
              <a:custGeom>
                <a:avLst/>
                <a:gdLst>
                  <a:gd name="T0" fmla="*/ 15 w 27"/>
                  <a:gd name="T1" fmla="*/ 33 h 37"/>
                  <a:gd name="T2" fmla="*/ 23 w 27"/>
                  <a:gd name="T3" fmla="*/ 35 h 37"/>
                  <a:gd name="T4" fmla="*/ 26 w 27"/>
                  <a:gd name="T5" fmla="*/ 27 h 37"/>
                  <a:gd name="T6" fmla="*/ 12 w 27"/>
                  <a:gd name="T7" fmla="*/ 4 h 37"/>
                  <a:gd name="T8" fmla="*/ 4 w 27"/>
                  <a:gd name="T9" fmla="*/ 1 h 37"/>
                  <a:gd name="T10" fmla="*/ 2 w 27"/>
                  <a:gd name="T11" fmla="*/ 10 h 37"/>
                  <a:gd name="T12" fmla="*/ 15 w 27"/>
                  <a:gd name="T13" fmla="*/ 33 h 37"/>
                </a:gdLst>
                <a:ahLst/>
                <a:cxnLst>
                  <a:cxn ang="0">
                    <a:pos x="T0" y="T1"/>
                  </a:cxn>
                  <a:cxn ang="0">
                    <a:pos x="T2" y="T3"/>
                  </a:cxn>
                  <a:cxn ang="0">
                    <a:pos x="T4" y="T5"/>
                  </a:cxn>
                  <a:cxn ang="0">
                    <a:pos x="T6" y="T7"/>
                  </a:cxn>
                  <a:cxn ang="0">
                    <a:pos x="T8" y="T9"/>
                  </a:cxn>
                  <a:cxn ang="0">
                    <a:pos x="T10" y="T11"/>
                  </a:cxn>
                  <a:cxn ang="0">
                    <a:pos x="T12" y="T13"/>
                  </a:cxn>
                </a:cxnLst>
                <a:rect l="0" t="0" r="r" b="b"/>
                <a:pathLst>
                  <a:path w="27" h="37">
                    <a:moveTo>
                      <a:pt x="15" y="33"/>
                    </a:moveTo>
                    <a:cubicBezTo>
                      <a:pt x="17" y="36"/>
                      <a:pt x="20" y="37"/>
                      <a:pt x="23" y="35"/>
                    </a:cubicBezTo>
                    <a:cubicBezTo>
                      <a:pt x="26" y="33"/>
                      <a:pt x="27" y="30"/>
                      <a:pt x="26" y="27"/>
                    </a:cubicBezTo>
                    <a:cubicBezTo>
                      <a:pt x="12" y="4"/>
                      <a:pt x="12" y="4"/>
                      <a:pt x="12" y="4"/>
                    </a:cubicBezTo>
                    <a:cubicBezTo>
                      <a:pt x="11" y="1"/>
                      <a:pt x="7" y="0"/>
                      <a:pt x="4" y="1"/>
                    </a:cubicBezTo>
                    <a:cubicBezTo>
                      <a:pt x="1" y="3"/>
                      <a:pt x="0" y="7"/>
                      <a:pt x="2" y="10"/>
                    </a:cubicBezTo>
                    <a:cubicBezTo>
                      <a:pt x="15" y="33"/>
                      <a:pt x="15" y="33"/>
                      <a:pt x="15"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43" name="Freeform 211"/>
              <p:cNvSpPr>
                <a:spLocks/>
              </p:cNvSpPr>
              <p:nvPr/>
            </p:nvSpPr>
            <p:spPr bwMode="auto">
              <a:xfrm>
                <a:off x="5800726" y="4622801"/>
                <a:ext cx="149225" cy="109538"/>
              </a:xfrm>
              <a:custGeom>
                <a:avLst/>
                <a:gdLst>
                  <a:gd name="T0" fmla="*/ 30 w 40"/>
                  <a:gd name="T1" fmla="*/ 27 h 29"/>
                  <a:gd name="T2" fmla="*/ 38 w 40"/>
                  <a:gd name="T3" fmla="*/ 25 h 29"/>
                  <a:gd name="T4" fmla="*/ 36 w 40"/>
                  <a:gd name="T5" fmla="*/ 17 h 29"/>
                  <a:gd name="T6" fmla="*/ 9 w 40"/>
                  <a:gd name="T7" fmla="*/ 1 h 29"/>
                  <a:gd name="T8" fmla="*/ 1 w 40"/>
                  <a:gd name="T9" fmla="*/ 4 h 29"/>
                  <a:gd name="T10" fmla="*/ 3 w 40"/>
                  <a:gd name="T11" fmla="*/ 12 h 29"/>
                  <a:gd name="T12" fmla="*/ 30 w 40"/>
                  <a:gd name="T13" fmla="*/ 27 h 29"/>
                </a:gdLst>
                <a:ahLst/>
                <a:cxnLst>
                  <a:cxn ang="0">
                    <a:pos x="T0" y="T1"/>
                  </a:cxn>
                  <a:cxn ang="0">
                    <a:pos x="T2" y="T3"/>
                  </a:cxn>
                  <a:cxn ang="0">
                    <a:pos x="T4" y="T5"/>
                  </a:cxn>
                  <a:cxn ang="0">
                    <a:pos x="T6" y="T7"/>
                  </a:cxn>
                  <a:cxn ang="0">
                    <a:pos x="T8" y="T9"/>
                  </a:cxn>
                  <a:cxn ang="0">
                    <a:pos x="T10" y="T11"/>
                  </a:cxn>
                  <a:cxn ang="0">
                    <a:pos x="T12" y="T13"/>
                  </a:cxn>
                </a:cxnLst>
                <a:rect l="0" t="0" r="r" b="b"/>
                <a:pathLst>
                  <a:path w="40" h="29">
                    <a:moveTo>
                      <a:pt x="30" y="27"/>
                    </a:moveTo>
                    <a:cubicBezTo>
                      <a:pt x="33" y="29"/>
                      <a:pt x="37" y="28"/>
                      <a:pt x="38" y="25"/>
                    </a:cubicBezTo>
                    <a:cubicBezTo>
                      <a:pt x="40" y="22"/>
                      <a:pt x="39" y="19"/>
                      <a:pt x="36" y="17"/>
                    </a:cubicBezTo>
                    <a:cubicBezTo>
                      <a:pt x="9" y="1"/>
                      <a:pt x="9" y="1"/>
                      <a:pt x="9" y="1"/>
                    </a:cubicBezTo>
                    <a:cubicBezTo>
                      <a:pt x="7" y="0"/>
                      <a:pt x="3" y="1"/>
                      <a:pt x="1" y="4"/>
                    </a:cubicBezTo>
                    <a:cubicBezTo>
                      <a:pt x="0" y="7"/>
                      <a:pt x="1" y="10"/>
                      <a:pt x="3" y="12"/>
                    </a:cubicBezTo>
                    <a:cubicBezTo>
                      <a:pt x="30" y="27"/>
                      <a:pt x="30" y="27"/>
                      <a:pt x="3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44" name="Freeform 212"/>
              <p:cNvSpPr>
                <a:spLocks/>
              </p:cNvSpPr>
              <p:nvPr/>
            </p:nvSpPr>
            <p:spPr bwMode="auto">
              <a:xfrm>
                <a:off x="6345238" y="4938713"/>
                <a:ext cx="139700" cy="101600"/>
              </a:xfrm>
              <a:custGeom>
                <a:avLst/>
                <a:gdLst>
                  <a:gd name="T0" fmla="*/ 27 w 37"/>
                  <a:gd name="T1" fmla="*/ 25 h 27"/>
                  <a:gd name="T2" fmla="*/ 35 w 37"/>
                  <a:gd name="T3" fmla="*/ 23 h 27"/>
                  <a:gd name="T4" fmla="*/ 33 w 37"/>
                  <a:gd name="T5" fmla="*/ 15 h 27"/>
                  <a:gd name="T6" fmla="*/ 10 w 37"/>
                  <a:gd name="T7" fmla="*/ 1 h 27"/>
                  <a:gd name="T8" fmla="*/ 2 w 37"/>
                  <a:gd name="T9" fmla="*/ 4 h 27"/>
                  <a:gd name="T10" fmla="*/ 4 w 37"/>
                  <a:gd name="T11" fmla="*/ 12 h 27"/>
                  <a:gd name="T12" fmla="*/ 27 w 37"/>
                  <a:gd name="T13" fmla="*/ 25 h 27"/>
                </a:gdLst>
                <a:ahLst/>
                <a:cxnLst>
                  <a:cxn ang="0">
                    <a:pos x="T0" y="T1"/>
                  </a:cxn>
                  <a:cxn ang="0">
                    <a:pos x="T2" y="T3"/>
                  </a:cxn>
                  <a:cxn ang="0">
                    <a:pos x="T4" y="T5"/>
                  </a:cxn>
                  <a:cxn ang="0">
                    <a:pos x="T6" y="T7"/>
                  </a:cxn>
                  <a:cxn ang="0">
                    <a:pos x="T8" y="T9"/>
                  </a:cxn>
                  <a:cxn ang="0">
                    <a:pos x="T10" y="T11"/>
                  </a:cxn>
                  <a:cxn ang="0">
                    <a:pos x="T12" y="T13"/>
                  </a:cxn>
                </a:cxnLst>
                <a:rect l="0" t="0" r="r" b="b"/>
                <a:pathLst>
                  <a:path w="37" h="27">
                    <a:moveTo>
                      <a:pt x="27" y="25"/>
                    </a:moveTo>
                    <a:cubicBezTo>
                      <a:pt x="30" y="27"/>
                      <a:pt x="34" y="26"/>
                      <a:pt x="35" y="23"/>
                    </a:cubicBezTo>
                    <a:cubicBezTo>
                      <a:pt x="37" y="20"/>
                      <a:pt x="36" y="16"/>
                      <a:pt x="33" y="15"/>
                    </a:cubicBezTo>
                    <a:cubicBezTo>
                      <a:pt x="10" y="1"/>
                      <a:pt x="10" y="1"/>
                      <a:pt x="10" y="1"/>
                    </a:cubicBezTo>
                    <a:cubicBezTo>
                      <a:pt x="7" y="0"/>
                      <a:pt x="3" y="1"/>
                      <a:pt x="2" y="4"/>
                    </a:cubicBezTo>
                    <a:cubicBezTo>
                      <a:pt x="0" y="7"/>
                      <a:pt x="1" y="10"/>
                      <a:pt x="4" y="12"/>
                    </a:cubicBezTo>
                    <a:cubicBezTo>
                      <a:pt x="27" y="25"/>
                      <a:pt x="27" y="25"/>
                      <a:pt x="27"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grpSp>
      </p:grpSp>
      <p:grpSp>
        <p:nvGrpSpPr>
          <p:cNvPr id="3" name="组合 2"/>
          <p:cNvGrpSpPr/>
          <p:nvPr/>
        </p:nvGrpSpPr>
        <p:grpSpPr>
          <a:xfrm>
            <a:off x="5781907" y="1644401"/>
            <a:ext cx="2202991" cy="2633849"/>
            <a:chOff x="4565026" y="1166625"/>
            <a:chExt cx="1652841" cy="1975387"/>
          </a:xfrm>
        </p:grpSpPr>
        <p:sp>
          <p:nvSpPr>
            <p:cNvPr id="7" name="Shape 14694"/>
            <p:cNvSpPr/>
            <p:nvPr/>
          </p:nvSpPr>
          <p:spPr>
            <a:xfrm>
              <a:off x="4565026" y="1166625"/>
              <a:ext cx="1652841" cy="1975387"/>
            </a:xfrm>
            <a:custGeom>
              <a:avLst/>
              <a:gdLst/>
              <a:ahLst/>
              <a:cxnLst>
                <a:cxn ang="0">
                  <a:pos x="wd2" y="hd2"/>
                </a:cxn>
                <a:cxn ang="5400000">
                  <a:pos x="wd2" y="hd2"/>
                </a:cxn>
                <a:cxn ang="10800000">
                  <a:pos x="wd2" y="hd2"/>
                </a:cxn>
                <a:cxn ang="16200000">
                  <a:pos x="wd2" y="hd2"/>
                </a:cxn>
              </a:cxnLst>
              <a:rect l="0" t="0" r="r" b="b"/>
              <a:pathLst>
                <a:path w="21600" h="21600" extrusionOk="0">
                  <a:moveTo>
                    <a:pt x="18135" y="18210"/>
                  </a:moveTo>
                  <a:cubicBezTo>
                    <a:pt x="14785" y="18210"/>
                    <a:pt x="14785" y="18210"/>
                    <a:pt x="14785" y="18210"/>
                  </a:cubicBezTo>
                  <a:cubicBezTo>
                    <a:pt x="14785" y="18210"/>
                    <a:pt x="14843" y="18258"/>
                    <a:pt x="14843" y="18258"/>
                  </a:cubicBezTo>
                  <a:cubicBezTo>
                    <a:pt x="15305" y="18646"/>
                    <a:pt x="15536" y="19130"/>
                    <a:pt x="15536" y="19663"/>
                  </a:cubicBezTo>
                  <a:cubicBezTo>
                    <a:pt x="15536" y="20196"/>
                    <a:pt x="15305" y="20680"/>
                    <a:pt x="14843" y="21019"/>
                  </a:cubicBezTo>
                  <a:cubicBezTo>
                    <a:pt x="14381" y="21406"/>
                    <a:pt x="13861" y="21600"/>
                    <a:pt x="13168" y="21600"/>
                  </a:cubicBezTo>
                  <a:cubicBezTo>
                    <a:pt x="12533" y="21600"/>
                    <a:pt x="12013" y="21406"/>
                    <a:pt x="11551" y="21019"/>
                  </a:cubicBezTo>
                  <a:cubicBezTo>
                    <a:pt x="11089" y="20680"/>
                    <a:pt x="10858" y="20196"/>
                    <a:pt x="10858" y="19663"/>
                  </a:cubicBezTo>
                  <a:cubicBezTo>
                    <a:pt x="10858" y="19130"/>
                    <a:pt x="11089" y="18646"/>
                    <a:pt x="11551" y="18258"/>
                  </a:cubicBezTo>
                  <a:cubicBezTo>
                    <a:pt x="11551" y="18258"/>
                    <a:pt x="11551" y="18210"/>
                    <a:pt x="11551" y="18210"/>
                  </a:cubicBezTo>
                  <a:cubicBezTo>
                    <a:pt x="9125" y="18210"/>
                    <a:pt x="9125" y="18210"/>
                    <a:pt x="9125" y="18210"/>
                  </a:cubicBezTo>
                  <a:cubicBezTo>
                    <a:pt x="9125" y="18210"/>
                    <a:pt x="9125" y="18161"/>
                    <a:pt x="9125" y="18113"/>
                  </a:cubicBezTo>
                  <a:cubicBezTo>
                    <a:pt x="9125" y="16030"/>
                    <a:pt x="8201" y="14190"/>
                    <a:pt x="6411" y="12737"/>
                  </a:cubicBezTo>
                  <a:cubicBezTo>
                    <a:pt x="4678" y="11236"/>
                    <a:pt x="2483" y="10461"/>
                    <a:pt x="0" y="10461"/>
                  </a:cubicBezTo>
                  <a:cubicBezTo>
                    <a:pt x="0" y="8282"/>
                    <a:pt x="0" y="8282"/>
                    <a:pt x="0" y="8282"/>
                  </a:cubicBezTo>
                  <a:cubicBezTo>
                    <a:pt x="58" y="8378"/>
                    <a:pt x="116" y="8427"/>
                    <a:pt x="173" y="8475"/>
                  </a:cubicBezTo>
                  <a:cubicBezTo>
                    <a:pt x="635" y="8863"/>
                    <a:pt x="1213" y="9057"/>
                    <a:pt x="1848" y="9057"/>
                  </a:cubicBezTo>
                  <a:cubicBezTo>
                    <a:pt x="2483" y="9057"/>
                    <a:pt x="3061" y="8863"/>
                    <a:pt x="3523" y="8475"/>
                  </a:cubicBezTo>
                  <a:cubicBezTo>
                    <a:pt x="3985" y="8088"/>
                    <a:pt x="4216" y="7652"/>
                    <a:pt x="4216" y="7071"/>
                  </a:cubicBezTo>
                  <a:cubicBezTo>
                    <a:pt x="4216" y="6538"/>
                    <a:pt x="3985" y="6102"/>
                    <a:pt x="3523" y="5715"/>
                  </a:cubicBezTo>
                  <a:cubicBezTo>
                    <a:pt x="3061" y="5327"/>
                    <a:pt x="2483" y="5134"/>
                    <a:pt x="1848" y="5134"/>
                  </a:cubicBezTo>
                  <a:cubicBezTo>
                    <a:pt x="1213" y="5134"/>
                    <a:pt x="635" y="5327"/>
                    <a:pt x="173" y="5715"/>
                  </a:cubicBezTo>
                  <a:cubicBezTo>
                    <a:pt x="116" y="5763"/>
                    <a:pt x="58" y="5812"/>
                    <a:pt x="0" y="5909"/>
                  </a:cubicBezTo>
                  <a:cubicBezTo>
                    <a:pt x="0" y="2954"/>
                    <a:pt x="0" y="2954"/>
                    <a:pt x="0" y="2954"/>
                  </a:cubicBezTo>
                  <a:cubicBezTo>
                    <a:pt x="58" y="2954"/>
                    <a:pt x="58" y="2954"/>
                    <a:pt x="116" y="2954"/>
                  </a:cubicBezTo>
                  <a:cubicBezTo>
                    <a:pt x="693" y="2954"/>
                    <a:pt x="1271" y="2954"/>
                    <a:pt x="1848" y="3003"/>
                  </a:cubicBezTo>
                  <a:cubicBezTo>
                    <a:pt x="3870" y="0"/>
                    <a:pt x="3870" y="0"/>
                    <a:pt x="3870" y="0"/>
                  </a:cubicBezTo>
                  <a:cubicBezTo>
                    <a:pt x="5025" y="194"/>
                    <a:pt x="6180" y="387"/>
                    <a:pt x="7277" y="726"/>
                  </a:cubicBezTo>
                  <a:cubicBezTo>
                    <a:pt x="7277" y="4165"/>
                    <a:pt x="7277" y="4165"/>
                    <a:pt x="7277" y="4165"/>
                  </a:cubicBezTo>
                  <a:cubicBezTo>
                    <a:pt x="8490" y="4601"/>
                    <a:pt x="9645" y="5134"/>
                    <a:pt x="10742" y="5812"/>
                  </a:cubicBezTo>
                  <a:cubicBezTo>
                    <a:pt x="14207" y="4068"/>
                    <a:pt x="14207" y="4068"/>
                    <a:pt x="14207" y="4068"/>
                  </a:cubicBezTo>
                  <a:cubicBezTo>
                    <a:pt x="14670" y="4407"/>
                    <a:pt x="15132" y="4746"/>
                    <a:pt x="15594" y="5134"/>
                  </a:cubicBezTo>
                  <a:cubicBezTo>
                    <a:pt x="15940" y="5473"/>
                    <a:pt x="16287" y="5763"/>
                    <a:pt x="16633" y="6102"/>
                  </a:cubicBezTo>
                  <a:cubicBezTo>
                    <a:pt x="14554" y="9008"/>
                    <a:pt x="14554" y="9008"/>
                    <a:pt x="14554" y="9008"/>
                  </a:cubicBezTo>
                  <a:cubicBezTo>
                    <a:pt x="15363" y="9880"/>
                    <a:pt x="16056" y="10848"/>
                    <a:pt x="16633" y="11817"/>
                  </a:cubicBezTo>
                  <a:cubicBezTo>
                    <a:pt x="20734" y="11817"/>
                    <a:pt x="20734" y="11817"/>
                    <a:pt x="20734" y="11817"/>
                  </a:cubicBezTo>
                  <a:cubicBezTo>
                    <a:pt x="21080" y="12737"/>
                    <a:pt x="21369" y="13657"/>
                    <a:pt x="21600" y="14578"/>
                  </a:cubicBezTo>
                  <a:cubicBezTo>
                    <a:pt x="18077" y="16515"/>
                    <a:pt x="18077" y="16515"/>
                    <a:pt x="18077" y="16515"/>
                  </a:cubicBezTo>
                  <a:cubicBezTo>
                    <a:pt x="18135" y="17048"/>
                    <a:pt x="18135" y="17580"/>
                    <a:pt x="18135" y="18113"/>
                  </a:cubicBezTo>
                  <a:cubicBezTo>
                    <a:pt x="18135" y="18161"/>
                    <a:pt x="18135" y="18161"/>
                    <a:pt x="18135" y="18210"/>
                  </a:cubicBezTo>
                  <a:close/>
                </a:path>
              </a:pathLst>
            </a:custGeom>
            <a:solidFill>
              <a:srgbClr val="C00000"/>
            </a:solidFill>
            <a:ln w="19050">
              <a:solidFill>
                <a:srgbClr val="F2F2F2"/>
              </a:solidFill>
              <a:round/>
            </a:ln>
          </p:spPr>
          <p:txBody>
            <a:bodyPr lIns="0" tIns="0" rIns="0" bIns="0"/>
            <a:lstStyle/>
            <a:p>
              <a:pPr lvl="0"/>
              <a:endParaRPr>
                <a:cs typeface="+mn-ea"/>
                <a:sym typeface="+mn-lt"/>
              </a:endParaRPr>
            </a:p>
          </p:txBody>
        </p:sp>
        <p:grpSp>
          <p:nvGrpSpPr>
            <p:cNvPr id="45" name="组合 44"/>
            <p:cNvGrpSpPr/>
            <p:nvPr/>
          </p:nvGrpSpPr>
          <p:grpSpPr>
            <a:xfrm>
              <a:off x="5093789" y="1897866"/>
              <a:ext cx="595313" cy="560785"/>
              <a:chOff x="6964363" y="4452938"/>
              <a:chExt cx="793750" cy="747713"/>
            </a:xfrm>
            <a:solidFill>
              <a:schemeClr val="bg1"/>
            </a:solidFill>
          </p:grpSpPr>
          <p:sp>
            <p:nvSpPr>
              <p:cNvPr id="46" name="Freeform 222"/>
              <p:cNvSpPr>
                <a:spLocks noEditPoints="1"/>
              </p:cNvSpPr>
              <p:nvPr/>
            </p:nvSpPr>
            <p:spPr bwMode="auto">
              <a:xfrm>
                <a:off x="6964363" y="4452938"/>
                <a:ext cx="793750" cy="387350"/>
              </a:xfrm>
              <a:custGeom>
                <a:avLst/>
                <a:gdLst>
                  <a:gd name="T0" fmla="*/ 158 w 211"/>
                  <a:gd name="T1" fmla="*/ 47 h 103"/>
                  <a:gd name="T2" fmla="*/ 127 w 211"/>
                  <a:gd name="T3" fmla="*/ 18 h 103"/>
                  <a:gd name="T4" fmla="*/ 76 w 211"/>
                  <a:gd name="T5" fmla="*/ 30 h 103"/>
                  <a:gd name="T6" fmla="*/ 76 w 211"/>
                  <a:gd name="T7" fmla="*/ 30 h 103"/>
                  <a:gd name="T8" fmla="*/ 68 w 211"/>
                  <a:gd name="T9" fmla="*/ 30 h 103"/>
                  <a:gd name="T10" fmla="*/ 15 w 211"/>
                  <a:gd name="T11" fmla="*/ 52 h 103"/>
                  <a:gd name="T12" fmla="*/ 31 w 211"/>
                  <a:gd name="T13" fmla="*/ 87 h 103"/>
                  <a:gd name="T14" fmla="*/ 179 w 211"/>
                  <a:gd name="T15" fmla="*/ 91 h 103"/>
                  <a:gd name="T16" fmla="*/ 196 w 211"/>
                  <a:gd name="T17" fmla="*/ 72 h 103"/>
                  <a:gd name="T18" fmla="*/ 166 w 211"/>
                  <a:gd name="T19" fmla="*/ 52 h 103"/>
                  <a:gd name="T20" fmla="*/ 166 w 211"/>
                  <a:gd name="T21" fmla="*/ 52 h 103"/>
                  <a:gd name="T22" fmla="*/ 158 w 211"/>
                  <a:gd name="T23" fmla="*/ 48 h 103"/>
                  <a:gd name="T24" fmla="*/ 158 w 211"/>
                  <a:gd name="T25" fmla="*/ 47 h 103"/>
                  <a:gd name="T26" fmla="*/ 168 w 211"/>
                  <a:gd name="T27" fmla="*/ 39 h 103"/>
                  <a:gd name="T28" fmla="*/ 208 w 211"/>
                  <a:gd name="T29" fmla="*/ 73 h 103"/>
                  <a:gd name="T30" fmla="*/ 183 w 211"/>
                  <a:gd name="T31" fmla="*/ 103 h 103"/>
                  <a:gd name="T32" fmla="*/ 180 w 211"/>
                  <a:gd name="T33" fmla="*/ 103 h 103"/>
                  <a:gd name="T34" fmla="*/ 180 w 211"/>
                  <a:gd name="T35" fmla="*/ 103 h 103"/>
                  <a:gd name="T36" fmla="*/ 30 w 211"/>
                  <a:gd name="T37" fmla="*/ 99 h 103"/>
                  <a:gd name="T38" fmla="*/ 26 w 211"/>
                  <a:gd name="T39" fmla="*/ 98 h 103"/>
                  <a:gd name="T40" fmla="*/ 26 w 211"/>
                  <a:gd name="T41" fmla="*/ 98 h 103"/>
                  <a:gd name="T42" fmla="*/ 3 w 211"/>
                  <a:gd name="T43" fmla="*/ 50 h 103"/>
                  <a:gd name="T44" fmla="*/ 71 w 211"/>
                  <a:gd name="T45" fmla="*/ 18 h 103"/>
                  <a:gd name="T46" fmla="*/ 130 w 211"/>
                  <a:gd name="T47" fmla="*/ 7 h 103"/>
                  <a:gd name="T48" fmla="*/ 168 w 211"/>
                  <a:gd name="T49" fmla="*/ 3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1" h="103">
                    <a:moveTo>
                      <a:pt x="158" y="47"/>
                    </a:moveTo>
                    <a:cubicBezTo>
                      <a:pt x="155" y="32"/>
                      <a:pt x="141" y="22"/>
                      <a:pt x="127" y="18"/>
                    </a:cubicBezTo>
                    <a:cubicBezTo>
                      <a:pt x="109" y="13"/>
                      <a:pt x="89" y="16"/>
                      <a:pt x="76" y="30"/>
                    </a:cubicBezTo>
                    <a:cubicBezTo>
                      <a:pt x="76" y="30"/>
                      <a:pt x="76" y="30"/>
                      <a:pt x="76" y="30"/>
                    </a:cubicBezTo>
                    <a:cubicBezTo>
                      <a:pt x="74" y="32"/>
                      <a:pt x="70" y="32"/>
                      <a:pt x="68" y="30"/>
                    </a:cubicBezTo>
                    <a:cubicBezTo>
                      <a:pt x="47" y="14"/>
                      <a:pt x="19" y="29"/>
                      <a:pt x="15" y="52"/>
                    </a:cubicBezTo>
                    <a:cubicBezTo>
                      <a:pt x="12" y="64"/>
                      <a:pt x="17" y="77"/>
                      <a:pt x="31" y="87"/>
                    </a:cubicBezTo>
                    <a:cubicBezTo>
                      <a:pt x="179" y="91"/>
                      <a:pt x="179" y="91"/>
                      <a:pt x="179" y="91"/>
                    </a:cubicBezTo>
                    <a:cubicBezTo>
                      <a:pt x="190" y="87"/>
                      <a:pt x="196" y="79"/>
                      <a:pt x="196" y="72"/>
                    </a:cubicBezTo>
                    <a:cubicBezTo>
                      <a:pt x="198" y="55"/>
                      <a:pt x="181" y="47"/>
                      <a:pt x="166" y="52"/>
                    </a:cubicBezTo>
                    <a:cubicBezTo>
                      <a:pt x="166" y="52"/>
                      <a:pt x="166" y="52"/>
                      <a:pt x="166" y="52"/>
                    </a:cubicBezTo>
                    <a:cubicBezTo>
                      <a:pt x="163" y="53"/>
                      <a:pt x="160" y="51"/>
                      <a:pt x="158" y="48"/>
                    </a:cubicBezTo>
                    <a:cubicBezTo>
                      <a:pt x="158" y="48"/>
                      <a:pt x="158" y="47"/>
                      <a:pt x="158" y="47"/>
                    </a:cubicBezTo>
                    <a:close/>
                    <a:moveTo>
                      <a:pt x="168" y="39"/>
                    </a:moveTo>
                    <a:cubicBezTo>
                      <a:pt x="190" y="34"/>
                      <a:pt x="211" y="51"/>
                      <a:pt x="208" y="73"/>
                    </a:cubicBezTo>
                    <a:cubicBezTo>
                      <a:pt x="207" y="85"/>
                      <a:pt x="199" y="96"/>
                      <a:pt x="183" y="103"/>
                    </a:cubicBezTo>
                    <a:cubicBezTo>
                      <a:pt x="182" y="103"/>
                      <a:pt x="181" y="103"/>
                      <a:pt x="180" y="103"/>
                    </a:cubicBezTo>
                    <a:cubicBezTo>
                      <a:pt x="180" y="103"/>
                      <a:pt x="180" y="103"/>
                      <a:pt x="180" y="103"/>
                    </a:cubicBezTo>
                    <a:cubicBezTo>
                      <a:pt x="30" y="99"/>
                      <a:pt x="30" y="99"/>
                      <a:pt x="30" y="99"/>
                    </a:cubicBezTo>
                    <a:cubicBezTo>
                      <a:pt x="29" y="100"/>
                      <a:pt x="27" y="99"/>
                      <a:pt x="26" y="98"/>
                    </a:cubicBezTo>
                    <a:cubicBezTo>
                      <a:pt x="26" y="98"/>
                      <a:pt x="26" y="98"/>
                      <a:pt x="26" y="98"/>
                    </a:cubicBezTo>
                    <a:cubicBezTo>
                      <a:pt x="5" y="84"/>
                      <a:pt x="0" y="66"/>
                      <a:pt x="3" y="50"/>
                    </a:cubicBezTo>
                    <a:cubicBezTo>
                      <a:pt x="9" y="20"/>
                      <a:pt x="44" y="0"/>
                      <a:pt x="71" y="18"/>
                    </a:cubicBezTo>
                    <a:cubicBezTo>
                      <a:pt x="88" y="4"/>
                      <a:pt x="110" y="1"/>
                      <a:pt x="130" y="7"/>
                    </a:cubicBezTo>
                    <a:cubicBezTo>
                      <a:pt x="146" y="11"/>
                      <a:pt x="162" y="22"/>
                      <a:pt x="16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sp>
            <p:nvSpPr>
              <p:cNvPr id="47" name="Freeform 223"/>
              <p:cNvSpPr>
                <a:spLocks/>
              </p:cNvSpPr>
              <p:nvPr/>
            </p:nvSpPr>
            <p:spPr bwMode="auto">
              <a:xfrm>
                <a:off x="7046913" y="4873626"/>
                <a:ext cx="120650" cy="177800"/>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1" y="2"/>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sp>
            <p:nvSpPr>
              <p:cNvPr id="48" name="Freeform 224"/>
              <p:cNvSpPr>
                <a:spLocks/>
              </p:cNvSpPr>
              <p:nvPr/>
            </p:nvSpPr>
            <p:spPr bwMode="auto">
              <a:xfrm>
                <a:off x="7197726" y="5024438"/>
                <a:ext cx="120650" cy="176213"/>
              </a:xfrm>
              <a:custGeom>
                <a:avLst/>
                <a:gdLst>
                  <a:gd name="T0" fmla="*/ 2 w 32"/>
                  <a:gd name="T1" fmla="*/ 26 h 47"/>
                  <a:gd name="T2" fmla="*/ 21 w 32"/>
                  <a:gd name="T3" fmla="*/ 2 h 47"/>
                  <a:gd name="T4" fmla="*/ 25 w 32"/>
                  <a:gd name="T5" fmla="*/ 0 h 47"/>
                  <a:gd name="T6" fmla="*/ 32 w 32"/>
                  <a:gd name="T7" fmla="*/ 6 h 47"/>
                  <a:gd name="T8" fmla="*/ 32 w 32"/>
                  <a:gd name="T9" fmla="*/ 6 h 47"/>
                  <a:gd name="T10" fmla="*/ 29 w 32"/>
                  <a:gd name="T11" fmla="*/ 31 h 47"/>
                  <a:gd name="T12" fmla="*/ 10 w 32"/>
                  <a:gd name="T13" fmla="*/ 44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20"/>
                      <a:pt x="10" y="12"/>
                      <a:pt x="21" y="2"/>
                    </a:cubicBezTo>
                    <a:cubicBezTo>
                      <a:pt x="22" y="1"/>
                      <a:pt x="24" y="0"/>
                      <a:pt x="25" y="0"/>
                    </a:cubicBezTo>
                    <a:cubicBezTo>
                      <a:pt x="29" y="0"/>
                      <a:pt x="32" y="3"/>
                      <a:pt x="32" y="6"/>
                    </a:cubicBezTo>
                    <a:cubicBezTo>
                      <a:pt x="32" y="6"/>
                      <a:pt x="32" y="6"/>
                      <a:pt x="32" y="6"/>
                    </a:cubicBezTo>
                    <a:cubicBezTo>
                      <a:pt x="32" y="17"/>
                      <a:pt x="31" y="25"/>
                      <a:pt x="29" y="31"/>
                    </a:cubicBezTo>
                    <a:cubicBezTo>
                      <a:pt x="26" y="39"/>
                      <a:pt x="20" y="47"/>
                      <a:pt x="10" y="44"/>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sp>
            <p:nvSpPr>
              <p:cNvPr id="49" name="Freeform 225"/>
              <p:cNvSpPr>
                <a:spLocks/>
              </p:cNvSpPr>
              <p:nvPr/>
            </p:nvSpPr>
            <p:spPr bwMode="auto">
              <a:xfrm>
                <a:off x="7434263" y="4941888"/>
                <a:ext cx="120650" cy="176213"/>
              </a:xfrm>
              <a:custGeom>
                <a:avLst/>
                <a:gdLst>
                  <a:gd name="T0" fmla="*/ 2 w 32"/>
                  <a:gd name="T1" fmla="*/ 26 h 47"/>
                  <a:gd name="T2" fmla="*/ 21 w 32"/>
                  <a:gd name="T3" fmla="*/ 1 h 47"/>
                  <a:gd name="T4" fmla="*/ 25 w 32"/>
                  <a:gd name="T5" fmla="*/ 0 h 47"/>
                  <a:gd name="T6" fmla="*/ 31 w 32"/>
                  <a:gd name="T7" fmla="*/ 6 h 47"/>
                  <a:gd name="T8" fmla="*/ 31 w 32"/>
                  <a:gd name="T9" fmla="*/ 6 h 47"/>
                  <a:gd name="T10" fmla="*/ 29 w 32"/>
                  <a:gd name="T11" fmla="*/ 30 h 47"/>
                  <a:gd name="T12" fmla="*/ 10 w 32"/>
                  <a:gd name="T13" fmla="*/ 43 h 47"/>
                  <a:gd name="T14" fmla="*/ 2 w 32"/>
                  <a:gd name="T15" fmla="*/ 26 h 4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 h="47">
                    <a:moveTo>
                      <a:pt x="2" y="26"/>
                    </a:moveTo>
                    <a:cubicBezTo>
                      <a:pt x="4" y="19"/>
                      <a:pt x="9" y="11"/>
                      <a:pt x="21" y="1"/>
                    </a:cubicBezTo>
                    <a:cubicBezTo>
                      <a:pt x="22" y="0"/>
                      <a:pt x="23" y="0"/>
                      <a:pt x="25" y="0"/>
                    </a:cubicBezTo>
                    <a:cubicBezTo>
                      <a:pt x="28" y="0"/>
                      <a:pt x="31" y="2"/>
                      <a:pt x="31" y="6"/>
                    </a:cubicBezTo>
                    <a:cubicBezTo>
                      <a:pt x="31" y="6"/>
                      <a:pt x="31" y="6"/>
                      <a:pt x="31" y="6"/>
                    </a:cubicBezTo>
                    <a:cubicBezTo>
                      <a:pt x="32" y="17"/>
                      <a:pt x="30" y="25"/>
                      <a:pt x="29" y="30"/>
                    </a:cubicBezTo>
                    <a:cubicBezTo>
                      <a:pt x="26" y="39"/>
                      <a:pt x="19" y="47"/>
                      <a:pt x="10" y="43"/>
                    </a:cubicBezTo>
                    <a:cubicBezTo>
                      <a:pt x="2" y="41"/>
                      <a:pt x="0" y="33"/>
                      <a:pt x="2" y="2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solidFill>
                    <a:srgbClr val="000000"/>
                  </a:solidFill>
                </a:endParaRPr>
              </a:p>
            </p:txBody>
          </p:sp>
        </p:grpSp>
      </p:grpSp>
      <p:grpSp>
        <p:nvGrpSpPr>
          <p:cNvPr id="5" name="组合 4"/>
          <p:cNvGrpSpPr/>
          <p:nvPr/>
        </p:nvGrpSpPr>
        <p:grpSpPr>
          <a:xfrm>
            <a:off x="3590536" y="3415797"/>
            <a:ext cx="2191373" cy="2633851"/>
            <a:chOff x="2920905" y="2495173"/>
            <a:chExt cx="1644124" cy="1975388"/>
          </a:xfrm>
        </p:grpSpPr>
        <p:sp>
          <p:nvSpPr>
            <p:cNvPr id="9" name="Shape 14696"/>
            <p:cNvSpPr/>
            <p:nvPr/>
          </p:nvSpPr>
          <p:spPr>
            <a:xfrm>
              <a:off x="2920905" y="2495173"/>
              <a:ext cx="1644124" cy="1975388"/>
            </a:xfrm>
            <a:custGeom>
              <a:avLst/>
              <a:gdLst/>
              <a:ahLst/>
              <a:cxnLst>
                <a:cxn ang="0">
                  <a:pos x="wd2" y="hd2"/>
                </a:cxn>
                <a:cxn ang="5400000">
                  <a:pos x="wd2" y="hd2"/>
                </a:cxn>
                <a:cxn ang="10800000">
                  <a:pos x="wd2" y="hd2"/>
                </a:cxn>
                <a:cxn ang="16200000">
                  <a:pos x="wd2" y="hd2"/>
                </a:cxn>
              </a:cxnLst>
              <a:rect l="0" t="0" r="r" b="b"/>
              <a:pathLst>
                <a:path w="21600" h="21600" extrusionOk="0">
                  <a:moveTo>
                    <a:pt x="21600" y="11236"/>
                  </a:moveTo>
                  <a:cubicBezTo>
                    <a:pt x="21600" y="13512"/>
                    <a:pt x="21600" y="13512"/>
                    <a:pt x="21600" y="13512"/>
                  </a:cubicBezTo>
                  <a:cubicBezTo>
                    <a:pt x="21542" y="13415"/>
                    <a:pt x="21426" y="13318"/>
                    <a:pt x="21310" y="13222"/>
                  </a:cubicBezTo>
                  <a:cubicBezTo>
                    <a:pt x="20845" y="12834"/>
                    <a:pt x="20265" y="12640"/>
                    <a:pt x="19626" y="12640"/>
                  </a:cubicBezTo>
                  <a:cubicBezTo>
                    <a:pt x="18987" y="12640"/>
                    <a:pt x="18406" y="12834"/>
                    <a:pt x="17942" y="13222"/>
                  </a:cubicBezTo>
                  <a:cubicBezTo>
                    <a:pt x="17535" y="13609"/>
                    <a:pt x="17303" y="14093"/>
                    <a:pt x="17303" y="14626"/>
                  </a:cubicBezTo>
                  <a:cubicBezTo>
                    <a:pt x="17303" y="15159"/>
                    <a:pt x="17535" y="15643"/>
                    <a:pt x="17942" y="15982"/>
                  </a:cubicBezTo>
                  <a:cubicBezTo>
                    <a:pt x="18406" y="16370"/>
                    <a:pt x="18987" y="16563"/>
                    <a:pt x="19626" y="16563"/>
                  </a:cubicBezTo>
                  <a:cubicBezTo>
                    <a:pt x="20265" y="16563"/>
                    <a:pt x="20845" y="16370"/>
                    <a:pt x="21310" y="15982"/>
                  </a:cubicBezTo>
                  <a:cubicBezTo>
                    <a:pt x="21426" y="15885"/>
                    <a:pt x="21542" y="15788"/>
                    <a:pt x="21600" y="15691"/>
                  </a:cubicBezTo>
                  <a:cubicBezTo>
                    <a:pt x="21600" y="18743"/>
                    <a:pt x="21600" y="18743"/>
                    <a:pt x="21600" y="18743"/>
                  </a:cubicBezTo>
                  <a:cubicBezTo>
                    <a:pt x="20961" y="18743"/>
                    <a:pt x="20381" y="18694"/>
                    <a:pt x="19742" y="18646"/>
                  </a:cubicBezTo>
                  <a:cubicBezTo>
                    <a:pt x="17535" y="21600"/>
                    <a:pt x="17535" y="21600"/>
                    <a:pt x="17535" y="21600"/>
                  </a:cubicBezTo>
                  <a:cubicBezTo>
                    <a:pt x="16316" y="21455"/>
                    <a:pt x="15155" y="21164"/>
                    <a:pt x="14052" y="20825"/>
                  </a:cubicBezTo>
                  <a:cubicBezTo>
                    <a:pt x="14342" y="17483"/>
                    <a:pt x="14342" y="17483"/>
                    <a:pt x="14342" y="17483"/>
                  </a:cubicBezTo>
                  <a:cubicBezTo>
                    <a:pt x="13065" y="16999"/>
                    <a:pt x="11845" y="16370"/>
                    <a:pt x="10684" y="15643"/>
                  </a:cubicBezTo>
                  <a:cubicBezTo>
                    <a:pt x="7490" y="17580"/>
                    <a:pt x="7490" y="17580"/>
                    <a:pt x="7490" y="17580"/>
                  </a:cubicBezTo>
                  <a:cubicBezTo>
                    <a:pt x="7026" y="17241"/>
                    <a:pt x="6561" y="16902"/>
                    <a:pt x="6155" y="16563"/>
                  </a:cubicBezTo>
                  <a:cubicBezTo>
                    <a:pt x="5632" y="16127"/>
                    <a:pt x="5168" y="15740"/>
                    <a:pt x="4761" y="15304"/>
                  </a:cubicBezTo>
                  <a:cubicBezTo>
                    <a:pt x="6852" y="12301"/>
                    <a:pt x="6852" y="12301"/>
                    <a:pt x="6852" y="12301"/>
                  </a:cubicBezTo>
                  <a:cubicBezTo>
                    <a:pt x="6097" y="11478"/>
                    <a:pt x="5516" y="10606"/>
                    <a:pt x="4994" y="9638"/>
                  </a:cubicBezTo>
                  <a:cubicBezTo>
                    <a:pt x="871" y="9638"/>
                    <a:pt x="871" y="9638"/>
                    <a:pt x="871" y="9638"/>
                  </a:cubicBezTo>
                  <a:cubicBezTo>
                    <a:pt x="465" y="8717"/>
                    <a:pt x="232" y="7797"/>
                    <a:pt x="0" y="6829"/>
                  </a:cubicBezTo>
                  <a:cubicBezTo>
                    <a:pt x="3600" y="5037"/>
                    <a:pt x="3600" y="5037"/>
                    <a:pt x="3600" y="5037"/>
                  </a:cubicBezTo>
                  <a:cubicBezTo>
                    <a:pt x="3600" y="4746"/>
                    <a:pt x="3542" y="4407"/>
                    <a:pt x="3542" y="4068"/>
                  </a:cubicBezTo>
                  <a:cubicBezTo>
                    <a:pt x="3542" y="3971"/>
                    <a:pt x="3542" y="3826"/>
                    <a:pt x="3542" y="3681"/>
                  </a:cubicBezTo>
                  <a:cubicBezTo>
                    <a:pt x="6852" y="3681"/>
                    <a:pt x="6852" y="3681"/>
                    <a:pt x="6852" y="3681"/>
                  </a:cubicBezTo>
                  <a:cubicBezTo>
                    <a:pt x="6677" y="3584"/>
                    <a:pt x="6503" y="3487"/>
                    <a:pt x="6329" y="3342"/>
                  </a:cubicBezTo>
                  <a:cubicBezTo>
                    <a:pt x="5865" y="2954"/>
                    <a:pt x="5632" y="2518"/>
                    <a:pt x="5632" y="1986"/>
                  </a:cubicBezTo>
                  <a:cubicBezTo>
                    <a:pt x="5632" y="1404"/>
                    <a:pt x="5865" y="969"/>
                    <a:pt x="6329" y="581"/>
                  </a:cubicBezTo>
                  <a:cubicBezTo>
                    <a:pt x="6794" y="194"/>
                    <a:pt x="7374" y="0"/>
                    <a:pt x="8013" y="0"/>
                  </a:cubicBezTo>
                  <a:cubicBezTo>
                    <a:pt x="8652" y="0"/>
                    <a:pt x="9232" y="194"/>
                    <a:pt x="9697" y="581"/>
                  </a:cubicBezTo>
                  <a:cubicBezTo>
                    <a:pt x="10161" y="969"/>
                    <a:pt x="10394" y="1404"/>
                    <a:pt x="10394" y="1986"/>
                  </a:cubicBezTo>
                  <a:cubicBezTo>
                    <a:pt x="10394" y="2518"/>
                    <a:pt x="10161" y="2954"/>
                    <a:pt x="9697" y="3342"/>
                  </a:cubicBezTo>
                  <a:cubicBezTo>
                    <a:pt x="9523" y="3487"/>
                    <a:pt x="9348" y="3584"/>
                    <a:pt x="9174" y="3681"/>
                  </a:cubicBezTo>
                  <a:cubicBezTo>
                    <a:pt x="12426" y="3681"/>
                    <a:pt x="12426" y="3681"/>
                    <a:pt x="12426" y="3681"/>
                  </a:cubicBezTo>
                  <a:cubicBezTo>
                    <a:pt x="12426" y="5763"/>
                    <a:pt x="13297" y="7555"/>
                    <a:pt x="15097" y="9008"/>
                  </a:cubicBezTo>
                  <a:cubicBezTo>
                    <a:pt x="16897" y="10509"/>
                    <a:pt x="19045" y="11236"/>
                    <a:pt x="21600" y="11236"/>
                  </a:cubicBezTo>
                  <a:cubicBezTo>
                    <a:pt x="21600" y="11236"/>
                    <a:pt x="21600" y="11236"/>
                    <a:pt x="21600" y="11236"/>
                  </a:cubicBezTo>
                  <a:close/>
                </a:path>
              </a:pathLst>
            </a:custGeom>
            <a:solidFill>
              <a:srgbClr val="C00000"/>
            </a:solidFill>
            <a:ln w="19050">
              <a:solidFill>
                <a:srgbClr val="F2F2F2"/>
              </a:solidFill>
              <a:round/>
            </a:ln>
          </p:spPr>
          <p:txBody>
            <a:bodyPr lIns="0" tIns="0" rIns="0" bIns="0"/>
            <a:lstStyle/>
            <a:p>
              <a:pPr lvl="0"/>
              <a:endParaRPr>
                <a:cs typeface="+mn-ea"/>
                <a:sym typeface="+mn-lt"/>
              </a:endParaRPr>
            </a:p>
          </p:txBody>
        </p:sp>
        <p:grpSp>
          <p:nvGrpSpPr>
            <p:cNvPr id="50" name="组合 49"/>
            <p:cNvGrpSpPr/>
            <p:nvPr/>
          </p:nvGrpSpPr>
          <p:grpSpPr>
            <a:xfrm>
              <a:off x="3476329" y="3230757"/>
              <a:ext cx="597694" cy="548878"/>
              <a:chOff x="4522788" y="4457701"/>
              <a:chExt cx="796925" cy="731838"/>
            </a:xfrm>
            <a:solidFill>
              <a:schemeClr val="bg1"/>
            </a:solidFill>
          </p:grpSpPr>
          <p:sp>
            <p:nvSpPr>
              <p:cNvPr id="51" name="Freeform 226"/>
              <p:cNvSpPr>
                <a:spLocks noEditPoints="1"/>
              </p:cNvSpPr>
              <p:nvPr/>
            </p:nvSpPr>
            <p:spPr bwMode="auto">
              <a:xfrm>
                <a:off x="4522788" y="4457701"/>
                <a:ext cx="796925" cy="390525"/>
              </a:xfrm>
              <a:custGeom>
                <a:avLst/>
                <a:gdLst>
                  <a:gd name="T0" fmla="*/ 159 w 212"/>
                  <a:gd name="T1" fmla="*/ 47 h 104"/>
                  <a:gd name="T2" fmla="*/ 128 w 212"/>
                  <a:gd name="T3" fmla="*/ 19 h 104"/>
                  <a:gd name="T4" fmla="*/ 77 w 212"/>
                  <a:gd name="T5" fmla="*/ 30 h 104"/>
                  <a:gd name="T6" fmla="*/ 77 w 212"/>
                  <a:gd name="T7" fmla="*/ 30 h 104"/>
                  <a:gd name="T8" fmla="*/ 68 w 212"/>
                  <a:gd name="T9" fmla="*/ 30 h 104"/>
                  <a:gd name="T10" fmla="*/ 15 w 212"/>
                  <a:gd name="T11" fmla="*/ 53 h 104"/>
                  <a:gd name="T12" fmla="*/ 32 w 212"/>
                  <a:gd name="T13" fmla="*/ 88 h 104"/>
                  <a:gd name="T14" fmla="*/ 180 w 212"/>
                  <a:gd name="T15" fmla="*/ 92 h 104"/>
                  <a:gd name="T16" fmla="*/ 197 w 212"/>
                  <a:gd name="T17" fmla="*/ 73 h 104"/>
                  <a:gd name="T18" fmla="*/ 167 w 212"/>
                  <a:gd name="T19" fmla="*/ 52 h 104"/>
                  <a:gd name="T20" fmla="*/ 167 w 212"/>
                  <a:gd name="T21" fmla="*/ 52 h 104"/>
                  <a:gd name="T22" fmla="*/ 159 w 212"/>
                  <a:gd name="T23" fmla="*/ 48 h 104"/>
                  <a:gd name="T24" fmla="*/ 159 w 212"/>
                  <a:gd name="T25" fmla="*/ 47 h 104"/>
                  <a:gd name="T26" fmla="*/ 169 w 212"/>
                  <a:gd name="T27" fmla="*/ 39 h 104"/>
                  <a:gd name="T28" fmla="*/ 209 w 212"/>
                  <a:gd name="T29" fmla="*/ 74 h 104"/>
                  <a:gd name="T30" fmla="*/ 184 w 212"/>
                  <a:gd name="T31" fmla="*/ 103 h 104"/>
                  <a:gd name="T32" fmla="*/ 181 w 212"/>
                  <a:gd name="T33" fmla="*/ 104 h 104"/>
                  <a:gd name="T34" fmla="*/ 181 w 212"/>
                  <a:gd name="T35" fmla="*/ 104 h 104"/>
                  <a:gd name="T36" fmla="*/ 31 w 212"/>
                  <a:gd name="T37" fmla="*/ 100 h 104"/>
                  <a:gd name="T38" fmla="*/ 27 w 212"/>
                  <a:gd name="T39" fmla="*/ 99 h 104"/>
                  <a:gd name="T40" fmla="*/ 27 w 212"/>
                  <a:gd name="T41" fmla="*/ 99 h 104"/>
                  <a:gd name="T42" fmla="*/ 4 w 212"/>
                  <a:gd name="T43" fmla="*/ 50 h 104"/>
                  <a:gd name="T44" fmla="*/ 72 w 212"/>
                  <a:gd name="T45" fmla="*/ 18 h 104"/>
                  <a:gd name="T46" fmla="*/ 131 w 212"/>
                  <a:gd name="T47" fmla="*/ 7 h 104"/>
                  <a:gd name="T48" fmla="*/ 169 w 212"/>
                  <a:gd name="T49" fmla="*/ 39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12" h="104">
                    <a:moveTo>
                      <a:pt x="159" y="47"/>
                    </a:moveTo>
                    <a:cubicBezTo>
                      <a:pt x="156" y="32"/>
                      <a:pt x="141" y="23"/>
                      <a:pt x="128" y="19"/>
                    </a:cubicBezTo>
                    <a:cubicBezTo>
                      <a:pt x="110" y="14"/>
                      <a:pt x="90" y="17"/>
                      <a:pt x="77" y="30"/>
                    </a:cubicBezTo>
                    <a:cubicBezTo>
                      <a:pt x="77" y="30"/>
                      <a:pt x="77" y="30"/>
                      <a:pt x="77" y="30"/>
                    </a:cubicBezTo>
                    <a:cubicBezTo>
                      <a:pt x="75" y="33"/>
                      <a:pt x="71" y="33"/>
                      <a:pt x="68" y="30"/>
                    </a:cubicBezTo>
                    <a:cubicBezTo>
                      <a:pt x="48" y="14"/>
                      <a:pt x="20" y="29"/>
                      <a:pt x="15" y="53"/>
                    </a:cubicBezTo>
                    <a:cubicBezTo>
                      <a:pt x="13" y="64"/>
                      <a:pt x="17" y="77"/>
                      <a:pt x="32" y="88"/>
                    </a:cubicBezTo>
                    <a:cubicBezTo>
                      <a:pt x="180" y="92"/>
                      <a:pt x="180" y="92"/>
                      <a:pt x="180" y="92"/>
                    </a:cubicBezTo>
                    <a:cubicBezTo>
                      <a:pt x="191" y="87"/>
                      <a:pt x="196" y="80"/>
                      <a:pt x="197" y="73"/>
                    </a:cubicBezTo>
                    <a:cubicBezTo>
                      <a:pt x="199" y="56"/>
                      <a:pt x="182" y="47"/>
                      <a:pt x="167" y="52"/>
                    </a:cubicBezTo>
                    <a:cubicBezTo>
                      <a:pt x="167" y="52"/>
                      <a:pt x="167" y="52"/>
                      <a:pt x="167" y="52"/>
                    </a:cubicBezTo>
                    <a:cubicBezTo>
                      <a:pt x="164" y="53"/>
                      <a:pt x="160" y="52"/>
                      <a:pt x="159" y="48"/>
                    </a:cubicBezTo>
                    <a:cubicBezTo>
                      <a:pt x="159" y="48"/>
                      <a:pt x="159" y="48"/>
                      <a:pt x="159" y="47"/>
                    </a:cubicBezTo>
                    <a:close/>
                    <a:moveTo>
                      <a:pt x="169" y="39"/>
                    </a:moveTo>
                    <a:cubicBezTo>
                      <a:pt x="191" y="35"/>
                      <a:pt x="212" y="52"/>
                      <a:pt x="209" y="74"/>
                    </a:cubicBezTo>
                    <a:cubicBezTo>
                      <a:pt x="208" y="85"/>
                      <a:pt x="200" y="97"/>
                      <a:pt x="184" y="103"/>
                    </a:cubicBezTo>
                    <a:cubicBezTo>
                      <a:pt x="183" y="104"/>
                      <a:pt x="182" y="104"/>
                      <a:pt x="181" y="104"/>
                    </a:cubicBezTo>
                    <a:cubicBezTo>
                      <a:pt x="181" y="104"/>
                      <a:pt x="181" y="104"/>
                      <a:pt x="181" y="104"/>
                    </a:cubicBezTo>
                    <a:cubicBezTo>
                      <a:pt x="31" y="100"/>
                      <a:pt x="31" y="100"/>
                      <a:pt x="31" y="100"/>
                    </a:cubicBezTo>
                    <a:cubicBezTo>
                      <a:pt x="29" y="100"/>
                      <a:pt x="28" y="100"/>
                      <a:pt x="27" y="99"/>
                    </a:cubicBezTo>
                    <a:cubicBezTo>
                      <a:pt x="27" y="99"/>
                      <a:pt x="27" y="99"/>
                      <a:pt x="27" y="99"/>
                    </a:cubicBezTo>
                    <a:cubicBezTo>
                      <a:pt x="6" y="85"/>
                      <a:pt x="0" y="67"/>
                      <a:pt x="4" y="50"/>
                    </a:cubicBezTo>
                    <a:cubicBezTo>
                      <a:pt x="9" y="20"/>
                      <a:pt x="45" y="0"/>
                      <a:pt x="72" y="18"/>
                    </a:cubicBezTo>
                    <a:cubicBezTo>
                      <a:pt x="88" y="5"/>
                      <a:pt x="111" y="2"/>
                      <a:pt x="131" y="7"/>
                    </a:cubicBezTo>
                    <a:cubicBezTo>
                      <a:pt x="147" y="12"/>
                      <a:pt x="163" y="23"/>
                      <a:pt x="169"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2" name="Freeform 227"/>
              <p:cNvSpPr>
                <a:spLocks/>
              </p:cNvSpPr>
              <p:nvPr/>
            </p:nvSpPr>
            <p:spPr bwMode="auto">
              <a:xfrm>
                <a:off x="4583113" y="4922838"/>
                <a:ext cx="169863" cy="46038"/>
              </a:xfrm>
              <a:custGeom>
                <a:avLst/>
                <a:gdLst>
                  <a:gd name="T0" fmla="*/ 38 w 45"/>
                  <a:gd name="T1" fmla="*/ 12 h 12"/>
                  <a:gd name="T2" fmla="*/ 45 w 45"/>
                  <a:gd name="T3" fmla="*/ 6 h 12"/>
                  <a:gd name="T4" fmla="*/ 38 w 45"/>
                  <a:gd name="T5" fmla="*/ 0 h 12"/>
                  <a:gd name="T6" fmla="*/ 6 w 45"/>
                  <a:gd name="T7" fmla="*/ 0 h 12"/>
                  <a:gd name="T8" fmla="*/ 0 w 45"/>
                  <a:gd name="T9" fmla="*/ 6 h 12"/>
                  <a:gd name="T10" fmla="*/ 6 w 45"/>
                  <a:gd name="T11" fmla="*/ 12 h 12"/>
                  <a:gd name="T12" fmla="*/ 38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8" y="12"/>
                    </a:moveTo>
                    <a:cubicBezTo>
                      <a:pt x="42" y="12"/>
                      <a:pt x="45" y="9"/>
                      <a:pt x="45" y="6"/>
                    </a:cubicBezTo>
                    <a:cubicBezTo>
                      <a:pt x="45" y="2"/>
                      <a:pt x="42" y="0"/>
                      <a:pt x="38" y="0"/>
                    </a:cubicBezTo>
                    <a:cubicBezTo>
                      <a:pt x="6" y="0"/>
                      <a:pt x="6" y="0"/>
                      <a:pt x="6" y="0"/>
                    </a:cubicBezTo>
                    <a:cubicBezTo>
                      <a:pt x="2" y="0"/>
                      <a:pt x="0" y="2"/>
                      <a:pt x="0" y="6"/>
                    </a:cubicBezTo>
                    <a:cubicBezTo>
                      <a:pt x="0" y="9"/>
                      <a:pt x="2" y="12"/>
                      <a:pt x="6" y="12"/>
                    </a:cubicBezTo>
                    <a:cubicBezTo>
                      <a:pt x="38" y="12"/>
                      <a:pt x="38" y="12"/>
                      <a:pt x="3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3" name="Freeform 228"/>
              <p:cNvSpPr>
                <a:spLocks/>
              </p:cNvSpPr>
              <p:nvPr/>
            </p:nvSpPr>
            <p:spPr bwMode="auto">
              <a:xfrm>
                <a:off x="4610101" y="4862513"/>
                <a:ext cx="112713" cy="161925"/>
              </a:xfrm>
              <a:custGeom>
                <a:avLst/>
                <a:gdLst>
                  <a:gd name="T0" fmla="*/ 18 w 30"/>
                  <a:gd name="T1" fmla="*/ 39 h 43"/>
                  <a:gd name="T2" fmla="*/ 26 w 30"/>
                  <a:gd name="T3" fmla="*/ 41 h 43"/>
                  <a:gd name="T4" fmla="*/ 28 w 30"/>
                  <a:gd name="T5" fmla="*/ 33 h 43"/>
                  <a:gd name="T6" fmla="*/ 12 w 30"/>
                  <a:gd name="T7" fmla="*/ 4 h 43"/>
                  <a:gd name="T8" fmla="*/ 4 w 30"/>
                  <a:gd name="T9" fmla="*/ 2 h 43"/>
                  <a:gd name="T10" fmla="*/ 2 w 30"/>
                  <a:gd name="T11" fmla="*/ 10 h 43"/>
                  <a:gd name="T12" fmla="*/ 18 w 30"/>
                  <a:gd name="T13" fmla="*/ 39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18" y="39"/>
                    </a:moveTo>
                    <a:cubicBezTo>
                      <a:pt x="20" y="42"/>
                      <a:pt x="23" y="43"/>
                      <a:pt x="26" y="41"/>
                    </a:cubicBezTo>
                    <a:cubicBezTo>
                      <a:pt x="29" y="39"/>
                      <a:pt x="30" y="36"/>
                      <a:pt x="28" y="33"/>
                    </a:cubicBezTo>
                    <a:cubicBezTo>
                      <a:pt x="12" y="4"/>
                      <a:pt x="12" y="4"/>
                      <a:pt x="12" y="4"/>
                    </a:cubicBezTo>
                    <a:cubicBezTo>
                      <a:pt x="10" y="1"/>
                      <a:pt x="7" y="0"/>
                      <a:pt x="4" y="2"/>
                    </a:cubicBezTo>
                    <a:cubicBezTo>
                      <a:pt x="1" y="4"/>
                      <a:pt x="0" y="7"/>
                      <a:pt x="2" y="10"/>
                    </a:cubicBezTo>
                    <a:cubicBezTo>
                      <a:pt x="18" y="39"/>
                      <a:pt x="18" y="39"/>
                      <a:pt x="18"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4" name="Freeform 229"/>
              <p:cNvSpPr>
                <a:spLocks/>
              </p:cNvSpPr>
              <p:nvPr/>
            </p:nvSpPr>
            <p:spPr bwMode="auto">
              <a:xfrm>
                <a:off x="4610101" y="4862513"/>
                <a:ext cx="112713" cy="161925"/>
              </a:xfrm>
              <a:custGeom>
                <a:avLst/>
                <a:gdLst>
                  <a:gd name="T0" fmla="*/ 2 w 30"/>
                  <a:gd name="T1" fmla="*/ 33 h 43"/>
                  <a:gd name="T2" fmla="*/ 4 w 30"/>
                  <a:gd name="T3" fmla="*/ 41 h 43"/>
                  <a:gd name="T4" fmla="*/ 12 w 30"/>
                  <a:gd name="T5" fmla="*/ 39 h 43"/>
                  <a:gd name="T6" fmla="*/ 28 w 30"/>
                  <a:gd name="T7" fmla="*/ 10 h 43"/>
                  <a:gd name="T8" fmla="*/ 26 w 30"/>
                  <a:gd name="T9" fmla="*/ 2 h 43"/>
                  <a:gd name="T10" fmla="*/ 18 w 30"/>
                  <a:gd name="T11" fmla="*/ 4 h 43"/>
                  <a:gd name="T12" fmla="*/ 2 w 30"/>
                  <a:gd name="T13" fmla="*/ 33 h 43"/>
                </a:gdLst>
                <a:ahLst/>
                <a:cxnLst>
                  <a:cxn ang="0">
                    <a:pos x="T0" y="T1"/>
                  </a:cxn>
                  <a:cxn ang="0">
                    <a:pos x="T2" y="T3"/>
                  </a:cxn>
                  <a:cxn ang="0">
                    <a:pos x="T4" y="T5"/>
                  </a:cxn>
                  <a:cxn ang="0">
                    <a:pos x="T6" y="T7"/>
                  </a:cxn>
                  <a:cxn ang="0">
                    <a:pos x="T8" y="T9"/>
                  </a:cxn>
                  <a:cxn ang="0">
                    <a:pos x="T10" y="T11"/>
                  </a:cxn>
                  <a:cxn ang="0">
                    <a:pos x="T12" y="T13"/>
                  </a:cxn>
                </a:cxnLst>
                <a:rect l="0" t="0" r="r" b="b"/>
                <a:pathLst>
                  <a:path w="30" h="43">
                    <a:moveTo>
                      <a:pt x="2" y="33"/>
                    </a:moveTo>
                    <a:cubicBezTo>
                      <a:pt x="0" y="36"/>
                      <a:pt x="1" y="39"/>
                      <a:pt x="4" y="41"/>
                    </a:cubicBezTo>
                    <a:cubicBezTo>
                      <a:pt x="7" y="43"/>
                      <a:pt x="10" y="42"/>
                      <a:pt x="12" y="39"/>
                    </a:cubicBezTo>
                    <a:cubicBezTo>
                      <a:pt x="28" y="10"/>
                      <a:pt x="28" y="10"/>
                      <a:pt x="28" y="10"/>
                    </a:cubicBezTo>
                    <a:cubicBezTo>
                      <a:pt x="30" y="7"/>
                      <a:pt x="29" y="4"/>
                      <a:pt x="26" y="2"/>
                    </a:cubicBezTo>
                    <a:cubicBezTo>
                      <a:pt x="23" y="0"/>
                      <a:pt x="20" y="1"/>
                      <a:pt x="18" y="4"/>
                    </a:cubicBezTo>
                    <a:cubicBezTo>
                      <a:pt x="2" y="33"/>
                      <a:pt x="2" y="33"/>
                      <a:pt x="2"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5" name="Freeform 230"/>
              <p:cNvSpPr>
                <a:spLocks/>
              </p:cNvSpPr>
              <p:nvPr/>
            </p:nvSpPr>
            <p:spPr bwMode="auto">
              <a:xfrm>
                <a:off x="4733926" y="5087938"/>
                <a:ext cx="168275" cy="46038"/>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3"/>
                      <a:pt x="42" y="0"/>
                      <a:pt x="39" y="0"/>
                    </a:cubicBezTo>
                    <a:cubicBezTo>
                      <a:pt x="6" y="0"/>
                      <a:pt x="6" y="0"/>
                      <a:pt x="6" y="0"/>
                    </a:cubicBezTo>
                    <a:cubicBezTo>
                      <a:pt x="2" y="0"/>
                      <a:pt x="0" y="3"/>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6" name="Freeform 231"/>
              <p:cNvSpPr>
                <a:spLocks/>
              </p:cNvSpPr>
              <p:nvPr/>
            </p:nvSpPr>
            <p:spPr bwMode="auto">
              <a:xfrm>
                <a:off x="4759326" y="5032376"/>
                <a:ext cx="112713" cy="157163"/>
              </a:xfrm>
              <a:custGeom>
                <a:avLst/>
                <a:gdLst>
                  <a:gd name="T0" fmla="*/ 18 w 30"/>
                  <a:gd name="T1" fmla="*/ 38 h 42"/>
                  <a:gd name="T2" fmla="*/ 26 w 30"/>
                  <a:gd name="T3" fmla="*/ 40 h 42"/>
                  <a:gd name="T4" fmla="*/ 29 w 30"/>
                  <a:gd name="T5" fmla="*/ 32 h 42"/>
                  <a:gd name="T6" fmla="*/ 12 w 30"/>
                  <a:gd name="T7" fmla="*/ 4 h 42"/>
                  <a:gd name="T8" fmla="*/ 4 w 30"/>
                  <a:gd name="T9" fmla="*/ 1 h 42"/>
                  <a:gd name="T10" fmla="*/ 2 w 30"/>
                  <a:gd name="T11" fmla="*/ 10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4" y="42"/>
                      <a:pt x="26" y="40"/>
                    </a:cubicBezTo>
                    <a:cubicBezTo>
                      <a:pt x="29" y="39"/>
                      <a:pt x="30" y="35"/>
                      <a:pt x="29" y="32"/>
                    </a:cubicBezTo>
                    <a:cubicBezTo>
                      <a:pt x="12" y="4"/>
                      <a:pt x="12" y="4"/>
                      <a:pt x="12" y="4"/>
                    </a:cubicBezTo>
                    <a:cubicBezTo>
                      <a:pt x="11" y="1"/>
                      <a:pt x="7" y="0"/>
                      <a:pt x="4" y="1"/>
                    </a:cubicBezTo>
                    <a:cubicBezTo>
                      <a:pt x="1" y="3"/>
                      <a:pt x="0" y="7"/>
                      <a:pt x="2" y="10"/>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7" name="Freeform 232"/>
              <p:cNvSpPr>
                <a:spLocks/>
              </p:cNvSpPr>
              <p:nvPr/>
            </p:nvSpPr>
            <p:spPr bwMode="auto">
              <a:xfrm>
                <a:off x="4759326" y="5032376"/>
                <a:ext cx="112713" cy="157163"/>
              </a:xfrm>
              <a:custGeom>
                <a:avLst/>
                <a:gdLst>
                  <a:gd name="T0" fmla="*/ 2 w 30"/>
                  <a:gd name="T1" fmla="*/ 32 h 42"/>
                  <a:gd name="T2" fmla="*/ 4 w 30"/>
                  <a:gd name="T3" fmla="*/ 40 h 42"/>
                  <a:gd name="T4" fmla="*/ 12 w 30"/>
                  <a:gd name="T5" fmla="*/ 38 h 42"/>
                  <a:gd name="T6" fmla="*/ 29 w 30"/>
                  <a:gd name="T7" fmla="*/ 10 h 42"/>
                  <a:gd name="T8" fmla="*/ 26 w 30"/>
                  <a:gd name="T9" fmla="*/ 1 h 42"/>
                  <a:gd name="T10" fmla="*/ 18 w 30"/>
                  <a:gd name="T11" fmla="*/ 4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9"/>
                      <a:pt x="4" y="40"/>
                    </a:cubicBezTo>
                    <a:cubicBezTo>
                      <a:pt x="7" y="42"/>
                      <a:pt x="11" y="41"/>
                      <a:pt x="12" y="38"/>
                    </a:cubicBezTo>
                    <a:cubicBezTo>
                      <a:pt x="29" y="10"/>
                      <a:pt x="29" y="10"/>
                      <a:pt x="29" y="10"/>
                    </a:cubicBezTo>
                    <a:cubicBezTo>
                      <a:pt x="30" y="7"/>
                      <a:pt x="29" y="3"/>
                      <a:pt x="26" y="1"/>
                    </a:cubicBezTo>
                    <a:cubicBezTo>
                      <a:pt x="24" y="0"/>
                      <a:pt x="20" y="1"/>
                      <a:pt x="18" y="4"/>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8" name="Freeform 233"/>
              <p:cNvSpPr>
                <a:spLocks/>
              </p:cNvSpPr>
              <p:nvPr/>
            </p:nvSpPr>
            <p:spPr bwMode="auto">
              <a:xfrm>
                <a:off x="4970463" y="5002213"/>
                <a:ext cx="168275" cy="44450"/>
              </a:xfrm>
              <a:custGeom>
                <a:avLst/>
                <a:gdLst>
                  <a:gd name="T0" fmla="*/ 39 w 45"/>
                  <a:gd name="T1" fmla="*/ 12 h 12"/>
                  <a:gd name="T2" fmla="*/ 45 w 45"/>
                  <a:gd name="T3" fmla="*/ 6 h 12"/>
                  <a:gd name="T4" fmla="*/ 39 w 45"/>
                  <a:gd name="T5" fmla="*/ 0 h 12"/>
                  <a:gd name="T6" fmla="*/ 6 w 45"/>
                  <a:gd name="T7" fmla="*/ 0 h 12"/>
                  <a:gd name="T8" fmla="*/ 0 w 45"/>
                  <a:gd name="T9" fmla="*/ 6 h 12"/>
                  <a:gd name="T10" fmla="*/ 6 w 45"/>
                  <a:gd name="T11" fmla="*/ 12 h 12"/>
                  <a:gd name="T12" fmla="*/ 39 w 45"/>
                  <a:gd name="T13" fmla="*/ 12 h 12"/>
                </a:gdLst>
                <a:ahLst/>
                <a:cxnLst>
                  <a:cxn ang="0">
                    <a:pos x="T0" y="T1"/>
                  </a:cxn>
                  <a:cxn ang="0">
                    <a:pos x="T2" y="T3"/>
                  </a:cxn>
                  <a:cxn ang="0">
                    <a:pos x="T4" y="T5"/>
                  </a:cxn>
                  <a:cxn ang="0">
                    <a:pos x="T6" y="T7"/>
                  </a:cxn>
                  <a:cxn ang="0">
                    <a:pos x="T8" y="T9"/>
                  </a:cxn>
                  <a:cxn ang="0">
                    <a:pos x="T10" y="T11"/>
                  </a:cxn>
                  <a:cxn ang="0">
                    <a:pos x="T12" y="T13"/>
                  </a:cxn>
                </a:cxnLst>
                <a:rect l="0" t="0" r="r" b="b"/>
                <a:pathLst>
                  <a:path w="45" h="12">
                    <a:moveTo>
                      <a:pt x="39" y="12"/>
                    </a:moveTo>
                    <a:cubicBezTo>
                      <a:pt x="42" y="12"/>
                      <a:pt x="45" y="9"/>
                      <a:pt x="45" y="6"/>
                    </a:cubicBezTo>
                    <a:cubicBezTo>
                      <a:pt x="45" y="2"/>
                      <a:pt x="42" y="0"/>
                      <a:pt x="39" y="0"/>
                    </a:cubicBezTo>
                    <a:cubicBezTo>
                      <a:pt x="6" y="0"/>
                      <a:pt x="6" y="0"/>
                      <a:pt x="6" y="0"/>
                    </a:cubicBezTo>
                    <a:cubicBezTo>
                      <a:pt x="2" y="0"/>
                      <a:pt x="0" y="2"/>
                      <a:pt x="0" y="6"/>
                    </a:cubicBezTo>
                    <a:cubicBezTo>
                      <a:pt x="0" y="9"/>
                      <a:pt x="2" y="12"/>
                      <a:pt x="6" y="12"/>
                    </a:cubicBezTo>
                    <a:cubicBezTo>
                      <a:pt x="39" y="12"/>
                      <a:pt x="39" y="12"/>
                      <a:pt x="39"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59" name="Freeform 234"/>
              <p:cNvSpPr>
                <a:spLocks/>
              </p:cNvSpPr>
              <p:nvPr/>
            </p:nvSpPr>
            <p:spPr bwMode="auto">
              <a:xfrm>
                <a:off x="4995863" y="4945063"/>
                <a:ext cx="112713" cy="158750"/>
              </a:xfrm>
              <a:custGeom>
                <a:avLst/>
                <a:gdLst>
                  <a:gd name="T0" fmla="*/ 18 w 30"/>
                  <a:gd name="T1" fmla="*/ 38 h 42"/>
                  <a:gd name="T2" fmla="*/ 26 w 30"/>
                  <a:gd name="T3" fmla="*/ 40 h 42"/>
                  <a:gd name="T4" fmla="*/ 29 w 30"/>
                  <a:gd name="T5" fmla="*/ 32 h 42"/>
                  <a:gd name="T6" fmla="*/ 12 w 30"/>
                  <a:gd name="T7" fmla="*/ 3 h 42"/>
                  <a:gd name="T8" fmla="*/ 4 w 30"/>
                  <a:gd name="T9" fmla="*/ 1 h 42"/>
                  <a:gd name="T10" fmla="*/ 2 w 30"/>
                  <a:gd name="T11" fmla="*/ 9 h 42"/>
                  <a:gd name="T12" fmla="*/ 18 w 30"/>
                  <a:gd name="T13" fmla="*/ 38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18" y="38"/>
                    </a:moveTo>
                    <a:cubicBezTo>
                      <a:pt x="20" y="41"/>
                      <a:pt x="23" y="42"/>
                      <a:pt x="26" y="40"/>
                    </a:cubicBezTo>
                    <a:cubicBezTo>
                      <a:pt x="29" y="38"/>
                      <a:pt x="30" y="35"/>
                      <a:pt x="29" y="32"/>
                    </a:cubicBezTo>
                    <a:cubicBezTo>
                      <a:pt x="12" y="3"/>
                      <a:pt x="12" y="3"/>
                      <a:pt x="12" y="3"/>
                    </a:cubicBezTo>
                    <a:cubicBezTo>
                      <a:pt x="10" y="1"/>
                      <a:pt x="7" y="0"/>
                      <a:pt x="4" y="1"/>
                    </a:cubicBezTo>
                    <a:cubicBezTo>
                      <a:pt x="1" y="3"/>
                      <a:pt x="0" y="7"/>
                      <a:pt x="2" y="9"/>
                    </a:cubicBezTo>
                    <a:cubicBezTo>
                      <a:pt x="18" y="38"/>
                      <a:pt x="18" y="38"/>
                      <a:pt x="18"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sp>
            <p:nvSpPr>
              <p:cNvPr id="60" name="Freeform 235"/>
              <p:cNvSpPr>
                <a:spLocks/>
              </p:cNvSpPr>
              <p:nvPr/>
            </p:nvSpPr>
            <p:spPr bwMode="auto">
              <a:xfrm>
                <a:off x="4995863" y="4945063"/>
                <a:ext cx="112713" cy="158750"/>
              </a:xfrm>
              <a:custGeom>
                <a:avLst/>
                <a:gdLst>
                  <a:gd name="T0" fmla="*/ 2 w 30"/>
                  <a:gd name="T1" fmla="*/ 32 h 42"/>
                  <a:gd name="T2" fmla="*/ 4 w 30"/>
                  <a:gd name="T3" fmla="*/ 40 h 42"/>
                  <a:gd name="T4" fmla="*/ 12 w 30"/>
                  <a:gd name="T5" fmla="*/ 38 h 42"/>
                  <a:gd name="T6" fmla="*/ 29 w 30"/>
                  <a:gd name="T7" fmla="*/ 9 h 42"/>
                  <a:gd name="T8" fmla="*/ 26 w 30"/>
                  <a:gd name="T9" fmla="*/ 1 h 42"/>
                  <a:gd name="T10" fmla="*/ 18 w 30"/>
                  <a:gd name="T11" fmla="*/ 3 h 42"/>
                  <a:gd name="T12" fmla="*/ 2 w 30"/>
                  <a:gd name="T13" fmla="*/ 32 h 42"/>
                </a:gdLst>
                <a:ahLst/>
                <a:cxnLst>
                  <a:cxn ang="0">
                    <a:pos x="T0" y="T1"/>
                  </a:cxn>
                  <a:cxn ang="0">
                    <a:pos x="T2" y="T3"/>
                  </a:cxn>
                  <a:cxn ang="0">
                    <a:pos x="T4" y="T5"/>
                  </a:cxn>
                  <a:cxn ang="0">
                    <a:pos x="T6" y="T7"/>
                  </a:cxn>
                  <a:cxn ang="0">
                    <a:pos x="T8" y="T9"/>
                  </a:cxn>
                  <a:cxn ang="0">
                    <a:pos x="T10" y="T11"/>
                  </a:cxn>
                  <a:cxn ang="0">
                    <a:pos x="T12" y="T13"/>
                  </a:cxn>
                </a:cxnLst>
                <a:rect l="0" t="0" r="r" b="b"/>
                <a:pathLst>
                  <a:path w="30" h="42">
                    <a:moveTo>
                      <a:pt x="2" y="32"/>
                    </a:moveTo>
                    <a:cubicBezTo>
                      <a:pt x="0" y="35"/>
                      <a:pt x="1" y="38"/>
                      <a:pt x="4" y="40"/>
                    </a:cubicBezTo>
                    <a:cubicBezTo>
                      <a:pt x="7" y="42"/>
                      <a:pt x="10" y="41"/>
                      <a:pt x="12" y="38"/>
                    </a:cubicBezTo>
                    <a:cubicBezTo>
                      <a:pt x="29" y="9"/>
                      <a:pt x="29" y="9"/>
                      <a:pt x="29" y="9"/>
                    </a:cubicBezTo>
                    <a:cubicBezTo>
                      <a:pt x="30" y="7"/>
                      <a:pt x="29" y="3"/>
                      <a:pt x="26" y="1"/>
                    </a:cubicBezTo>
                    <a:cubicBezTo>
                      <a:pt x="23" y="0"/>
                      <a:pt x="20" y="1"/>
                      <a:pt x="18" y="3"/>
                    </a:cubicBezTo>
                    <a:cubicBezTo>
                      <a:pt x="2" y="32"/>
                      <a:pt x="2" y="32"/>
                      <a:pt x="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pPr defTabSz="914171"/>
                <a:endParaRPr lang="zh-CN" altLang="en-US"/>
              </a:p>
            </p:txBody>
          </p:sp>
        </p:grpSp>
      </p:grpSp>
    </p:spTree>
    <p:extLst>
      <p:ext uri="{BB962C8B-B14F-4D97-AF65-F5344CB8AC3E}">
        <p14:creationId xmlns:p14="http://schemas.microsoft.com/office/powerpoint/2010/main" val="293780492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5"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
                                        </p:tgtEl>
                                        <p:attrNameLst>
                                          <p:attrName>ppt_y</p:attrName>
                                        </p:attrNameLst>
                                      </p:cBhvr>
                                      <p:tavLst>
                                        <p:tav tm="0" fmla="#ppt_y+(sin(-2*pi*(1-$))*-#ppt_x+cos(-2*pi*(1-$))*(1-#ppt_y))*(1-$)">
                                          <p:val>
                                            <p:fltVal val="0"/>
                                          </p:val>
                                        </p:tav>
                                        <p:tav tm="100000">
                                          <p:val>
                                            <p:fltVal val="1"/>
                                          </p:val>
                                        </p:tav>
                                      </p:tavLst>
                                    </p:anim>
                                  </p:childTnLst>
                                </p:cTn>
                              </p:par>
                              <p:par>
                                <p:cTn id="11" presetID="15" presetClass="entr" presetSubtype="0" fill="hold" nodeType="with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1000" fill="hold"/>
                                        <p:tgtEl>
                                          <p:spTgt spid="3"/>
                                        </p:tgtEl>
                                        <p:attrNameLst>
                                          <p:attrName>ppt_w</p:attrName>
                                        </p:attrNameLst>
                                      </p:cBhvr>
                                      <p:tavLst>
                                        <p:tav tm="0">
                                          <p:val>
                                            <p:fltVal val="0"/>
                                          </p:val>
                                        </p:tav>
                                        <p:tav tm="100000">
                                          <p:val>
                                            <p:strVal val="#ppt_w"/>
                                          </p:val>
                                        </p:tav>
                                      </p:tavLst>
                                    </p:anim>
                                    <p:anim calcmode="lin" valueType="num">
                                      <p:cBhvr>
                                        <p:cTn id="14" dur="1000" fill="hold"/>
                                        <p:tgtEl>
                                          <p:spTgt spid="3"/>
                                        </p:tgtEl>
                                        <p:attrNameLst>
                                          <p:attrName>ppt_h</p:attrName>
                                        </p:attrNameLst>
                                      </p:cBhvr>
                                      <p:tavLst>
                                        <p:tav tm="0">
                                          <p:val>
                                            <p:fltVal val="0"/>
                                          </p:val>
                                        </p:tav>
                                        <p:tav tm="100000">
                                          <p:val>
                                            <p:strVal val="#ppt_h"/>
                                          </p:val>
                                        </p:tav>
                                      </p:tavLst>
                                    </p:anim>
                                    <p:anim calcmode="lin" valueType="num">
                                      <p:cBhvr>
                                        <p:cTn id="15" dur="1000" fill="hold"/>
                                        <p:tgtEl>
                                          <p:spTgt spid="3"/>
                                        </p:tgtEl>
                                        <p:attrNameLst>
                                          <p:attrName>ppt_x</p:attrName>
                                        </p:attrNameLst>
                                      </p:cBhvr>
                                      <p:tavLst>
                                        <p:tav tm="0" fmla="#ppt_x+(cos(-2*pi*(1-$))*-#ppt_x-sin(-2*pi*(1-$))*(1-#ppt_y))*(1-$)">
                                          <p:val>
                                            <p:fltVal val="0"/>
                                          </p:val>
                                        </p:tav>
                                        <p:tav tm="100000">
                                          <p:val>
                                            <p:fltVal val="1"/>
                                          </p:val>
                                        </p:tav>
                                      </p:tavLst>
                                    </p:anim>
                                    <p:anim calcmode="lin" valueType="num">
                                      <p:cBhvr>
                                        <p:cTn id="16" dur="1000" fill="hold"/>
                                        <p:tgtEl>
                                          <p:spTgt spid="3"/>
                                        </p:tgtEl>
                                        <p:attrNameLst>
                                          <p:attrName>ppt_y</p:attrName>
                                        </p:attrNameLst>
                                      </p:cBhvr>
                                      <p:tavLst>
                                        <p:tav tm="0" fmla="#ppt_y+(sin(-2*pi*(1-$))*-#ppt_x+cos(-2*pi*(1-$))*(1-#ppt_y))*(1-$)">
                                          <p:val>
                                            <p:fltVal val="0"/>
                                          </p:val>
                                        </p:tav>
                                        <p:tav tm="100000">
                                          <p:val>
                                            <p:fltVal val="1"/>
                                          </p:val>
                                        </p:tav>
                                      </p:tavLst>
                                    </p:anim>
                                  </p:childTnLst>
                                </p:cTn>
                              </p:par>
                              <p:par>
                                <p:cTn id="17" presetID="15"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p:cTn id="19" dur="1000" fill="hold"/>
                                        <p:tgtEl>
                                          <p:spTgt spid="4"/>
                                        </p:tgtEl>
                                        <p:attrNameLst>
                                          <p:attrName>ppt_w</p:attrName>
                                        </p:attrNameLst>
                                      </p:cBhvr>
                                      <p:tavLst>
                                        <p:tav tm="0">
                                          <p:val>
                                            <p:fltVal val="0"/>
                                          </p:val>
                                        </p:tav>
                                        <p:tav tm="100000">
                                          <p:val>
                                            <p:strVal val="#ppt_w"/>
                                          </p:val>
                                        </p:tav>
                                      </p:tavLst>
                                    </p:anim>
                                    <p:anim calcmode="lin" valueType="num">
                                      <p:cBhvr>
                                        <p:cTn id="20" dur="1000" fill="hold"/>
                                        <p:tgtEl>
                                          <p:spTgt spid="4"/>
                                        </p:tgtEl>
                                        <p:attrNameLst>
                                          <p:attrName>ppt_h</p:attrName>
                                        </p:attrNameLst>
                                      </p:cBhvr>
                                      <p:tavLst>
                                        <p:tav tm="0">
                                          <p:val>
                                            <p:fltVal val="0"/>
                                          </p:val>
                                        </p:tav>
                                        <p:tav tm="100000">
                                          <p:val>
                                            <p:strVal val="#ppt_h"/>
                                          </p:val>
                                        </p:tav>
                                      </p:tavLst>
                                    </p:anim>
                                    <p:anim calcmode="lin" valueType="num">
                                      <p:cBhvr>
                                        <p:cTn id="2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22" dur="1000" fill="hold"/>
                                        <p:tgtEl>
                                          <p:spTgt spid="4"/>
                                        </p:tgtEl>
                                        <p:attrNameLst>
                                          <p:attrName>ppt_y</p:attrName>
                                        </p:attrNameLst>
                                      </p:cBhvr>
                                      <p:tavLst>
                                        <p:tav tm="0" fmla="#ppt_y+(sin(-2*pi*(1-$))*-#ppt_x+cos(-2*pi*(1-$))*(1-#ppt_y))*(1-$)">
                                          <p:val>
                                            <p:fltVal val="0"/>
                                          </p:val>
                                        </p:tav>
                                        <p:tav tm="100000">
                                          <p:val>
                                            <p:fltVal val="1"/>
                                          </p:val>
                                        </p:tav>
                                      </p:tavLst>
                                    </p:anim>
                                  </p:childTnLst>
                                </p:cTn>
                              </p:par>
                              <p:par>
                                <p:cTn id="23" presetID="15" presetClass="entr" presetSubtype="0" fill="hold"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ppt_x</p:attrName>
                                        </p:attrNameLst>
                                      </p:cBhvr>
                                      <p:tavLst>
                                        <p:tav tm="0" fmla="#ppt_x+(cos(-2*pi*(1-$))*-#ppt_x-sin(-2*pi*(1-$))*(1-#ppt_y))*(1-$)">
                                          <p:val>
                                            <p:fltVal val="0"/>
                                          </p:val>
                                        </p:tav>
                                        <p:tav tm="100000">
                                          <p:val>
                                            <p:fltVal val="1"/>
                                          </p:val>
                                        </p:tav>
                                      </p:tavLst>
                                    </p:anim>
                                    <p:anim calcmode="lin" valueType="num">
                                      <p:cBhvr>
                                        <p:cTn id="28" dur="1000" fill="hold"/>
                                        <p:tgtEl>
                                          <p:spTgt spid="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500"/>
                                        <p:tgtEl>
                                          <p:spTgt spid="26"/>
                                        </p:tgtEl>
                                      </p:cBhvr>
                                    </p:animEffect>
                                  </p:childTnLst>
                                </p:cTn>
                              </p:par>
                            </p:childTnLst>
                          </p:cTn>
                        </p:par>
                      </p:childTnLst>
                    </p:cTn>
                  </p:par>
                  <p:par>
                    <p:cTn id="34" fill="hold">
                      <p:stCondLst>
                        <p:cond delay="indefinite"/>
                      </p:stCondLst>
                      <p:childTnLst>
                        <p:par>
                          <p:cTn id="35" fill="hold">
                            <p:stCondLst>
                              <p:cond delay="0"/>
                            </p:stCondLst>
                            <p:childTnLst>
                              <p:par>
                                <p:cTn id="36" presetID="12" presetClass="entr" presetSubtype="2" fill="hold" nodeType="clickEffect">
                                  <p:stCondLst>
                                    <p:cond delay="0"/>
                                  </p:stCondLst>
                                  <p:childTnLst>
                                    <p:set>
                                      <p:cBhvr>
                                        <p:cTn id="37" dur="1" fill="hold">
                                          <p:stCondLst>
                                            <p:cond delay="0"/>
                                          </p:stCondLst>
                                        </p:cTn>
                                        <p:tgtEl>
                                          <p:spTgt spid="61"/>
                                        </p:tgtEl>
                                        <p:attrNameLst>
                                          <p:attrName>style.visibility</p:attrName>
                                        </p:attrNameLst>
                                      </p:cBhvr>
                                      <p:to>
                                        <p:strVal val="visible"/>
                                      </p:to>
                                    </p:set>
                                    <p:anim calcmode="lin" valueType="num">
                                      <p:cBhvr additive="base">
                                        <p:cTn id="38" dur="500"/>
                                        <p:tgtEl>
                                          <p:spTgt spid="61"/>
                                        </p:tgtEl>
                                        <p:attrNameLst>
                                          <p:attrName>ppt_x</p:attrName>
                                        </p:attrNameLst>
                                      </p:cBhvr>
                                      <p:tavLst>
                                        <p:tav tm="0">
                                          <p:val>
                                            <p:strVal val="#ppt_x+#ppt_w*1.125000"/>
                                          </p:val>
                                        </p:tav>
                                        <p:tav tm="100000">
                                          <p:val>
                                            <p:strVal val="#ppt_x"/>
                                          </p:val>
                                        </p:tav>
                                      </p:tavLst>
                                    </p:anim>
                                    <p:animEffect transition="in" filter="wipe(left)">
                                      <p:cBhvr>
                                        <p:cTn id="39" dur="500"/>
                                        <p:tgtEl>
                                          <p:spTgt spid="61"/>
                                        </p:tgtEl>
                                      </p:cBhvr>
                                    </p:animEffect>
                                  </p:childTnLst>
                                </p:cTn>
                              </p:par>
                            </p:childTnLst>
                          </p:cTn>
                        </p:par>
                      </p:childTnLst>
                    </p:cTn>
                  </p:par>
                  <p:par>
                    <p:cTn id="40" fill="hold">
                      <p:stCondLst>
                        <p:cond delay="indefinite"/>
                      </p:stCondLst>
                      <p:childTnLst>
                        <p:par>
                          <p:cTn id="41" fill="hold">
                            <p:stCondLst>
                              <p:cond delay="0"/>
                            </p:stCondLst>
                            <p:childTnLst>
                              <p:par>
                                <p:cTn id="42" presetID="12" presetClass="entr" presetSubtype="8" fill="hold" nodeType="click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p:tgtEl>
                                          <p:spTgt spid="63"/>
                                        </p:tgtEl>
                                        <p:attrNameLst>
                                          <p:attrName>ppt_x</p:attrName>
                                        </p:attrNameLst>
                                      </p:cBhvr>
                                      <p:tavLst>
                                        <p:tav tm="0">
                                          <p:val>
                                            <p:strVal val="#ppt_x-#ppt_w*1.125000"/>
                                          </p:val>
                                        </p:tav>
                                        <p:tav tm="100000">
                                          <p:val>
                                            <p:strVal val="#ppt_x"/>
                                          </p:val>
                                        </p:tav>
                                      </p:tavLst>
                                    </p:anim>
                                    <p:animEffect transition="in" filter="wipe(right)">
                                      <p:cBhvr>
                                        <p:cTn id="45" dur="500"/>
                                        <p:tgtEl>
                                          <p:spTgt spid="63"/>
                                        </p:tgtEl>
                                      </p:cBhvr>
                                    </p:animEffect>
                                  </p:childTnLst>
                                </p:cTn>
                              </p:par>
                            </p:childTnLst>
                          </p:cTn>
                        </p:par>
                      </p:childTnLst>
                    </p:cTn>
                  </p:par>
                  <p:par>
                    <p:cTn id="46" fill="hold">
                      <p:stCondLst>
                        <p:cond delay="indefinite"/>
                      </p:stCondLst>
                      <p:childTnLst>
                        <p:par>
                          <p:cTn id="47" fill="hold">
                            <p:stCondLst>
                              <p:cond delay="0"/>
                            </p:stCondLst>
                            <p:childTnLst>
                              <p:par>
                                <p:cTn id="48" presetID="12" presetClass="entr" presetSubtype="8" fill="hold" nodeType="clickEffect">
                                  <p:stCondLst>
                                    <p:cond delay="0"/>
                                  </p:stCondLst>
                                  <p:childTnLst>
                                    <p:set>
                                      <p:cBhvr>
                                        <p:cTn id="49" dur="1" fill="hold">
                                          <p:stCondLst>
                                            <p:cond delay="0"/>
                                          </p:stCondLst>
                                        </p:cTn>
                                        <p:tgtEl>
                                          <p:spTgt spid="64"/>
                                        </p:tgtEl>
                                        <p:attrNameLst>
                                          <p:attrName>style.visibility</p:attrName>
                                        </p:attrNameLst>
                                      </p:cBhvr>
                                      <p:to>
                                        <p:strVal val="visible"/>
                                      </p:to>
                                    </p:set>
                                    <p:anim calcmode="lin" valueType="num">
                                      <p:cBhvr additive="base">
                                        <p:cTn id="50" dur="500"/>
                                        <p:tgtEl>
                                          <p:spTgt spid="64"/>
                                        </p:tgtEl>
                                        <p:attrNameLst>
                                          <p:attrName>ppt_x</p:attrName>
                                        </p:attrNameLst>
                                      </p:cBhvr>
                                      <p:tavLst>
                                        <p:tav tm="0">
                                          <p:val>
                                            <p:strVal val="#ppt_x-#ppt_w*1.125000"/>
                                          </p:val>
                                        </p:tav>
                                        <p:tav tm="100000">
                                          <p:val>
                                            <p:strVal val="#ppt_x"/>
                                          </p:val>
                                        </p:tav>
                                      </p:tavLst>
                                    </p:anim>
                                    <p:animEffect transition="in" filter="wipe(right)">
                                      <p:cBhvr>
                                        <p:cTn id="51" dur="500"/>
                                        <p:tgtEl>
                                          <p:spTgt spid="64"/>
                                        </p:tgtEl>
                                      </p:cBhvr>
                                    </p:animEffect>
                                  </p:childTnLst>
                                </p:cTn>
                              </p:par>
                            </p:childTnLst>
                          </p:cTn>
                        </p:par>
                      </p:childTnLst>
                    </p:cTn>
                  </p:par>
                  <p:par>
                    <p:cTn id="52" fill="hold">
                      <p:stCondLst>
                        <p:cond delay="indefinite"/>
                      </p:stCondLst>
                      <p:childTnLst>
                        <p:par>
                          <p:cTn id="53" fill="hold">
                            <p:stCondLst>
                              <p:cond delay="0"/>
                            </p:stCondLst>
                            <p:childTnLst>
                              <p:par>
                                <p:cTn id="54" presetID="12" presetClass="entr" presetSubtype="2" fill="hold" nodeType="clickEffect">
                                  <p:stCondLst>
                                    <p:cond delay="0"/>
                                  </p:stCondLst>
                                  <p:childTnLst>
                                    <p:set>
                                      <p:cBhvr>
                                        <p:cTn id="55" dur="1" fill="hold">
                                          <p:stCondLst>
                                            <p:cond delay="0"/>
                                          </p:stCondLst>
                                        </p:cTn>
                                        <p:tgtEl>
                                          <p:spTgt spid="62"/>
                                        </p:tgtEl>
                                        <p:attrNameLst>
                                          <p:attrName>style.visibility</p:attrName>
                                        </p:attrNameLst>
                                      </p:cBhvr>
                                      <p:to>
                                        <p:strVal val="visible"/>
                                      </p:to>
                                    </p:set>
                                    <p:anim calcmode="lin" valueType="num">
                                      <p:cBhvr additive="base">
                                        <p:cTn id="56" dur="500"/>
                                        <p:tgtEl>
                                          <p:spTgt spid="62"/>
                                        </p:tgtEl>
                                        <p:attrNameLst>
                                          <p:attrName>ppt_x</p:attrName>
                                        </p:attrNameLst>
                                      </p:cBhvr>
                                      <p:tavLst>
                                        <p:tav tm="0">
                                          <p:val>
                                            <p:strVal val="#ppt_x+#ppt_w*1.125000"/>
                                          </p:val>
                                        </p:tav>
                                        <p:tav tm="100000">
                                          <p:val>
                                            <p:strVal val="#ppt_x"/>
                                          </p:val>
                                        </p:tav>
                                      </p:tavLst>
                                    </p:anim>
                                    <p:animEffect transition="in" filter="wipe(left)">
                                      <p:cBhvr>
                                        <p:cTn id="57"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椭圆 44"/>
          <p:cNvSpPr/>
          <p:nvPr/>
        </p:nvSpPr>
        <p:spPr>
          <a:xfrm>
            <a:off x="858689" y="2352809"/>
            <a:ext cx="3149780" cy="3150919"/>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cmpd="dbl">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solidFill>
                <a:schemeClr val="bg1"/>
              </a:solidFill>
            </a:endParaRPr>
          </a:p>
        </p:txBody>
      </p:sp>
      <p:sp>
        <p:nvSpPr>
          <p:cNvPr id="73" name="椭圆 72"/>
          <p:cNvSpPr/>
          <p:nvPr/>
        </p:nvSpPr>
        <p:spPr>
          <a:xfrm>
            <a:off x="706010" y="2200074"/>
            <a:ext cx="3455134" cy="3456384"/>
          </a:xfrm>
          <a:prstGeom prst="ellipse">
            <a:avLst/>
          </a:prstGeom>
          <a:noFill/>
          <a:ln cmpd="sng">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121889" tIns="60944" rIns="121889" bIns="60944" rtlCol="0" anchor="ctr"/>
          <a:lstStyle/>
          <a:p>
            <a:pPr algn="ctr"/>
            <a:endParaRPr lang="zh-CN" altLang="en-US">
              <a:solidFill>
                <a:schemeClr val="bg1"/>
              </a:solidFill>
            </a:endParaRPr>
          </a:p>
        </p:txBody>
      </p:sp>
      <p:cxnSp>
        <p:nvCxnSpPr>
          <p:cNvPr id="74" name="直接连接符 73"/>
          <p:cNvCxnSpPr>
            <a:stCxn id="73" idx="0"/>
            <a:endCxn id="79" idx="1"/>
          </p:cNvCxnSpPr>
          <p:nvPr/>
        </p:nvCxnSpPr>
        <p:spPr>
          <a:xfrm flipV="1">
            <a:off x="2433577" y="2184590"/>
            <a:ext cx="2799129" cy="15485"/>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75" name="直接连接符 74"/>
          <p:cNvCxnSpPr>
            <a:stCxn id="73" idx="6"/>
            <a:endCxn id="81" idx="2"/>
          </p:cNvCxnSpPr>
          <p:nvPr/>
        </p:nvCxnSpPr>
        <p:spPr>
          <a:xfrm flipV="1">
            <a:off x="4161144" y="3921671"/>
            <a:ext cx="1055736" cy="659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直接连接符 75"/>
          <p:cNvCxnSpPr>
            <a:stCxn id="73" idx="4"/>
            <a:endCxn id="84" idx="2"/>
          </p:cNvCxnSpPr>
          <p:nvPr/>
        </p:nvCxnSpPr>
        <p:spPr>
          <a:xfrm>
            <a:off x="2433577" y="5656458"/>
            <a:ext cx="2783303" cy="0"/>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77" name="组合 76"/>
          <p:cNvGrpSpPr/>
          <p:nvPr/>
        </p:nvGrpSpPr>
        <p:grpSpPr>
          <a:xfrm>
            <a:off x="5216878" y="1720022"/>
            <a:ext cx="959760" cy="960107"/>
            <a:chOff x="3995936" y="1495374"/>
            <a:chExt cx="720080" cy="720080"/>
          </a:xfrm>
        </p:grpSpPr>
        <p:sp>
          <p:nvSpPr>
            <p:cNvPr id="78" name="椭圆 77"/>
            <p:cNvSpPr/>
            <p:nvPr/>
          </p:nvSpPr>
          <p:spPr>
            <a:xfrm>
              <a:off x="3995936" y="1495374"/>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9" name="TextBox 78"/>
            <p:cNvSpPr txBox="1"/>
            <p:nvPr/>
          </p:nvSpPr>
          <p:spPr>
            <a:xfrm>
              <a:off x="4007811" y="1532248"/>
              <a:ext cx="679601" cy="623103"/>
            </a:xfrm>
            <a:prstGeom prst="rect">
              <a:avLst/>
            </a:prstGeom>
            <a:noFill/>
          </p:spPr>
          <p:txBody>
            <a:bodyPr wrap="none" rtlCol="0">
              <a:spAutoFit/>
            </a:bodyPr>
            <a:lstStyle/>
            <a:p>
              <a:r>
                <a:rPr lang="en-US" altLang="zh-CN" sz="4799" dirty="0">
                  <a:solidFill>
                    <a:schemeClr val="bg1"/>
                  </a:solidFill>
                  <a:latin typeface="微软雅黑" panose="020B0503020204020204" pitchFamily="34" charset="-122"/>
                  <a:ea typeface="微软雅黑" panose="020B0503020204020204" pitchFamily="34" charset="-122"/>
                </a:rPr>
                <a:t>01</a:t>
              </a:r>
              <a:endParaRPr lang="zh-CN" altLang="en-US" sz="4799" dirty="0">
                <a:solidFill>
                  <a:schemeClr val="bg1"/>
                </a:solidFill>
                <a:latin typeface="微软雅黑" panose="020B0503020204020204" pitchFamily="34" charset="-122"/>
                <a:ea typeface="微软雅黑" panose="020B0503020204020204" pitchFamily="34" charset="-122"/>
              </a:endParaRPr>
            </a:p>
          </p:txBody>
        </p:sp>
      </p:grpSp>
      <p:grpSp>
        <p:nvGrpSpPr>
          <p:cNvPr id="80" name="组合 79"/>
          <p:cNvGrpSpPr/>
          <p:nvPr/>
        </p:nvGrpSpPr>
        <p:grpSpPr>
          <a:xfrm>
            <a:off x="5216878" y="3441617"/>
            <a:ext cx="959760" cy="960107"/>
            <a:chOff x="3995936" y="2786571"/>
            <a:chExt cx="720080" cy="720080"/>
          </a:xfrm>
        </p:grpSpPr>
        <p:sp>
          <p:nvSpPr>
            <p:cNvPr id="81" name="椭圆 80"/>
            <p:cNvSpPr/>
            <p:nvPr/>
          </p:nvSpPr>
          <p:spPr>
            <a:xfrm>
              <a:off x="3995936" y="2786571"/>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82" name="TextBox 81"/>
            <p:cNvSpPr txBox="1"/>
            <p:nvPr/>
          </p:nvSpPr>
          <p:spPr>
            <a:xfrm>
              <a:off x="4007811" y="2860320"/>
              <a:ext cx="679601" cy="623103"/>
            </a:xfrm>
            <a:prstGeom prst="rect">
              <a:avLst/>
            </a:prstGeom>
            <a:noFill/>
          </p:spPr>
          <p:txBody>
            <a:bodyPr wrap="none" rtlCol="0">
              <a:spAutoFit/>
            </a:bodyPr>
            <a:lstStyle/>
            <a:p>
              <a:r>
                <a:rPr lang="en-US" altLang="zh-CN" sz="4799" dirty="0">
                  <a:solidFill>
                    <a:schemeClr val="bg1">
                      <a:lumMod val="95000"/>
                    </a:schemeClr>
                  </a:solidFill>
                  <a:latin typeface="微软雅黑" panose="020B0503020204020204" pitchFamily="34" charset="-122"/>
                  <a:ea typeface="微软雅黑" panose="020B0503020204020204" pitchFamily="34" charset="-122"/>
                </a:rPr>
                <a:t>02</a:t>
              </a:r>
              <a:endParaRPr lang="zh-CN" altLang="en-US" sz="4799" dirty="0">
                <a:solidFill>
                  <a:schemeClr val="bg1">
                    <a:lumMod val="95000"/>
                  </a:schemeClr>
                </a:solidFill>
                <a:latin typeface="微软雅黑" panose="020B0503020204020204" pitchFamily="34" charset="-122"/>
                <a:ea typeface="微软雅黑" panose="020B0503020204020204" pitchFamily="34" charset="-122"/>
              </a:endParaRPr>
            </a:p>
          </p:txBody>
        </p:sp>
      </p:grpSp>
      <p:grpSp>
        <p:nvGrpSpPr>
          <p:cNvPr id="83" name="组合 82"/>
          <p:cNvGrpSpPr/>
          <p:nvPr/>
        </p:nvGrpSpPr>
        <p:grpSpPr>
          <a:xfrm>
            <a:off x="5216879" y="5176406"/>
            <a:ext cx="959759" cy="960107"/>
            <a:chOff x="3995936" y="4087662"/>
            <a:chExt cx="720080" cy="720080"/>
          </a:xfrm>
        </p:grpSpPr>
        <p:sp>
          <p:nvSpPr>
            <p:cNvPr id="84" name="椭圆 83"/>
            <p:cNvSpPr/>
            <p:nvPr/>
          </p:nvSpPr>
          <p:spPr>
            <a:xfrm>
              <a:off x="3995936" y="4087662"/>
              <a:ext cx="720080" cy="720080"/>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85" name="TextBox 84"/>
            <p:cNvSpPr txBox="1"/>
            <p:nvPr/>
          </p:nvSpPr>
          <p:spPr>
            <a:xfrm>
              <a:off x="3995936" y="4124536"/>
              <a:ext cx="679601" cy="623103"/>
            </a:xfrm>
            <a:prstGeom prst="rect">
              <a:avLst/>
            </a:prstGeom>
            <a:noFill/>
          </p:spPr>
          <p:txBody>
            <a:bodyPr wrap="none" rtlCol="0">
              <a:spAutoFit/>
            </a:bodyPr>
            <a:lstStyle/>
            <a:p>
              <a:r>
                <a:rPr lang="en-US" altLang="zh-CN" sz="4799" dirty="0">
                  <a:solidFill>
                    <a:schemeClr val="bg1"/>
                  </a:solidFill>
                  <a:latin typeface="微软雅黑" panose="020B0503020204020204" pitchFamily="34" charset="-122"/>
                  <a:ea typeface="微软雅黑" panose="020B0503020204020204" pitchFamily="34" charset="-122"/>
                </a:rPr>
                <a:t>03</a:t>
              </a:r>
              <a:endParaRPr lang="zh-CN" altLang="en-US" sz="4799" dirty="0">
                <a:solidFill>
                  <a:schemeClr val="bg1"/>
                </a:solidFill>
                <a:latin typeface="微软雅黑" panose="020B0503020204020204" pitchFamily="34" charset="-122"/>
                <a:ea typeface="微软雅黑" panose="020B0503020204020204" pitchFamily="34" charset="-122"/>
              </a:endParaRPr>
            </a:p>
          </p:txBody>
        </p:sp>
      </p:grpSp>
      <p:sp>
        <p:nvSpPr>
          <p:cNvPr id="86" name="TextBox 85"/>
          <p:cNvSpPr txBox="1"/>
          <p:nvPr/>
        </p:nvSpPr>
        <p:spPr bwMode="auto">
          <a:xfrm>
            <a:off x="6404366" y="2104064"/>
            <a:ext cx="4727049" cy="861571"/>
          </a:xfrm>
          <a:prstGeom prst="rect">
            <a:avLst/>
          </a:prstGeom>
          <a:noFill/>
        </p:spPr>
        <p:txBody>
          <a:bodyPr wrap="square" lIns="121889" tIns="60944" rIns="121889" bIns="60944">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87" name="矩形 86"/>
          <p:cNvSpPr/>
          <p:nvPr/>
        </p:nvSpPr>
        <p:spPr bwMode="auto">
          <a:xfrm>
            <a:off x="6423513" y="1615975"/>
            <a:ext cx="2693541" cy="451406"/>
          </a:xfrm>
          <a:prstGeom prst="rect">
            <a:avLst/>
          </a:prstGeom>
        </p:spPr>
        <p:txBody>
          <a:bodyPr lIns="121889" tIns="60944" rIns="121889" bIns="60944">
            <a:spAutoFit/>
          </a:bodyPr>
          <a:lstStyle/>
          <a:p>
            <a:pPr>
              <a:defRPr/>
            </a:pPr>
            <a:r>
              <a:rPr lang="zh-CN" altLang="en-US" sz="21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00" b="1" dirty="0">
              <a:solidFill>
                <a:schemeClr val="tx1">
                  <a:lumMod val="95000"/>
                  <a:lumOff val="5000"/>
                </a:schemeClr>
              </a:solidFill>
            </a:endParaRPr>
          </a:p>
        </p:txBody>
      </p:sp>
      <p:sp>
        <p:nvSpPr>
          <p:cNvPr id="88" name="TextBox 87"/>
          <p:cNvSpPr txBox="1"/>
          <p:nvPr/>
        </p:nvSpPr>
        <p:spPr bwMode="auto">
          <a:xfrm>
            <a:off x="6440341" y="3744280"/>
            <a:ext cx="4727049" cy="861571"/>
          </a:xfrm>
          <a:prstGeom prst="rect">
            <a:avLst/>
          </a:prstGeom>
          <a:noFill/>
        </p:spPr>
        <p:txBody>
          <a:bodyPr wrap="square" lIns="121889" tIns="60944" rIns="121889" bIns="60944">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89" name="矩形 88"/>
          <p:cNvSpPr/>
          <p:nvPr/>
        </p:nvSpPr>
        <p:spPr bwMode="auto">
          <a:xfrm>
            <a:off x="6459487" y="3256192"/>
            <a:ext cx="2693541" cy="451406"/>
          </a:xfrm>
          <a:prstGeom prst="rect">
            <a:avLst/>
          </a:prstGeom>
        </p:spPr>
        <p:txBody>
          <a:bodyPr lIns="121889" tIns="60944" rIns="121889" bIns="60944">
            <a:spAutoFit/>
          </a:bodyPr>
          <a:lstStyle/>
          <a:p>
            <a:pPr>
              <a:defRPr/>
            </a:pPr>
            <a:r>
              <a:rPr lang="zh-CN" altLang="en-US" sz="21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00" b="1" dirty="0">
              <a:solidFill>
                <a:schemeClr val="tx1">
                  <a:lumMod val="95000"/>
                  <a:lumOff val="5000"/>
                </a:schemeClr>
              </a:solidFill>
            </a:endParaRPr>
          </a:p>
        </p:txBody>
      </p:sp>
      <p:sp>
        <p:nvSpPr>
          <p:cNvPr id="90" name="TextBox 89"/>
          <p:cNvSpPr txBox="1"/>
          <p:nvPr/>
        </p:nvSpPr>
        <p:spPr bwMode="auto">
          <a:xfrm>
            <a:off x="6464568" y="5472472"/>
            <a:ext cx="4727049" cy="861571"/>
          </a:xfrm>
          <a:prstGeom prst="rect">
            <a:avLst/>
          </a:prstGeom>
          <a:noFill/>
        </p:spPr>
        <p:txBody>
          <a:bodyPr wrap="square" lIns="121889" tIns="60944" rIns="121889" bIns="60944">
            <a:spAutoFit/>
          </a:bodyPr>
          <a:lstStyle/>
          <a:p>
            <a:pPr>
              <a:lnSpc>
                <a:spcPct val="150000"/>
              </a:lnSpc>
            </a:pPr>
            <a:r>
              <a:rPr lang="zh-CN" altLang="en-US" sz="1600" dirty="0">
                <a:solidFill>
                  <a:schemeClr val="tx1">
                    <a:lumMod val="95000"/>
                    <a:lumOff val="5000"/>
                  </a:schemeClr>
                </a:solidFill>
              </a:rPr>
              <a:t>这里输入简单的文字概述这里输入简单文字概述简单的文字概述这里输入简单的文字概述这里输入</a:t>
            </a:r>
            <a:endParaRPr lang="zh-CN" altLang="en-US" sz="1600" dirty="0">
              <a:solidFill>
                <a:schemeClr val="tx1">
                  <a:lumMod val="95000"/>
                  <a:lumOff val="5000"/>
                </a:schemeClr>
              </a:solidFill>
              <a:latin typeface="Calibri" pitchFamily="34" charset="0"/>
            </a:endParaRPr>
          </a:p>
        </p:txBody>
      </p:sp>
      <p:sp>
        <p:nvSpPr>
          <p:cNvPr id="91" name="矩形 90"/>
          <p:cNvSpPr/>
          <p:nvPr/>
        </p:nvSpPr>
        <p:spPr bwMode="auto">
          <a:xfrm>
            <a:off x="6483715" y="4984384"/>
            <a:ext cx="2693541" cy="451406"/>
          </a:xfrm>
          <a:prstGeom prst="rect">
            <a:avLst/>
          </a:prstGeom>
        </p:spPr>
        <p:txBody>
          <a:bodyPr lIns="121889" tIns="60944" rIns="121889" bIns="60944">
            <a:spAutoFit/>
          </a:bodyPr>
          <a:lstStyle/>
          <a:p>
            <a:pPr>
              <a:defRPr/>
            </a:pPr>
            <a:r>
              <a:rPr lang="zh-CN" altLang="en-US" sz="2100" b="1" dirty="0">
                <a:solidFill>
                  <a:schemeClr val="tx1">
                    <a:lumMod val="95000"/>
                    <a:lumOff val="5000"/>
                  </a:schemeClr>
                </a:solidFill>
                <a:latin typeface="微软雅黑" panose="020B0503020204020204" pitchFamily="34" charset="-122"/>
                <a:ea typeface="微软雅黑" panose="020B0503020204020204" pitchFamily="34" charset="-122"/>
              </a:rPr>
              <a:t>输入相关标题</a:t>
            </a:r>
            <a:endParaRPr lang="zh-CN" altLang="en-US" sz="2100" b="1" dirty="0">
              <a:solidFill>
                <a:schemeClr val="tx1">
                  <a:lumMod val="95000"/>
                  <a:lumOff val="5000"/>
                </a:schemeClr>
              </a:solidFill>
            </a:endParaRPr>
          </a:p>
        </p:txBody>
      </p:sp>
    </p:spTree>
    <p:extLst>
      <p:ext uri="{BB962C8B-B14F-4D97-AF65-F5344CB8AC3E}">
        <p14:creationId xmlns:p14="http://schemas.microsoft.com/office/powerpoint/2010/main" val="47060478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500" fill="hold"/>
                                        <p:tgtEl>
                                          <p:spTgt spid="45"/>
                                        </p:tgtEl>
                                        <p:attrNameLst>
                                          <p:attrName>ppt_w</p:attrName>
                                        </p:attrNameLst>
                                      </p:cBhvr>
                                      <p:tavLst>
                                        <p:tav tm="0">
                                          <p:val>
                                            <p:fltVal val="0"/>
                                          </p:val>
                                        </p:tav>
                                        <p:tav tm="100000">
                                          <p:val>
                                            <p:strVal val="#ppt_w"/>
                                          </p:val>
                                        </p:tav>
                                      </p:tavLst>
                                    </p:anim>
                                    <p:anim calcmode="lin" valueType="num">
                                      <p:cBhvr>
                                        <p:cTn id="8" dur="500" fill="hold"/>
                                        <p:tgtEl>
                                          <p:spTgt spid="45"/>
                                        </p:tgtEl>
                                        <p:attrNameLst>
                                          <p:attrName>ppt_h</p:attrName>
                                        </p:attrNameLst>
                                      </p:cBhvr>
                                      <p:tavLst>
                                        <p:tav tm="0">
                                          <p:val>
                                            <p:fltVal val="0"/>
                                          </p:val>
                                        </p:tav>
                                        <p:tav tm="100000">
                                          <p:val>
                                            <p:strVal val="#ppt_h"/>
                                          </p:val>
                                        </p:tav>
                                      </p:tavLst>
                                    </p:anim>
                                    <p:animEffect transition="in" filter="fade">
                                      <p:cBhvr>
                                        <p:cTn id="9" dur="500"/>
                                        <p:tgtEl>
                                          <p:spTgt spid="4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childTnLst>
                          </p:cTn>
                        </p:par>
                        <p:par>
                          <p:cTn id="15" fill="hold">
                            <p:stCondLst>
                              <p:cond delay="500"/>
                            </p:stCondLst>
                            <p:childTnLst>
                              <p:par>
                                <p:cTn id="16" presetID="22" presetClass="entr" presetSubtype="8" fill="hold"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wipe(left)">
                                      <p:cBhvr>
                                        <p:cTn id="18" dur="500"/>
                                        <p:tgtEl>
                                          <p:spTgt spid="74"/>
                                        </p:tgtEl>
                                      </p:cBhvr>
                                    </p:animEffect>
                                  </p:childTnLst>
                                </p:cTn>
                              </p:par>
                            </p:childTnLst>
                          </p:cTn>
                        </p:par>
                        <p:par>
                          <p:cTn id="19" fill="hold">
                            <p:stCondLst>
                              <p:cond delay="1000"/>
                            </p:stCondLst>
                            <p:childTnLst>
                              <p:par>
                                <p:cTn id="20" presetID="21" presetClass="entr" presetSubtype="1" fill="hold" nodeType="after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heel(1)">
                                      <p:cBhvr>
                                        <p:cTn id="22" dur="2000"/>
                                        <p:tgtEl>
                                          <p:spTgt spid="77"/>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87"/>
                                        </p:tgtEl>
                                        <p:attrNameLst>
                                          <p:attrName>style.visibility</p:attrName>
                                        </p:attrNameLst>
                                      </p:cBhvr>
                                      <p:to>
                                        <p:strVal val="visible"/>
                                      </p:to>
                                    </p:set>
                                    <p:animEffect transition="in" filter="fade">
                                      <p:cBhvr>
                                        <p:cTn id="25" dur="1000"/>
                                        <p:tgtEl>
                                          <p:spTgt spid="87"/>
                                        </p:tgtEl>
                                      </p:cBhvr>
                                    </p:animEffect>
                                    <p:anim calcmode="lin" valueType="num">
                                      <p:cBhvr>
                                        <p:cTn id="26" dur="1000" fill="hold"/>
                                        <p:tgtEl>
                                          <p:spTgt spid="87"/>
                                        </p:tgtEl>
                                        <p:attrNameLst>
                                          <p:attrName>ppt_x</p:attrName>
                                        </p:attrNameLst>
                                      </p:cBhvr>
                                      <p:tavLst>
                                        <p:tav tm="0">
                                          <p:val>
                                            <p:strVal val="#ppt_x"/>
                                          </p:val>
                                        </p:tav>
                                        <p:tav tm="100000">
                                          <p:val>
                                            <p:strVal val="#ppt_x"/>
                                          </p:val>
                                        </p:tav>
                                      </p:tavLst>
                                    </p:anim>
                                    <p:anim calcmode="lin" valueType="num">
                                      <p:cBhvr>
                                        <p:cTn id="27" dur="1000" fill="hold"/>
                                        <p:tgtEl>
                                          <p:spTgt spid="87"/>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86"/>
                                        </p:tgtEl>
                                        <p:attrNameLst>
                                          <p:attrName>style.visibility</p:attrName>
                                        </p:attrNameLst>
                                      </p:cBhvr>
                                      <p:to>
                                        <p:strVal val="visible"/>
                                      </p:to>
                                    </p:set>
                                    <p:animEffect transition="in" filter="fade">
                                      <p:cBhvr>
                                        <p:cTn id="30" dur="1000"/>
                                        <p:tgtEl>
                                          <p:spTgt spid="86"/>
                                        </p:tgtEl>
                                      </p:cBhvr>
                                    </p:animEffect>
                                    <p:anim calcmode="lin" valueType="num">
                                      <p:cBhvr>
                                        <p:cTn id="31" dur="1000" fill="hold"/>
                                        <p:tgtEl>
                                          <p:spTgt spid="86"/>
                                        </p:tgtEl>
                                        <p:attrNameLst>
                                          <p:attrName>ppt_x</p:attrName>
                                        </p:attrNameLst>
                                      </p:cBhvr>
                                      <p:tavLst>
                                        <p:tav tm="0">
                                          <p:val>
                                            <p:strVal val="#ppt_x"/>
                                          </p:val>
                                        </p:tav>
                                        <p:tav tm="100000">
                                          <p:val>
                                            <p:strVal val="#ppt_x"/>
                                          </p:val>
                                        </p:tav>
                                      </p:tavLst>
                                    </p:anim>
                                    <p:anim calcmode="lin" valueType="num">
                                      <p:cBhvr>
                                        <p:cTn id="32" dur="1000" fill="hold"/>
                                        <p:tgtEl>
                                          <p:spTgt spid="86"/>
                                        </p:tgtEl>
                                        <p:attrNameLst>
                                          <p:attrName>ppt_y</p:attrName>
                                        </p:attrNameLst>
                                      </p:cBhvr>
                                      <p:tavLst>
                                        <p:tav tm="0">
                                          <p:val>
                                            <p:strVal val="#ppt_y+.1"/>
                                          </p:val>
                                        </p:tav>
                                        <p:tav tm="100000">
                                          <p:val>
                                            <p:strVal val="#ppt_y"/>
                                          </p:val>
                                        </p:tav>
                                      </p:tavLst>
                                    </p:anim>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75"/>
                                        </p:tgtEl>
                                        <p:attrNameLst>
                                          <p:attrName>style.visibility</p:attrName>
                                        </p:attrNameLst>
                                      </p:cBhvr>
                                      <p:to>
                                        <p:strVal val="visible"/>
                                      </p:to>
                                    </p:set>
                                    <p:animEffect transition="in" filter="wipe(left)">
                                      <p:cBhvr>
                                        <p:cTn id="36" dur="500"/>
                                        <p:tgtEl>
                                          <p:spTgt spid="75"/>
                                        </p:tgtEl>
                                      </p:cBhvr>
                                    </p:animEffect>
                                  </p:childTnLst>
                                </p:cTn>
                              </p:par>
                            </p:childTnLst>
                          </p:cTn>
                        </p:par>
                        <p:par>
                          <p:cTn id="37" fill="hold">
                            <p:stCondLst>
                              <p:cond delay="3500"/>
                            </p:stCondLst>
                            <p:childTnLst>
                              <p:par>
                                <p:cTn id="38" presetID="21" presetClass="entr" presetSubtype="1" fill="hold" nodeType="afterEffect">
                                  <p:stCondLst>
                                    <p:cond delay="0"/>
                                  </p:stCondLst>
                                  <p:childTnLst>
                                    <p:set>
                                      <p:cBhvr>
                                        <p:cTn id="39" dur="1" fill="hold">
                                          <p:stCondLst>
                                            <p:cond delay="0"/>
                                          </p:stCondLst>
                                        </p:cTn>
                                        <p:tgtEl>
                                          <p:spTgt spid="80"/>
                                        </p:tgtEl>
                                        <p:attrNameLst>
                                          <p:attrName>style.visibility</p:attrName>
                                        </p:attrNameLst>
                                      </p:cBhvr>
                                      <p:to>
                                        <p:strVal val="visible"/>
                                      </p:to>
                                    </p:set>
                                    <p:animEffect transition="in" filter="wheel(1)">
                                      <p:cBhvr>
                                        <p:cTn id="40" dur="2000"/>
                                        <p:tgtEl>
                                          <p:spTgt spid="80"/>
                                        </p:tgtEl>
                                      </p:cBhvr>
                                    </p:animEffect>
                                  </p:childTnLst>
                                </p:cTn>
                              </p:par>
                            </p:childTnLst>
                          </p:cTn>
                        </p:par>
                        <p:par>
                          <p:cTn id="41" fill="hold">
                            <p:stCondLst>
                              <p:cond delay="5500"/>
                            </p:stCondLst>
                            <p:childTnLst>
                              <p:par>
                                <p:cTn id="42" presetID="42" presetClass="entr" presetSubtype="0" fill="hold" grpId="0" nodeType="afterEffect">
                                  <p:stCondLst>
                                    <p:cond delay="0"/>
                                  </p:stCondLst>
                                  <p:childTnLst>
                                    <p:set>
                                      <p:cBhvr>
                                        <p:cTn id="43" dur="1" fill="hold">
                                          <p:stCondLst>
                                            <p:cond delay="0"/>
                                          </p:stCondLst>
                                        </p:cTn>
                                        <p:tgtEl>
                                          <p:spTgt spid="89"/>
                                        </p:tgtEl>
                                        <p:attrNameLst>
                                          <p:attrName>style.visibility</p:attrName>
                                        </p:attrNameLst>
                                      </p:cBhvr>
                                      <p:to>
                                        <p:strVal val="visible"/>
                                      </p:to>
                                    </p:set>
                                    <p:animEffect transition="in" filter="fade">
                                      <p:cBhvr>
                                        <p:cTn id="44" dur="1000"/>
                                        <p:tgtEl>
                                          <p:spTgt spid="89"/>
                                        </p:tgtEl>
                                      </p:cBhvr>
                                    </p:animEffect>
                                    <p:anim calcmode="lin" valueType="num">
                                      <p:cBhvr>
                                        <p:cTn id="45" dur="1000" fill="hold"/>
                                        <p:tgtEl>
                                          <p:spTgt spid="89"/>
                                        </p:tgtEl>
                                        <p:attrNameLst>
                                          <p:attrName>ppt_x</p:attrName>
                                        </p:attrNameLst>
                                      </p:cBhvr>
                                      <p:tavLst>
                                        <p:tav tm="0">
                                          <p:val>
                                            <p:strVal val="#ppt_x"/>
                                          </p:val>
                                        </p:tav>
                                        <p:tav tm="100000">
                                          <p:val>
                                            <p:strVal val="#ppt_x"/>
                                          </p:val>
                                        </p:tav>
                                      </p:tavLst>
                                    </p:anim>
                                    <p:anim calcmode="lin" valueType="num">
                                      <p:cBhvr>
                                        <p:cTn id="46" dur="1000" fill="hold"/>
                                        <p:tgtEl>
                                          <p:spTgt spid="89"/>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8"/>
                                        </p:tgtEl>
                                        <p:attrNameLst>
                                          <p:attrName>style.visibility</p:attrName>
                                        </p:attrNameLst>
                                      </p:cBhvr>
                                      <p:to>
                                        <p:strVal val="visible"/>
                                      </p:to>
                                    </p:set>
                                    <p:animEffect transition="in" filter="fade">
                                      <p:cBhvr>
                                        <p:cTn id="49" dur="1000"/>
                                        <p:tgtEl>
                                          <p:spTgt spid="88"/>
                                        </p:tgtEl>
                                      </p:cBhvr>
                                    </p:animEffect>
                                    <p:anim calcmode="lin" valueType="num">
                                      <p:cBhvr>
                                        <p:cTn id="50" dur="1000" fill="hold"/>
                                        <p:tgtEl>
                                          <p:spTgt spid="88"/>
                                        </p:tgtEl>
                                        <p:attrNameLst>
                                          <p:attrName>ppt_x</p:attrName>
                                        </p:attrNameLst>
                                      </p:cBhvr>
                                      <p:tavLst>
                                        <p:tav tm="0">
                                          <p:val>
                                            <p:strVal val="#ppt_x"/>
                                          </p:val>
                                        </p:tav>
                                        <p:tav tm="100000">
                                          <p:val>
                                            <p:strVal val="#ppt_x"/>
                                          </p:val>
                                        </p:tav>
                                      </p:tavLst>
                                    </p:anim>
                                    <p:anim calcmode="lin" valueType="num">
                                      <p:cBhvr>
                                        <p:cTn id="51" dur="1000" fill="hold"/>
                                        <p:tgtEl>
                                          <p:spTgt spid="88"/>
                                        </p:tgtEl>
                                        <p:attrNameLst>
                                          <p:attrName>ppt_y</p:attrName>
                                        </p:attrNameLst>
                                      </p:cBhvr>
                                      <p:tavLst>
                                        <p:tav tm="0">
                                          <p:val>
                                            <p:strVal val="#ppt_y+.1"/>
                                          </p:val>
                                        </p:tav>
                                        <p:tav tm="100000">
                                          <p:val>
                                            <p:strVal val="#ppt_y"/>
                                          </p:val>
                                        </p:tav>
                                      </p:tavLst>
                                    </p:anim>
                                  </p:childTnLst>
                                </p:cTn>
                              </p:par>
                            </p:childTnLst>
                          </p:cTn>
                        </p:par>
                        <p:par>
                          <p:cTn id="52" fill="hold">
                            <p:stCondLst>
                              <p:cond delay="6500"/>
                            </p:stCondLst>
                            <p:childTnLst>
                              <p:par>
                                <p:cTn id="53" presetID="22" presetClass="entr" presetSubtype="8" fill="hold" nodeType="afterEffect">
                                  <p:stCondLst>
                                    <p:cond delay="0"/>
                                  </p:stCondLst>
                                  <p:childTnLst>
                                    <p:set>
                                      <p:cBhvr>
                                        <p:cTn id="54" dur="1" fill="hold">
                                          <p:stCondLst>
                                            <p:cond delay="0"/>
                                          </p:stCondLst>
                                        </p:cTn>
                                        <p:tgtEl>
                                          <p:spTgt spid="76"/>
                                        </p:tgtEl>
                                        <p:attrNameLst>
                                          <p:attrName>style.visibility</p:attrName>
                                        </p:attrNameLst>
                                      </p:cBhvr>
                                      <p:to>
                                        <p:strVal val="visible"/>
                                      </p:to>
                                    </p:set>
                                    <p:animEffect transition="in" filter="wipe(left)">
                                      <p:cBhvr>
                                        <p:cTn id="55" dur="500"/>
                                        <p:tgtEl>
                                          <p:spTgt spid="76"/>
                                        </p:tgtEl>
                                      </p:cBhvr>
                                    </p:animEffect>
                                  </p:childTnLst>
                                </p:cTn>
                              </p:par>
                            </p:childTnLst>
                          </p:cTn>
                        </p:par>
                        <p:par>
                          <p:cTn id="56" fill="hold">
                            <p:stCondLst>
                              <p:cond delay="7000"/>
                            </p:stCondLst>
                            <p:childTnLst>
                              <p:par>
                                <p:cTn id="57" presetID="21" presetClass="entr" presetSubtype="1" fill="hold" nodeType="after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wheel(1)">
                                      <p:cBhvr>
                                        <p:cTn id="59" dur="2000"/>
                                        <p:tgtEl>
                                          <p:spTgt spid="83"/>
                                        </p:tgtEl>
                                      </p:cBhvr>
                                    </p:animEffect>
                                  </p:childTnLst>
                                </p:cTn>
                              </p:par>
                            </p:childTnLst>
                          </p:cTn>
                        </p:par>
                        <p:par>
                          <p:cTn id="60" fill="hold">
                            <p:stCondLst>
                              <p:cond delay="9000"/>
                            </p:stCondLst>
                            <p:childTnLst>
                              <p:par>
                                <p:cTn id="61" presetID="42" presetClass="entr" presetSubtype="0" fill="hold" grpId="0" nodeType="afterEffect">
                                  <p:stCondLst>
                                    <p:cond delay="0"/>
                                  </p:stCondLst>
                                  <p:childTnLst>
                                    <p:set>
                                      <p:cBhvr>
                                        <p:cTn id="62" dur="1" fill="hold">
                                          <p:stCondLst>
                                            <p:cond delay="0"/>
                                          </p:stCondLst>
                                        </p:cTn>
                                        <p:tgtEl>
                                          <p:spTgt spid="91"/>
                                        </p:tgtEl>
                                        <p:attrNameLst>
                                          <p:attrName>style.visibility</p:attrName>
                                        </p:attrNameLst>
                                      </p:cBhvr>
                                      <p:to>
                                        <p:strVal val="visible"/>
                                      </p:to>
                                    </p:set>
                                    <p:animEffect transition="in" filter="fade">
                                      <p:cBhvr>
                                        <p:cTn id="63" dur="1000"/>
                                        <p:tgtEl>
                                          <p:spTgt spid="91"/>
                                        </p:tgtEl>
                                      </p:cBhvr>
                                    </p:animEffect>
                                    <p:anim calcmode="lin" valueType="num">
                                      <p:cBhvr>
                                        <p:cTn id="64" dur="1000" fill="hold"/>
                                        <p:tgtEl>
                                          <p:spTgt spid="91"/>
                                        </p:tgtEl>
                                        <p:attrNameLst>
                                          <p:attrName>ppt_x</p:attrName>
                                        </p:attrNameLst>
                                      </p:cBhvr>
                                      <p:tavLst>
                                        <p:tav tm="0">
                                          <p:val>
                                            <p:strVal val="#ppt_x"/>
                                          </p:val>
                                        </p:tav>
                                        <p:tav tm="100000">
                                          <p:val>
                                            <p:strVal val="#ppt_x"/>
                                          </p:val>
                                        </p:tav>
                                      </p:tavLst>
                                    </p:anim>
                                    <p:anim calcmode="lin" valueType="num">
                                      <p:cBhvr>
                                        <p:cTn id="65" dur="1000" fill="hold"/>
                                        <p:tgtEl>
                                          <p:spTgt spid="91"/>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90"/>
                                        </p:tgtEl>
                                        <p:attrNameLst>
                                          <p:attrName>style.visibility</p:attrName>
                                        </p:attrNameLst>
                                      </p:cBhvr>
                                      <p:to>
                                        <p:strVal val="visible"/>
                                      </p:to>
                                    </p:set>
                                    <p:animEffect transition="in" filter="fade">
                                      <p:cBhvr>
                                        <p:cTn id="68" dur="1000"/>
                                        <p:tgtEl>
                                          <p:spTgt spid="90"/>
                                        </p:tgtEl>
                                      </p:cBhvr>
                                    </p:animEffect>
                                    <p:anim calcmode="lin" valueType="num">
                                      <p:cBhvr>
                                        <p:cTn id="69" dur="1000" fill="hold"/>
                                        <p:tgtEl>
                                          <p:spTgt spid="90"/>
                                        </p:tgtEl>
                                        <p:attrNameLst>
                                          <p:attrName>ppt_x</p:attrName>
                                        </p:attrNameLst>
                                      </p:cBhvr>
                                      <p:tavLst>
                                        <p:tav tm="0">
                                          <p:val>
                                            <p:strVal val="#ppt_x"/>
                                          </p:val>
                                        </p:tav>
                                        <p:tav tm="100000">
                                          <p:val>
                                            <p:strVal val="#ppt_x"/>
                                          </p:val>
                                        </p:tav>
                                      </p:tavLst>
                                    </p:anim>
                                    <p:anim calcmode="lin" valueType="num">
                                      <p:cBhvr>
                                        <p:cTn id="7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73" grpId="0" animBg="1"/>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11"/>
          <p:cNvSpPr/>
          <p:nvPr/>
        </p:nvSpPr>
        <p:spPr bwMode="auto">
          <a:xfrm>
            <a:off x="8676216" y="5546272"/>
            <a:ext cx="2323383" cy="0"/>
          </a:xfrm>
          <a:custGeom>
            <a:avLst/>
            <a:gdLst>
              <a:gd name="T0" fmla="*/ 2147483647 w 1984"/>
              <a:gd name="T1" fmla="*/ 0 w 1984"/>
              <a:gd name="T2" fmla="*/ 2147483647 w 1984"/>
              <a:gd name="T3" fmla="*/ 0 60000 65536"/>
              <a:gd name="T4" fmla="*/ 0 60000 65536"/>
              <a:gd name="T5" fmla="*/ 0 60000 65536"/>
              <a:gd name="T6" fmla="*/ 0 w 1984"/>
              <a:gd name="T7" fmla="*/ 1984 w 1984"/>
            </a:gdLst>
            <a:ahLst/>
            <a:cxnLst>
              <a:cxn ang="T3">
                <a:pos x="T0" y="0"/>
              </a:cxn>
              <a:cxn ang="T4">
                <a:pos x="T1" y="0"/>
              </a:cxn>
              <a:cxn ang="T5">
                <a:pos x="T2" y="0"/>
              </a:cxn>
            </a:cxnLst>
            <a:rect l="T6" t="0" r="T7" b="0"/>
            <a:pathLst>
              <a:path w="1984">
                <a:moveTo>
                  <a:pt x="1984" y="0"/>
                </a:moveTo>
                <a:lnTo>
                  <a:pt x="0" y="0"/>
                </a:lnTo>
                <a:lnTo>
                  <a:pt x="1984" y="0"/>
                </a:lnTo>
                <a:close/>
              </a:path>
            </a:pathLst>
          </a:custGeom>
          <a:solidFill>
            <a:srgbClr val="E6325C"/>
          </a:solidFill>
          <a:ln w="9525">
            <a:noFill/>
            <a:round/>
          </a:ln>
        </p:spPr>
        <p:txBody>
          <a:bodyPr lIns="91412" tIns="45706" rIns="91412" bIns="45706"/>
          <a:lstStyle/>
          <a:p>
            <a:pPr defTabSz="1218169">
              <a:defRPr/>
            </a:pPr>
            <a:endParaRPr lang="zh-CN" altLang="en-US" sz="2399" kern="0" dirty="0">
              <a:solidFill>
                <a:sysClr val="windowText" lastClr="000000"/>
              </a:solidFill>
            </a:endParaRPr>
          </a:p>
        </p:txBody>
      </p:sp>
      <p:sp>
        <p:nvSpPr>
          <p:cNvPr id="5" name="Line 12"/>
          <p:cNvSpPr>
            <a:spLocks noChangeShapeType="1"/>
          </p:cNvSpPr>
          <p:nvPr/>
        </p:nvSpPr>
        <p:spPr bwMode="auto">
          <a:xfrm flipH="1">
            <a:off x="8676216" y="5546272"/>
            <a:ext cx="2323383" cy="0"/>
          </a:xfrm>
          <a:prstGeom prst="line">
            <a:avLst/>
          </a:prstGeom>
          <a:noFill/>
          <a:ln w="9525">
            <a:noFill/>
            <a:round/>
          </a:ln>
        </p:spPr>
        <p:txBody>
          <a:bodyPr lIns="91412" tIns="45706" rIns="91412" bIns="45706"/>
          <a:lstStyle/>
          <a:p>
            <a:pPr defTabSz="1218169">
              <a:defRPr/>
            </a:pPr>
            <a:endParaRPr lang="zh-CN" altLang="en-US" sz="2399" kern="0" dirty="0">
              <a:solidFill>
                <a:sysClr val="windowText" lastClr="000000"/>
              </a:solidFill>
            </a:endParaRPr>
          </a:p>
        </p:txBody>
      </p:sp>
      <p:cxnSp>
        <p:nvCxnSpPr>
          <p:cNvPr id="7" name="直接连接符 6"/>
          <p:cNvCxnSpPr>
            <a:stCxn id="42" idx="3"/>
          </p:cNvCxnSpPr>
          <p:nvPr/>
        </p:nvCxnSpPr>
        <p:spPr>
          <a:xfrm flipV="1">
            <a:off x="844847" y="2665491"/>
            <a:ext cx="0" cy="2023533"/>
          </a:xfrm>
          <a:prstGeom prst="line">
            <a:avLst/>
          </a:prstGeom>
          <a:noFill/>
          <a:ln w="9525" cap="flat" cmpd="sng" algn="ctr">
            <a:solidFill>
              <a:schemeClr val="accent1"/>
            </a:solidFill>
            <a:prstDash val="dash"/>
            <a:tailEnd type="oval"/>
          </a:ln>
          <a:effectLst/>
        </p:spPr>
      </p:cxnSp>
      <p:cxnSp>
        <p:nvCxnSpPr>
          <p:cNvPr id="8" name="直接连接符 7"/>
          <p:cNvCxnSpPr/>
          <p:nvPr/>
        </p:nvCxnSpPr>
        <p:spPr>
          <a:xfrm flipV="1">
            <a:off x="3477170" y="2230062"/>
            <a:ext cx="0" cy="2023533"/>
          </a:xfrm>
          <a:prstGeom prst="line">
            <a:avLst/>
          </a:prstGeom>
          <a:noFill/>
          <a:ln w="9525" cap="flat" cmpd="sng" algn="ctr">
            <a:solidFill>
              <a:schemeClr val="accent2"/>
            </a:solidFill>
            <a:prstDash val="dash"/>
            <a:tailEnd type="oval"/>
          </a:ln>
          <a:effectLst/>
        </p:spPr>
      </p:cxnSp>
      <p:cxnSp>
        <p:nvCxnSpPr>
          <p:cNvPr id="9" name="直接连接符 8"/>
          <p:cNvCxnSpPr/>
          <p:nvPr/>
        </p:nvCxnSpPr>
        <p:spPr>
          <a:xfrm flipV="1">
            <a:off x="6126417" y="2230062"/>
            <a:ext cx="0" cy="2023533"/>
          </a:xfrm>
          <a:prstGeom prst="line">
            <a:avLst/>
          </a:prstGeom>
          <a:noFill/>
          <a:ln w="9525" cap="flat" cmpd="sng" algn="ctr">
            <a:solidFill>
              <a:schemeClr val="accent3"/>
            </a:solidFill>
            <a:prstDash val="dash"/>
            <a:tailEnd type="oval"/>
          </a:ln>
          <a:effectLst/>
        </p:spPr>
      </p:cxnSp>
      <p:cxnSp>
        <p:nvCxnSpPr>
          <p:cNvPr id="10" name="直接连接符 9"/>
          <p:cNvCxnSpPr/>
          <p:nvPr/>
        </p:nvCxnSpPr>
        <p:spPr>
          <a:xfrm flipV="1">
            <a:off x="8758740" y="2230062"/>
            <a:ext cx="0" cy="2023533"/>
          </a:xfrm>
          <a:prstGeom prst="line">
            <a:avLst/>
          </a:prstGeom>
          <a:noFill/>
          <a:ln w="9525" cap="flat" cmpd="sng" algn="ctr">
            <a:solidFill>
              <a:schemeClr val="accent4"/>
            </a:solidFill>
            <a:prstDash val="dash"/>
            <a:tailEnd type="oval"/>
          </a:ln>
          <a:effectLst/>
        </p:spPr>
      </p:cxnSp>
      <p:grpSp>
        <p:nvGrpSpPr>
          <p:cNvPr id="2" name="组合 10"/>
          <p:cNvGrpSpPr/>
          <p:nvPr/>
        </p:nvGrpSpPr>
        <p:grpSpPr bwMode="auto">
          <a:xfrm>
            <a:off x="8767206" y="4689026"/>
            <a:ext cx="2697918" cy="857249"/>
            <a:chOff x="6575446" y="3440667"/>
            <a:chExt cx="2023780" cy="643251"/>
          </a:xfrm>
        </p:grpSpPr>
        <p:sp>
          <p:nvSpPr>
            <p:cNvPr id="12" name="Freeform 13"/>
            <p:cNvSpPr/>
            <p:nvPr/>
          </p:nvSpPr>
          <p:spPr bwMode="auto">
            <a:xfrm>
              <a:off x="6575446" y="3440667"/>
              <a:ext cx="2023780" cy="643251"/>
            </a:xfrm>
            <a:custGeom>
              <a:avLst/>
              <a:gdLst>
                <a:gd name="T0" fmla="*/ 1984 w 2303"/>
                <a:gd name="T1" fmla="*/ 732 h 732"/>
                <a:gd name="T2" fmla="*/ 0 w 2303"/>
                <a:gd name="T3" fmla="*/ 732 h 732"/>
                <a:gd name="T4" fmla="*/ 321 w 2303"/>
                <a:gd name="T5" fmla="*/ 366 h 732"/>
                <a:gd name="T6" fmla="*/ 0 w 2303"/>
                <a:gd name="T7" fmla="*/ 0 h 732"/>
                <a:gd name="T8" fmla="*/ 1984 w 2303"/>
                <a:gd name="T9" fmla="*/ 0 h 732"/>
                <a:gd name="T10" fmla="*/ 2303 w 2303"/>
                <a:gd name="T11" fmla="*/ 366 h 732"/>
                <a:gd name="T12" fmla="*/ 1984 w 2303"/>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3" h="732">
                  <a:moveTo>
                    <a:pt x="1984" y="732"/>
                  </a:moveTo>
                  <a:lnTo>
                    <a:pt x="0" y="732"/>
                  </a:lnTo>
                  <a:lnTo>
                    <a:pt x="321" y="366"/>
                  </a:lnTo>
                  <a:lnTo>
                    <a:pt x="0" y="0"/>
                  </a:lnTo>
                  <a:lnTo>
                    <a:pt x="1984" y="0"/>
                  </a:lnTo>
                  <a:lnTo>
                    <a:pt x="2303" y="366"/>
                  </a:lnTo>
                  <a:lnTo>
                    <a:pt x="1984" y="732"/>
                  </a:lnTo>
                  <a:close/>
                </a:path>
              </a:pathLst>
            </a:custGeom>
            <a:solidFill>
              <a:srgbClr val="C00000"/>
            </a:solidFill>
            <a:ln>
              <a:noFill/>
            </a:ln>
          </p:spPr>
          <p:txBody>
            <a:bodyPr/>
            <a:lstStyle/>
            <a:p>
              <a:pPr defTabSz="1218169">
                <a:defRPr/>
              </a:pPr>
              <a:endParaRPr lang="zh-CN" altLang="en-US" sz="2399" kern="0" dirty="0">
                <a:solidFill>
                  <a:sysClr val="windowText" lastClr="000000"/>
                </a:solidFill>
              </a:endParaRPr>
            </a:p>
          </p:txBody>
        </p:sp>
        <p:grpSp>
          <p:nvGrpSpPr>
            <p:cNvPr id="3" name="组合 26"/>
            <p:cNvGrpSpPr/>
            <p:nvPr/>
          </p:nvGrpSpPr>
          <p:grpSpPr bwMode="auto">
            <a:xfrm>
              <a:off x="6964552" y="3576351"/>
              <a:ext cx="1306725" cy="371881"/>
              <a:chOff x="1491944" y="1784655"/>
              <a:chExt cx="1306725" cy="371881"/>
            </a:xfrm>
          </p:grpSpPr>
          <p:grpSp>
            <p:nvGrpSpPr>
              <p:cNvPr id="6" name="Group 6"/>
              <p:cNvGrpSpPr>
                <a:grpSpLocks noChangeAspect="1"/>
              </p:cNvGrpSpPr>
              <p:nvPr/>
            </p:nvGrpSpPr>
            <p:grpSpPr bwMode="auto">
              <a:xfrm>
                <a:off x="1491944" y="1784655"/>
                <a:ext cx="415760" cy="371881"/>
                <a:chOff x="833" y="1348"/>
                <a:chExt cx="379" cy="339"/>
              </a:xfrm>
              <a:solidFill>
                <a:sysClr val="window" lastClr="FFFFFF"/>
              </a:solidFill>
              <a:effectLst>
                <a:outerShdw blurRad="25400" dist="25400" dir="2700000" algn="tl" rotWithShape="0">
                  <a:prstClr val="black">
                    <a:alpha val="40000"/>
                  </a:prstClr>
                </a:outerShdw>
              </a:effectLst>
            </p:grpSpPr>
            <p:sp>
              <p:nvSpPr>
                <p:cNvPr id="16" name="Freeform 7"/>
                <p:cNvSpPr/>
                <p:nvPr/>
              </p:nvSpPr>
              <p:spPr bwMode="auto">
                <a:xfrm>
                  <a:off x="1101" y="1360"/>
                  <a:ext cx="111" cy="315"/>
                </a:xfrm>
                <a:custGeom>
                  <a:avLst/>
                  <a:gdLst>
                    <a:gd name="T0" fmla="*/ 15 w 19"/>
                    <a:gd name="T1" fmla="*/ 27 h 54"/>
                    <a:gd name="T2" fmla="*/ 0 w 19"/>
                    <a:gd name="T3" fmla="*/ 3 h 54"/>
                    <a:gd name="T4" fmla="*/ 2 w 19"/>
                    <a:gd name="T5" fmla="*/ 0 h 54"/>
                    <a:gd name="T6" fmla="*/ 19 w 19"/>
                    <a:gd name="T7" fmla="*/ 27 h 54"/>
                    <a:gd name="T8" fmla="*/ 1 w 19"/>
                    <a:gd name="T9" fmla="*/ 54 h 54"/>
                    <a:gd name="T10" fmla="*/ 0 w 19"/>
                    <a:gd name="T11" fmla="*/ 51 h 54"/>
                    <a:gd name="T12" fmla="*/ 15 w 19"/>
                    <a:gd name="T13" fmla="*/ 27 h 54"/>
                  </a:gdLst>
                  <a:ahLst/>
                  <a:cxnLst>
                    <a:cxn ang="0">
                      <a:pos x="T0" y="T1"/>
                    </a:cxn>
                    <a:cxn ang="0">
                      <a:pos x="T2" y="T3"/>
                    </a:cxn>
                    <a:cxn ang="0">
                      <a:pos x="T4" y="T5"/>
                    </a:cxn>
                    <a:cxn ang="0">
                      <a:pos x="T6" y="T7"/>
                    </a:cxn>
                    <a:cxn ang="0">
                      <a:pos x="T8" y="T9"/>
                    </a:cxn>
                    <a:cxn ang="0">
                      <a:pos x="T10" y="T11"/>
                    </a:cxn>
                    <a:cxn ang="0">
                      <a:pos x="T12" y="T13"/>
                    </a:cxn>
                  </a:cxnLst>
                  <a:rect l="0" t="0" r="r" b="b"/>
                  <a:pathLst>
                    <a:path w="19" h="54">
                      <a:moveTo>
                        <a:pt x="15" y="27"/>
                      </a:moveTo>
                      <a:cubicBezTo>
                        <a:pt x="15" y="16"/>
                        <a:pt x="9" y="7"/>
                        <a:pt x="0" y="3"/>
                      </a:cubicBezTo>
                      <a:cubicBezTo>
                        <a:pt x="2" y="0"/>
                        <a:pt x="2" y="0"/>
                        <a:pt x="2" y="0"/>
                      </a:cubicBezTo>
                      <a:cubicBezTo>
                        <a:pt x="12" y="5"/>
                        <a:pt x="19" y="15"/>
                        <a:pt x="19" y="27"/>
                      </a:cubicBezTo>
                      <a:cubicBezTo>
                        <a:pt x="19" y="39"/>
                        <a:pt x="11" y="49"/>
                        <a:pt x="1" y="54"/>
                      </a:cubicBezTo>
                      <a:cubicBezTo>
                        <a:pt x="0" y="51"/>
                        <a:pt x="0" y="51"/>
                        <a:pt x="0" y="51"/>
                      </a:cubicBezTo>
                      <a:cubicBezTo>
                        <a:pt x="9" y="47"/>
                        <a:pt x="15" y="38"/>
                        <a:pt x="15" y="27"/>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17" name="Freeform 8"/>
                <p:cNvSpPr/>
                <p:nvPr/>
              </p:nvSpPr>
              <p:spPr bwMode="auto">
                <a:xfrm>
                  <a:off x="1060" y="1389"/>
                  <a:ext cx="99" cy="257"/>
                </a:xfrm>
                <a:custGeom>
                  <a:avLst/>
                  <a:gdLst>
                    <a:gd name="T0" fmla="*/ 14 w 17"/>
                    <a:gd name="T1" fmla="*/ 22 h 44"/>
                    <a:gd name="T2" fmla="*/ 1 w 17"/>
                    <a:gd name="T3" fmla="*/ 3 h 44"/>
                    <a:gd name="T4" fmla="*/ 2 w 17"/>
                    <a:gd name="T5" fmla="*/ 0 h 44"/>
                    <a:gd name="T6" fmla="*/ 17 w 17"/>
                    <a:gd name="T7" fmla="*/ 22 h 44"/>
                    <a:gd name="T8" fmla="*/ 2 w 17"/>
                    <a:gd name="T9" fmla="*/ 44 h 44"/>
                    <a:gd name="T10" fmla="*/ 0 w 17"/>
                    <a:gd name="T11" fmla="*/ 41 h 44"/>
                    <a:gd name="T12" fmla="*/ 14 w 17"/>
                    <a:gd name="T13" fmla="*/ 22 h 44"/>
                  </a:gdLst>
                  <a:ahLst/>
                  <a:cxnLst>
                    <a:cxn ang="0">
                      <a:pos x="T0" y="T1"/>
                    </a:cxn>
                    <a:cxn ang="0">
                      <a:pos x="T2" y="T3"/>
                    </a:cxn>
                    <a:cxn ang="0">
                      <a:pos x="T4" y="T5"/>
                    </a:cxn>
                    <a:cxn ang="0">
                      <a:pos x="T6" y="T7"/>
                    </a:cxn>
                    <a:cxn ang="0">
                      <a:pos x="T8" y="T9"/>
                    </a:cxn>
                    <a:cxn ang="0">
                      <a:pos x="T10" y="T11"/>
                    </a:cxn>
                    <a:cxn ang="0">
                      <a:pos x="T12" y="T13"/>
                    </a:cxn>
                  </a:cxnLst>
                  <a:rect l="0" t="0" r="r" b="b"/>
                  <a:pathLst>
                    <a:path w="17" h="44">
                      <a:moveTo>
                        <a:pt x="14" y="22"/>
                      </a:moveTo>
                      <a:cubicBezTo>
                        <a:pt x="14" y="13"/>
                        <a:pt x="8" y="6"/>
                        <a:pt x="1" y="3"/>
                      </a:cubicBezTo>
                      <a:cubicBezTo>
                        <a:pt x="2" y="0"/>
                        <a:pt x="2" y="0"/>
                        <a:pt x="2" y="0"/>
                      </a:cubicBezTo>
                      <a:cubicBezTo>
                        <a:pt x="11" y="3"/>
                        <a:pt x="17" y="12"/>
                        <a:pt x="17" y="22"/>
                      </a:cubicBezTo>
                      <a:cubicBezTo>
                        <a:pt x="17" y="32"/>
                        <a:pt x="11" y="41"/>
                        <a:pt x="2" y="44"/>
                      </a:cubicBezTo>
                      <a:cubicBezTo>
                        <a:pt x="0" y="41"/>
                        <a:pt x="0" y="41"/>
                        <a:pt x="0" y="41"/>
                      </a:cubicBezTo>
                      <a:cubicBezTo>
                        <a:pt x="8" y="38"/>
                        <a:pt x="14" y="31"/>
                        <a:pt x="14" y="22"/>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18" name="Freeform 9"/>
                <p:cNvSpPr/>
                <p:nvPr/>
              </p:nvSpPr>
              <p:spPr bwMode="auto">
                <a:xfrm>
                  <a:off x="915" y="1348"/>
                  <a:ext cx="110" cy="339"/>
                </a:xfrm>
                <a:custGeom>
                  <a:avLst/>
                  <a:gdLst>
                    <a:gd name="T0" fmla="*/ 0 w 110"/>
                    <a:gd name="T1" fmla="*/ 99 h 339"/>
                    <a:gd name="T2" fmla="*/ 0 w 110"/>
                    <a:gd name="T3" fmla="*/ 240 h 339"/>
                    <a:gd name="T4" fmla="*/ 70 w 110"/>
                    <a:gd name="T5" fmla="*/ 298 h 339"/>
                    <a:gd name="T6" fmla="*/ 70 w 110"/>
                    <a:gd name="T7" fmla="*/ 175 h 339"/>
                    <a:gd name="T8" fmla="*/ 81 w 110"/>
                    <a:gd name="T9" fmla="*/ 175 h 339"/>
                    <a:gd name="T10" fmla="*/ 81 w 110"/>
                    <a:gd name="T11" fmla="*/ 310 h 339"/>
                    <a:gd name="T12" fmla="*/ 110 w 110"/>
                    <a:gd name="T13" fmla="*/ 339 h 339"/>
                    <a:gd name="T14" fmla="*/ 110 w 110"/>
                    <a:gd name="T15" fmla="*/ 0 h 339"/>
                    <a:gd name="T16" fmla="*/ 0 w 110"/>
                    <a:gd name="T17" fmla="*/ 9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339">
                      <a:moveTo>
                        <a:pt x="0" y="99"/>
                      </a:moveTo>
                      <a:lnTo>
                        <a:pt x="0" y="240"/>
                      </a:lnTo>
                      <a:lnTo>
                        <a:pt x="70" y="298"/>
                      </a:lnTo>
                      <a:lnTo>
                        <a:pt x="70" y="175"/>
                      </a:lnTo>
                      <a:lnTo>
                        <a:pt x="81" y="175"/>
                      </a:lnTo>
                      <a:lnTo>
                        <a:pt x="81" y="310"/>
                      </a:lnTo>
                      <a:lnTo>
                        <a:pt x="110" y="339"/>
                      </a:lnTo>
                      <a:lnTo>
                        <a:pt x="110" y="0"/>
                      </a:lnTo>
                      <a:lnTo>
                        <a:pt x="0" y="99"/>
                      </a:ln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19" name="Freeform 10"/>
                <p:cNvSpPr/>
                <p:nvPr/>
              </p:nvSpPr>
              <p:spPr bwMode="auto">
                <a:xfrm>
                  <a:off x="833" y="1453"/>
                  <a:ext cx="64" cy="129"/>
                </a:xfrm>
                <a:custGeom>
                  <a:avLst/>
                  <a:gdLst>
                    <a:gd name="T0" fmla="*/ 0 w 64"/>
                    <a:gd name="T1" fmla="*/ 0 h 129"/>
                    <a:gd name="T2" fmla="*/ 0 w 64"/>
                    <a:gd name="T3" fmla="*/ 129 h 129"/>
                    <a:gd name="T4" fmla="*/ 35 w 64"/>
                    <a:gd name="T5" fmla="*/ 129 h 129"/>
                    <a:gd name="T6" fmla="*/ 35 w 64"/>
                    <a:gd name="T7" fmla="*/ 59 h 129"/>
                    <a:gd name="T8" fmla="*/ 47 w 64"/>
                    <a:gd name="T9" fmla="*/ 59 h 129"/>
                    <a:gd name="T10" fmla="*/ 47 w 64"/>
                    <a:gd name="T11" fmla="*/ 129 h 129"/>
                    <a:gd name="T12" fmla="*/ 64 w 64"/>
                    <a:gd name="T13" fmla="*/ 129 h 129"/>
                    <a:gd name="T14" fmla="*/ 64 w 64"/>
                    <a:gd name="T15" fmla="*/ 0 h 129"/>
                    <a:gd name="T16" fmla="*/ 0 w 64"/>
                    <a:gd name="T17" fmla="*/ 0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 h="129">
                      <a:moveTo>
                        <a:pt x="0" y="0"/>
                      </a:moveTo>
                      <a:lnTo>
                        <a:pt x="0" y="129"/>
                      </a:lnTo>
                      <a:lnTo>
                        <a:pt x="35" y="129"/>
                      </a:lnTo>
                      <a:lnTo>
                        <a:pt x="35" y="59"/>
                      </a:lnTo>
                      <a:lnTo>
                        <a:pt x="47" y="59"/>
                      </a:lnTo>
                      <a:lnTo>
                        <a:pt x="47" y="129"/>
                      </a:lnTo>
                      <a:lnTo>
                        <a:pt x="64" y="129"/>
                      </a:lnTo>
                      <a:lnTo>
                        <a:pt x="64" y="0"/>
                      </a:lnTo>
                      <a:lnTo>
                        <a:pt x="0" y="0"/>
                      </a:lnTo>
                      <a:close/>
                    </a:path>
                  </a:pathLst>
                </a:custGeom>
                <a:grpFill/>
                <a:ln>
                  <a:noFill/>
                </a:ln>
              </p:spPr>
              <p:txBody>
                <a:bodyPr/>
                <a:lstStyle/>
                <a:p>
                  <a:pPr defTabSz="1218169">
                    <a:defRPr/>
                  </a:pPr>
                  <a:endParaRPr lang="zh-CN" altLang="en-US" sz="2399" kern="0" dirty="0">
                    <a:solidFill>
                      <a:sysClr val="windowText" lastClr="000000"/>
                    </a:solidFill>
                  </a:endParaRPr>
                </a:p>
              </p:txBody>
            </p:sp>
          </p:grpSp>
          <p:sp>
            <p:nvSpPr>
              <p:cNvPr id="15" name="TextBox 28"/>
              <p:cNvSpPr txBox="1">
                <a:spLocks noChangeArrowheads="1"/>
              </p:cNvSpPr>
              <p:nvPr/>
            </p:nvSpPr>
            <p:spPr bwMode="auto">
              <a:xfrm>
                <a:off x="1931458" y="1832129"/>
                <a:ext cx="867211" cy="284736"/>
              </a:xfrm>
              <a:prstGeom prst="rect">
                <a:avLst/>
              </a:prstGeom>
              <a:noFill/>
              <a:ln w="9525">
                <a:noFill/>
                <a:miter lim="800000"/>
              </a:ln>
            </p:spPr>
            <p:txBody>
              <a:bodyPr wrap="none">
                <a:spAutoFit/>
              </a:bodyPr>
              <a:lstStyle/>
              <a:p>
                <a:pPr defTabSz="1218169">
                  <a:defRPr/>
                </a:pPr>
                <a:r>
                  <a:rPr lang="en-US" altLang="zh-CN" sz="1866" kern="0" dirty="0">
                    <a:solidFill>
                      <a:srgbClr val="FFFFFF"/>
                    </a:solidFill>
                    <a:latin typeface="Impact" panose="020B0806030902050204" pitchFamily="34" charset="0"/>
                  </a:rPr>
                  <a:t>KEY WORD</a:t>
                </a:r>
                <a:endParaRPr lang="zh-CN" altLang="en-US" sz="1866" kern="0" dirty="0">
                  <a:solidFill>
                    <a:srgbClr val="FFFFFF"/>
                  </a:solidFill>
                  <a:latin typeface="Impact" panose="020B0806030902050204" pitchFamily="34" charset="0"/>
                </a:endParaRPr>
              </a:p>
            </p:txBody>
          </p:sp>
        </p:grpSp>
      </p:grpSp>
      <p:grpSp>
        <p:nvGrpSpPr>
          <p:cNvPr id="11" name="组合 19"/>
          <p:cNvGrpSpPr/>
          <p:nvPr/>
        </p:nvGrpSpPr>
        <p:grpSpPr bwMode="auto">
          <a:xfrm>
            <a:off x="6126419" y="4689026"/>
            <a:ext cx="2700033" cy="857249"/>
            <a:chOff x="4594140" y="3440667"/>
            <a:chExt cx="2026416" cy="643251"/>
          </a:xfrm>
        </p:grpSpPr>
        <p:sp>
          <p:nvSpPr>
            <p:cNvPr id="21" name="Freeform 8"/>
            <p:cNvSpPr/>
            <p:nvPr/>
          </p:nvSpPr>
          <p:spPr bwMode="auto">
            <a:xfrm>
              <a:off x="4594140" y="3440667"/>
              <a:ext cx="2026416" cy="643251"/>
            </a:xfrm>
            <a:custGeom>
              <a:avLst/>
              <a:gdLst>
                <a:gd name="T0" fmla="*/ 1985 w 2306"/>
                <a:gd name="T1" fmla="*/ 732 h 732"/>
                <a:gd name="T2" fmla="*/ 0 w 2306"/>
                <a:gd name="T3" fmla="*/ 732 h 732"/>
                <a:gd name="T4" fmla="*/ 322 w 2306"/>
                <a:gd name="T5" fmla="*/ 366 h 732"/>
                <a:gd name="T6" fmla="*/ 0 w 2306"/>
                <a:gd name="T7" fmla="*/ 0 h 732"/>
                <a:gd name="T8" fmla="*/ 1985 w 2306"/>
                <a:gd name="T9" fmla="*/ 0 h 732"/>
                <a:gd name="T10" fmla="*/ 2306 w 2306"/>
                <a:gd name="T11" fmla="*/ 366 h 732"/>
                <a:gd name="T12" fmla="*/ 1985 w 2306"/>
                <a:gd name="T13" fmla="*/ 732 h 732"/>
              </a:gdLst>
              <a:ahLst/>
              <a:cxnLst>
                <a:cxn ang="0">
                  <a:pos x="T0" y="T1"/>
                </a:cxn>
                <a:cxn ang="0">
                  <a:pos x="T2" y="T3"/>
                </a:cxn>
                <a:cxn ang="0">
                  <a:pos x="T4" y="T5"/>
                </a:cxn>
                <a:cxn ang="0">
                  <a:pos x="T6" y="T7"/>
                </a:cxn>
                <a:cxn ang="0">
                  <a:pos x="T8" y="T9"/>
                </a:cxn>
                <a:cxn ang="0">
                  <a:pos x="T10" y="T11"/>
                </a:cxn>
                <a:cxn ang="0">
                  <a:pos x="T12" y="T13"/>
                </a:cxn>
              </a:cxnLst>
              <a:rect l="0" t="0" r="r" b="b"/>
              <a:pathLst>
                <a:path w="2306" h="732">
                  <a:moveTo>
                    <a:pt x="1985" y="732"/>
                  </a:moveTo>
                  <a:lnTo>
                    <a:pt x="0" y="732"/>
                  </a:lnTo>
                  <a:lnTo>
                    <a:pt x="322" y="366"/>
                  </a:lnTo>
                  <a:lnTo>
                    <a:pt x="0" y="0"/>
                  </a:lnTo>
                  <a:lnTo>
                    <a:pt x="1985" y="0"/>
                  </a:lnTo>
                  <a:lnTo>
                    <a:pt x="2306" y="366"/>
                  </a:lnTo>
                  <a:lnTo>
                    <a:pt x="1985" y="732"/>
                  </a:lnTo>
                  <a:close/>
                </a:path>
              </a:pathLst>
            </a:custGeom>
            <a:solidFill>
              <a:srgbClr val="C00000"/>
            </a:solidFill>
            <a:ln>
              <a:noFill/>
            </a:ln>
          </p:spPr>
          <p:txBody>
            <a:bodyPr/>
            <a:lstStyle/>
            <a:p>
              <a:pPr defTabSz="1218169">
                <a:defRPr/>
              </a:pPr>
              <a:endParaRPr lang="zh-CN" altLang="en-US" sz="2399" kern="0" dirty="0">
                <a:solidFill>
                  <a:sysClr val="windowText" lastClr="000000"/>
                </a:solidFill>
              </a:endParaRPr>
            </a:p>
          </p:txBody>
        </p:sp>
        <p:grpSp>
          <p:nvGrpSpPr>
            <p:cNvPr id="13" name="组合 35"/>
            <p:cNvGrpSpPr/>
            <p:nvPr/>
          </p:nvGrpSpPr>
          <p:grpSpPr bwMode="auto">
            <a:xfrm>
              <a:off x="5068931" y="3515742"/>
              <a:ext cx="1142479" cy="493098"/>
              <a:chOff x="6086862" y="1851804"/>
              <a:chExt cx="1142479" cy="493098"/>
            </a:xfrm>
          </p:grpSpPr>
          <p:grpSp>
            <p:nvGrpSpPr>
              <p:cNvPr id="14" name="Group 29"/>
              <p:cNvGrpSpPr>
                <a:grpSpLocks noChangeAspect="1"/>
              </p:cNvGrpSpPr>
              <p:nvPr/>
            </p:nvGrpSpPr>
            <p:grpSpPr bwMode="auto">
              <a:xfrm>
                <a:off x="6086862" y="1851804"/>
                <a:ext cx="234382" cy="493098"/>
                <a:chOff x="4377" y="1861"/>
                <a:chExt cx="183" cy="385"/>
              </a:xfrm>
              <a:solidFill>
                <a:sysClr val="window" lastClr="FFFFFF"/>
              </a:solidFill>
              <a:effectLst>
                <a:outerShdw blurRad="25400" dist="25400" dir="2700000" algn="tl" rotWithShape="0">
                  <a:prstClr val="black">
                    <a:alpha val="40000"/>
                  </a:prstClr>
                </a:outerShdw>
              </a:effectLst>
            </p:grpSpPr>
            <p:sp>
              <p:nvSpPr>
                <p:cNvPr id="25" name="Freeform 30"/>
                <p:cNvSpPr/>
                <p:nvPr/>
              </p:nvSpPr>
              <p:spPr bwMode="auto">
                <a:xfrm>
                  <a:off x="4473" y="1967"/>
                  <a:ext cx="87" cy="125"/>
                </a:xfrm>
                <a:custGeom>
                  <a:avLst/>
                  <a:gdLst>
                    <a:gd name="T0" fmla="*/ 3 w 18"/>
                    <a:gd name="T1" fmla="*/ 10 h 26"/>
                    <a:gd name="T2" fmla="*/ 5 w 18"/>
                    <a:gd name="T3" fmla="*/ 16 h 26"/>
                    <a:gd name="T4" fmla="*/ 0 w 18"/>
                    <a:gd name="T5" fmla="*/ 22 h 26"/>
                    <a:gd name="T6" fmla="*/ 0 w 18"/>
                    <a:gd name="T7" fmla="*/ 26 h 26"/>
                    <a:gd name="T8" fmla="*/ 18 w 18"/>
                    <a:gd name="T9" fmla="*/ 26 h 26"/>
                    <a:gd name="T10" fmla="*/ 11 w 18"/>
                    <a:gd name="T11" fmla="*/ 8 h 26"/>
                    <a:gd name="T12" fmla="*/ 0 w 18"/>
                    <a:gd name="T13" fmla="*/ 0 h 26"/>
                    <a:gd name="T14" fmla="*/ 0 w 18"/>
                    <a:gd name="T15" fmla="*/ 8 h 26"/>
                    <a:gd name="T16" fmla="*/ 3 w 18"/>
                    <a:gd name="T1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3" y="10"/>
                      </a:moveTo>
                      <a:cubicBezTo>
                        <a:pt x="4" y="12"/>
                        <a:pt x="5" y="14"/>
                        <a:pt x="5" y="16"/>
                      </a:cubicBezTo>
                      <a:cubicBezTo>
                        <a:pt x="5" y="19"/>
                        <a:pt x="3" y="22"/>
                        <a:pt x="0" y="22"/>
                      </a:cubicBezTo>
                      <a:cubicBezTo>
                        <a:pt x="0" y="26"/>
                        <a:pt x="0" y="26"/>
                        <a:pt x="0" y="26"/>
                      </a:cubicBezTo>
                      <a:cubicBezTo>
                        <a:pt x="18" y="26"/>
                        <a:pt x="18" y="26"/>
                        <a:pt x="18" y="26"/>
                      </a:cubicBezTo>
                      <a:cubicBezTo>
                        <a:pt x="17" y="19"/>
                        <a:pt x="15" y="13"/>
                        <a:pt x="11" y="8"/>
                      </a:cubicBezTo>
                      <a:cubicBezTo>
                        <a:pt x="8" y="3"/>
                        <a:pt x="4" y="0"/>
                        <a:pt x="0" y="0"/>
                      </a:cubicBezTo>
                      <a:cubicBezTo>
                        <a:pt x="0" y="8"/>
                        <a:pt x="0" y="8"/>
                        <a:pt x="0" y="8"/>
                      </a:cubicBezTo>
                      <a:cubicBezTo>
                        <a:pt x="2" y="8"/>
                        <a:pt x="3" y="9"/>
                        <a:pt x="3" y="10"/>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26" name="Freeform 31"/>
                <p:cNvSpPr/>
                <p:nvPr/>
              </p:nvSpPr>
              <p:spPr bwMode="auto">
                <a:xfrm>
                  <a:off x="4464" y="1952"/>
                  <a:ext cx="5" cy="0"/>
                </a:xfrm>
                <a:custGeom>
                  <a:avLst/>
                  <a:gdLst>
                    <a:gd name="T0" fmla="*/ 1 w 1"/>
                    <a:gd name="T1" fmla="*/ 0 w 1"/>
                    <a:gd name="T2" fmla="*/ 0 w 1"/>
                    <a:gd name="T3" fmla="*/ 1 w 1"/>
                  </a:gdLst>
                  <a:ahLst/>
                  <a:cxnLst>
                    <a:cxn ang="0">
                      <a:pos x="T0" y="0"/>
                    </a:cxn>
                    <a:cxn ang="0">
                      <a:pos x="T1" y="0"/>
                    </a:cxn>
                    <a:cxn ang="0">
                      <a:pos x="T2" y="0"/>
                    </a:cxn>
                    <a:cxn ang="0">
                      <a:pos x="T3" y="0"/>
                    </a:cxn>
                  </a:cxnLst>
                  <a:rect l="0" t="0" r="r" b="b"/>
                  <a:pathLst>
                    <a:path w="1">
                      <a:moveTo>
                        <a:pt x="1" y="0"/>
                      </a:moveTo>
                      <a:cubicBezTo>
                        <a:pt x="0" y="0"/>
                        <a:pt x="0" y="0"/>
                        <a:pt x="0" y="0"/>
                      </a:cubicBezTo>
                      <a:cubicBezTo>
                        <a:pt x="0" y="0"/>
                        <a:pt x="0" y="0"/>
                        <a:pt x="0" y="0"/>
                      </a:cubicBezTo>
                      <a:cubicBezTo>
                        <a:pt x="0" y="0"/>
                        <a:pt x="0" y="0"/>
                        <a:pt x="1" y="0"/>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27" name="Freeform 32"/>
                <p:cNvSpPr>
                  <a:spLocks noEditPoints="1"/>
                </p:cNvSpPr>
                <p:nvPr/>
              </p:nvSpPr>
              <p:spPr bwMode="auto">
                <a:xfrm>
                  <a:off x="4377" y="2106"/>
                  <a:ext cx="183" cy="140"/>
                </a:xfrm>
                <a:custGeom>
                  <a:avLst/>
                  <a:gdLst>
                    <a:gd name="T0" fmla="*/ 0 w 38"/>
                    <a:gd name="T1" fmla="*/ 0 h 29"/>
                    <a:gd name="T2" fmla="*/ 0 w 38"/>
                    <a:gd name="T3" fmla="*/ 3 h 29"/>
                    <a:gd name="T4" fmla="*/ 6 w 38"/>
                    <a:gd name="T5" fmla="*/ 22 h 29"/>
                    <a:gd name="T6" fmla="*/ 19 w 38"/>
                    <a:gd name="T7" fmla="*/ 29 h 29"/>
                    <a:gd name="T8" fmla="*/ 33 w 38"/>
                    <a:gd name="T9" fmla="*/ 22 h 29"/>
                    <a:gd name="T10" fmla="*/ 38 w 38"/>
                    <a:gd name="T11" fmla="*/ 3 h 29"/>
                    <a:gd name="T12" fmla="*/ 38 w 38"/>
                    <a:gd name="T13" fmla="*/ 0 h 29"/>
                    <a:gd name="T14" fmla="*/ 0 w 38"/>
                    <a:gd name="T15" fmla="*/ 0 h 29"/>
                    <a:gd name="T16" fmla="*/ 22 w 38"/>
                    <a:gd name="T17" fmla="*/ 23 h 29"/>
                    <a:gd name="T18" fmla="*/ 22 w 38"/>
                    <a:gd name="T19" fmla="*/ 23 h 29"/>
                    <a:gd name="T20" fmla="*/ 22 w 38"/>
                    <a:gd name="T21" fmla="*/ 23 h 29"/>
                    <a:gd name="T22" fmla="*/ 21 w 38"/>
                    <a:gd name="T23" fmla="*/ 22 h 29"/>
                    <a:gd name="T24" fmla="*/ 22 w 38"/>
                    <a:gd name="T25" fmla="*/ 21 h 29"/>
                    <a:gd name="T26" fmla="*/ 34 w 38"/>
                    <a:gd name="T27" fmla="*/ 6 h 29"/>
                    <a:gd name="T28" fmla="*/ 34 w 38"/>
                    <a:gd name="T29" fmla="*/ 5 h 29"/>
                    <a:gd name="T30" fmla="*/ 35 w 38"/>
                    <a:gd name="T31" fmla="*/ 4 h 29"/>
                    <a:gd name="T32" fmla="*/ 36 w 38"/>
                    <a:gd name="T33" fmla="*/ 5 h 29"/>
                    <a:gd name="T34" fmla="*/ 36 w 38"/>
                    <a:gd name="T35" fmla="*/ 6 h 29"/>
                    <a:gd name="T36" fmla="*/ 22 w 38"/>
                    <a:gd name="T37" fmla="*/ 2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8" h="29">
                      <a:moveTo>
                        <a:pt x="0" y="0"/>
                      </a:moveTo>
                      <a:cubicBezTo>
                        <a:pt x="0" y="1"/>
                        <a:pt x="0" y="2"/>
                        <a:pt x="0" y="3"/>
                      </a:cubicBezTo>
                      <a:cubicBezTo>
                        <a:pt x="0" y="11"/>
                        <a:pt x="2" y="17"/>
                        <a:pt x="6" y="22"/>
                      </a:cubicBezTo>
                      <a:cubicBezTo>
                        <a:pt x="9" y="26"/>
                        <a:pt x="14" y="29"/>
                        <a:pt x="19" y="29"/>
                      </a:cubicBezTo>
                      <a:cubicBezTo>
                        <a:pt x="24" y="29"/>
                        <a:pt x="29" y="26"/>
                        <a:pt x="33" y="22"/>
                      </a:cubicBezTo>
                      <a:cubicBezTo>
                        <a:pt x="36" y="17"/>
                        <a:pt x="38" y="11"/>
                        <a:pt x="38" y="3"/>
                      </a:cubicBezTo>
                      <a:cubicBezTo>
                        <a:pt x="38" y="2"/>
                        <a:pt x="38" y="1"/>
                        <a:pt x="38" y="0"/>
                      </a:cubicBezTo>
                      <a:lnTo>
                        <a:pt x="0" y="0"/>
                      </a:lnTo>
                      <a:close/>
                      <a:moveTo>
                        <a:pt x="22" y="23"/>
                      </a:moveTo>
                      <a:cubicBezTo>
                        <a:pt x="22" y="23"/>
                        <a:pt x="22" y="23"/>
                        <a:pt x="22" y="23"/>
                      </a:cubicBezTo>
                      <a:cubicBezTo>
                        <a:pt x="22" y="23"/>
                        <a:pt x="22" y="23"/>
                        <a:pt x="22" y="23"/>
                      </a:cubicBezTo>
                      <a:cubicBezTo>
                        <a:pt x="21" y="23"/>
                        <a:pt x="21" y="22"/>
                        <a:pt x="21" y="22"/>
                      </a:cubicBezTo>
                      <a:cubicBezTo>
                        <a:pt x="21" y="21"/>
                        <a:pt x="21" y="21"/>
                        <a:pt x="22" y="21"/>
                      </a:cubicBezTo>
                      <a:cubicBezTo>
                        <a:pt x="28" y="21"/>
                        <a:pt x="34" y="14"/>
                        <a:pt x="34" y="6"/>
                      </a:cubicBezTo>
                      <a:cubicBezTo>
                        <a:pt x="34" y="5"/>
                        <a:pt x="34" y="5"/>
                        <a:pt x="34" y="5"/>
                      </a:cubicBezTo>
                      <a:cubicBezTo>
                        <a:pt x="34" y="5"/>
                        <a:pt x="34" y="4"/>
                        <a:pt x="35" y="4"/>
                      </a:cubicBezTo>
                      <a:cubicBezTo>
                        <a:pt x="35" y="4"/>
                        <a:pt x="36" y="5"/>
                        <a:pt x="36" y="5"/>
                      </a:cubicBezTo>
                      <a:cubicBezTo>
                        <a:pt x="36" y="6"/>
                        <a:pt x="36" y="6"/>
                        <a:pt x="36" y="6"/>
                      </a:cubicBezTo>
                      <a:cubicBezTo>
                        <a:pt x="36" y="15"/>
                        <a:pt x="30" y="23"/>
                        <a:pt x="22" y="23"/>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28" name="Freeform 33"/>
                <p:cNvSpPr/>
                <p:nvPr/>
              </p:nvSpPr>
              <p:spPr bwMode="auto">
                <a:xfrm>
                  <a:off x="4377" y="1967"/>
                  <a:ext cx="87" cy="125"/>
                </a:xfrm>
                <a:custGeom>
                  <a:avLst/>
                  <a:gdLst>
                    <a:gd name="T0" fmla="*/ 13 w 18"/>
                    <a:gd name="T1" fmla="*/ 16 h 26"/>
                    <a:gd name="T2" fmla="*/ 15 w 18"/>
                    <a:gd name="T3" fmla="*/ 10 h 26"/>
                    <a:gd name="T4" fmla="*/ 18 w 18"/>
                    <a:gd name="T5" fmla="*/ 8 h 26"/>
                    <a:gd name="T6" fmla="*/ 18 w 18"/>
                    <a:gd name="T7" fmla="*/ 0 h 26"/>
                    <a:gd name="T8" fmla="*/ 7 w 18"/>
                    <a:gd name="T9" fmla="*/ 8 h 26"/>
                    <a:gd name="T10" fmla="*/ 0 w 18"/>
                    <a:gd name="T11" fmla="*/ 26 h 26"/>
                    <a:gd name="T12" fmla="*/ 18 w 18"/>
                    <a:gd name="T13" fmla="*/ 26 h 26"/>
                    <a:gd name="T14" fmla="*/ 18 w 18"/>
                    <a:gd name="T15" fmla="*/ 22 h 26"/>
                    <a:gd name="T16" fmla="*/ 13 w 18"/>
                    <a:gd name="T17" fmla="*/ 1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26">
                      <a:moveTo>
                        <a:pt x="13" y="16"/>
                      </a:moveTo>
                      <a:cubicBezTo>
                        <a:pt x="13" y="14"/>
                        <a:pt x="14" y="12"/>
                        <a:pt x="15" y="10"/>
                      </a:cubicBezTo>
                      <a:cubicBezTo>
                        <a:pt x="15" y="9"/>
                        <a:pt x="16" y="8"/>
                        <a:pt x="18" y="8"/>
                      </a:cubicBezTo>
                      <a:cubicBezTo>
                        <a:pt x="18" y="0"/>
                        <a:pt x="18" y="0"/>
                        <a:pt x="18" y="0"/>
                      </a:cubicBezTo>
                      <a:cubicBezTo>
                        <a:pt x="14" y="0"/>
                        <a:pt x="10" y="3"/>
                        <a:pt x="7" y="8"/>
                      </a:cubicBezTo>
                      <a:cubicBezTo>
                        <a:pt x="3" y="13"/>
                        <a:pt x="1" y="20"/>
                        <a:pt x="0" y="26"/>
                      </a:cubicBezTo>
                      <a:cubicBezTo>
                        <a:pt x="18" y="26"/>
                        <a:pt x="18" y="26"/>
                        <a:pt x="18" y="26"/>
                      </a:cubicBezTo>
                      <a:cubicBezTo>
                        <a:pt x="18" y="22"/>
                        <a:pt x="18" y="22"/>
                        <a:pt x="18" y="22"/>
                      </a:cubicBezTo>
                      <a:cubicBezTo>
                        <a:pt x="15" y="22"/>
                        <a:pt x="13" y="19"/>
                        <a:pt x="13" y="16"/>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29" name="Freeform 34"/>
                <p:cNvSpPr/>
                <p:nvPr/>
              </p:nvSpPr>
              <p:spPr bwMode="auto">
                <a:xfrm>
                  <a:off x="4469" y="1952"/>
                  <a:ext cx="4" cy="0"/>
                </a:xfrm>
                <a:custGeom>
                  <a:avLst/>
                  <a:gdLst>
                    <a:gd name="T0" fmla="*/ 1 w 1"/>
                    <a:gd name="T1" fmla="*/ 1 w 1"/>
                    <a:gd name="T2" fmla="*/ 0 w 1"/>
                    <a:gd name="T3" fmla="*/ 0 w 1"/>
                    <a:gd name="T4" fmla="*/ 1 w 1"/>
                  </a:gdLst>
                  <a:ahLst/>
                  <a:cxnLst>
                    <a:cxn ang="0">
                      <a:pos x="T0" y="0"/>
                    </a:cxn>
                    <a:cxn ang="0">
                      <a:pos x="T1" y="0"/>
                    </a:cxn>
                    <a:cxn ang="0">
                      <a:pos x="T2" y="0"/>
                    </a:cxn>
                    <a:cxn ang="0">
                      <a:pos x="T3" y="0"/>
                    </a:cxn>
                    <a:cxn ang="0">
                      <a:pos x="T4" y="0"/>
                    </a:cxn>
                  </a:cxnLst>
                  <a:rect l="0" t="0" r="r" b="b"/>
                  <a:pathLst>
                    <a:path w="1">
                      <a:moveTo>
                        <a:pt x="1" y="0"/>
                      </a:moveTo>
                      <a:cubicBezTo>
                        <a:pt x="1" y="0"/>
                        <a:pt x="1" y="0"/>
                        <a:pt x="1" y="0"/>
                      </a:cubicBezTo>
                      <a:cubicBezTo>
                        <a:pt x="0" y="0"/>
                        <a:pt x="0" y="0"/>
                        <a:pt x="0" y="0"/>
                      </a:cubicBezTo>
                      <a:cubicBezTo>
                        <a:pt x="0" y="0"/>
                        <a:pt x="0" y="0"/>
                        <a:pt x="0" y="0"/>
                      </a:cubicBezTo>
                      <a:cubicBezTo>
                        <a:pt x="1" y="0"/>
                        <a:pt x="1" y="0"/>
                        <a:pt x="1" y="0"/>
                      </a:cubicBez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30" name="Freeform 35"/>
                <p:cNvSpPr/>
                <p:nvPr/>
              </p:nvSpPr>
              <p:spPr bwMode="auto">
                <a:xfrm>
                  <a:off x="4425" y="1861"/>
                  <a:ext cx="58" cy="91"/>
                </a:xfrm>
                <a:custGeom>
                  <a:avLst/>
                  <a:gdLst>
                    <a:gd name="T0" fmla="*/ 2 w 12"/>
                    <a:gd name="T1" fmla="*/ 8 h 19"/>
                    <a:gd name="T2" fmla="*/ 8 w 12"/>
                    <a:gd name="T3" fmla="*/ 10 h 19"/>
                    <a:gd name="T4" fmla="*/ 10 w 12"/>
                    <a:gd name="T5" fmla="*/ 11 h 19"/>
                    <a:gd name="T6" fmla="*/ 10 w 12"/>
                    <a:gd name="T7" fmla="*/ 12 h 19"/>
                    <a:gd name="T8" fmla="*/ 8 w 12"/>
                    <a:gd name="T9" fmla="*/ 17 h 19"/>
                    <a:gd name="T10" fmla="*/ 8 w 12"/>
                    <a:gd name="T11" fmla="*/ 19 h 19"/>
                    <a:gd name="T12" fmla="*/ 9 w 12"/>
                    <a:gd name="T13" fmla="*/ 19 h 19"/>
                    <a:gd name="T14" fmla="*/ 10 w 12"/>
                    <a:gd name="T15" fmla="*/ 18 h 19"/>
                    <a:gd name="T16" fmla="*/ 10 w 12"/>
                    <a:gd name="T17" fmla="*/ 18 h 19"/>
                    <a:gd name="T18" fmla="*/ 12 w 12"/>
                    <a:gd name="T19" fmla="*/ 12 h 19"/>
                    <a:gd name="T20" fmla="*/ 10 w 12"/>
                    <a:gd name="T21" fmla="*/ 9 h 19"/>
                    <a:gd name="T22" fmla="*/ 5 w 12"/>
                    <a:gd name="T23" fmla="*/ 7 h 19"/>
                    <a:gd name="T24" fmla="*/ 3 w 12"/>
                    <a:gd name="T25" fmla="*/ 7 h 19"/>
                    <a:gd name="T26" fmla="*/ 2 w 12"/>
                    <a:gd name="T27" fmla="*/ 5 h 19"/>
                    <a:gd name="T28" fmla="*/ 4 w 12"/>
                    <a:gd name="T29" fmla="*/ 1 h 19"/>
                    <a:gd name="T30" fmla="*/ 3 w 12"/>
                    <a:gd name="T31" fmla="*/ 0 h 19"/>
                    <a:gd name="T32" fmla="*/ 2 w 12"/>
                    <a:gd name="T33" fmla="*/ 0 h 19"/>
                    <a:gd name="T34" fmla="*/ 0 w 12"/>
                    <a:gd name="T35" fmla="*/ 5 h 19"/>
                    <a:gd name="T36" fmla="*/ 2 w 12"/>
                    <a:gd name="T37" fmla="*/ 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 h="19">
                      <a:moveTo>
                        <a:pt x="2" y="8"/>
                      </a:moveTo>
                      <a:cubicBezTo>
                        <a:pt x="4" y="9"/>
                        <a:pt x="6" y="10"/>
                        <a:pt x="8" y="10"/>
                      </a:cubicBezTo>
                      <a:cubicBezTo>
                        <a:pt x="8" y="10"/>
                        <a:pt x="9" y="11"/>
                        <a:pt x="10" y="11"/>
                      </a:cubicBezTo>
                      <a:cubicBezTo>
                        <a:pt x="10" y="11"/>
                        <a:pt x="10" y="12"/>
                        <a:pt x="10" y="12"/>
                      </a:cubicBezTo>
                      <a:cubicBezTo>
                        <a:pt x="10" y="13"/>
                        <a:pt x="10" y="15"/>
                        <a:pt x="8" y="17"/>
                      </a:cubicBezTo>
                      <a:cubicBezTo>
                        <a:pt x="8" y="18"/>
                        <a:pt x="8" y="18"/>
                        <a:pt x="8" y="19"/>
                      </a:cubicBezTo>
                      <a:cubicBezTo>
                        <a:pt x="9" y="19"/>
                        <a:pt x="9" y="19"/>
                        <a:pt x="9" y="19"/>
                      </a:cubicBezTo>
                      <a:cubicBezTo>
                        <a:pt x="10" y="18"/>
                        <a:pt x="10" y="18"/>
                        <a:pt x="10" y="18"/>
                      </a:cubicBezTo>
                      <a:cubicBezTo>
                        <a:pt x="10" y="18"/>
                        <a:pt x="10" y="18"/>
                        <a:pt x="10" y="18"/>
                      </a:cubicBezTo>
                      <a:cubicBezTo>
                        <a:pt x="11" y="16"/>
                        <a:pt x="12" y="14"/>
                        <a:pt x="12" y="12"/>
                      </a:cubicBezTo>
                      <a:cubicBezTo>
                        <a:pt x="12" y="11"/>
                        <a:pt x="11" y="10"/>
                        <a:pt x="10" y="9"/>
                      </a:cubicBezTo>
                      <a:cubicBezTo>
                        <a:pt x="8" y="8"/>
                        <a:pt x="6" y="8"/>
                        <a:pt x="5" y="7"/>
                      </a:cubicBezTo>
                      <a:cubicBezTo>
                        <a:pt x="4" y="7"/>
                        <a:pt x="3" y="7"/>
                        <a:pt x="3" y="7"/>
                      </a:cubicBezTo>
                      <a:cubicBezTo>
                        <a:pt x="2" y="6"/>
                        <a:pt x="2" y="6"/>
                        <a:pt x="2" y="5"/>
                      </a:cubicBezTo>
                      <a:cubicBezTo>
                        <a:pt x="2" y="4"/>
                        <a:pt x="2" y="3"/>
                        <a:pt x="4" y="1"/>
                      </a:cubicBezTo>
                      <a:cubicBezTo>
                        <a:pt x="4" y="1"/>
                        <a:pt x="4" y="0"/>
                        <a:pt x="3" y="0"/>
                      </a:cubicBezTo>
                      <a:cubicBezTo>
                        <a:pt x="3" y="0"/>
                        <a:pt x="2" y="0"/>
                        <a:pt x="2" y="0"/>
                      </a:cubicBezTo>
                      <a:cubicBezTo>
                        <a:pt x="1" y="2"/>
                        <a:pt x="0" y="4"/>
                        <a:pt x="0" y="5"/>
                      </a:cubicBezTo>
                      <a:cubicBezTo>
                        <a:pt x="0" y="7"/>
                        <a:pt x="1" y="8"/>
                        <a:pt x="2" y="8"/>
                      </a:cubicBezTo>
                      <a:close/>
                    </a:path>
                  </a:pathLst>
                </a:custGeom>
                <a:grpFill/>
                <a:ln>
                  <a:noFill/>
                </a:ln>
              </p:spPr>
              <p:txBody>
                <a:bodyPr/>
                <a:lstStyle/>
                <a:p>
                  <a:pPr defTabSz="1218169">
                    <a:defRPr/>
                  </a:pPr>
                  <a:endParaRPr lang="zh-CN" altLang="en-US" sz="2399" kern="0" dirty="0">
                    <a:solidFill>
                      <a:sysClr val="windowText" lastClr="000000"/>
                    </a:solidFill>
                  </a:endParaRPr>
                </a:p>
              </p:txBody>
            </p:sp>
          </p:grpSp>
          <p:sp>
            <p:nvSpPr>
              <p:cNvPr id="24" name="TextBox 45"/>
              <p:cNvSpPr txBox="1">
                <a:spLocks noChangeArrowheads="1"/>
              </p:cNvSpPr>
              <p:nvPr/>
            </p:nvSpPr>
            <p:spPr bwMode="auto">
              <a:xfrm>
                <a:off x="6361681" y="1969133"/>
                <a:ext cx="867660" cy="284736"/>
              </a:xfrm>
              <a:prstGeom prst="rect">
                <a:avLst/>
              </a:prstGeom>
              <a:noFill/>
              <a:ln w="9525">
                <a:noFill/>
                <a:miter lim="800000"/>
              </a:ln>
            </p:spPr>
            <p:txBody>
              <a:bodyPr wrap="none">
                <a:spAutoFit/>
              </a:bodyPr>
              <a:lstStyle/>
              <a:p>
                <a:pPr defTabSz="1218169">
                  <a:defRPr/>
                </a:pPr>
                <a:r>
                  <a:rPr lang="en-US" altLang="zh-CN" sz="1866" kern="0" dirty="0">
                    <a:solidFill>
                      <a:srgbClr val="FFFFFF"/>
                    </a:solidFill>
                    <a:latin typeface="Impact" panose="020B0806030902050204" pitchFamily="34" charset="0"/>
                  </a:rPr>
                  <a:t>KEY WORD</a:t>
                </a:r>
                <a:endParaRPr lang="zh-CN" altLang="en-US" sz="1866" kern="0" dirty="0">
                  <a:solidFill>
                    <a:srgbClr val="FFFFFF"/>
                  </a:solidFill>
                  <a:latin typeface="Impact" panose="020B0806030902050204" pitchFamily="34" charset="0"/>
                </a:endParaRPr>
              </a:p>
            </p:txBody>
          </p:sp>
        </p:grpSp>
      </p:grpSp>
      <p:grpSp>
        <p:nvGrpSpPr>
          <p:cNvPr id="20" name="组合 30"/>
          <p:cNvGrpSpPr/>
          <p:nvPr/>
        </p:nvGrpSpPr>
        <p:grpSpPr bwMode="auto">
          <a:xfrm>
            <a:off x="3485634" y="4689021"/>
            <a:ext cx="2700033" cy="858045"/>
            <a:chOff x="2613712" y="3440667"/>
            <a:chExt cx="2025537" cy="643251"/>
          </a:xfrm>
        </p:grpSpPr>
        <p:sp>
          <p:nvSpPr>
            <p:cNvPr id="32" name="Freeform 7"/>
            <p:cNvSpPr/>
            <p:nvPr/>
          </p:nvSpPr>
          <p:spPr bwMode="auto">
            <a:xfrm>
              <a:off x="2613712" y="3440667"/>
              <a:ext cx="2025537" cy="643251"/>
            </a:xfrm>
            <a:custGeom>
              <a:avLst/>
              <a:gdLst>
                <a:gd name="T0" fmla="*/ 2147483647 w 2305"/>
                <a:gd name="T1" fmla="*/ 2147483647 h 732"/>
                <a:gd name="T2" fmla="*/ 0 w 2305"/>
                <a:gd name="T3" fmla="*/ 2147483647 h 732"/>
                <a:gd name="T4" fmla="*/ 2147483647 w 2305"/>
                <a:gd name="T5" fmla="*/ 2147483647 h 732"/>
                <a:gd name="T6" fmla="*/ 0 w 2305"/>
                <a:gd name="T7" fmla="*/ 0 h 732"/>
                <a:gd name="T8" fmla="*/ 2147483647 w 2305"/>
                <a:gd name="T9" fmla="*/ 0 h 732"/>
                <a:gd name="T10" fmla="*/ 2147483647 w 2305"/>
                <a:gd name="T11" fmla="*/ 2147483647 h 732"/>
                <a:gd name="T12" fmla="*/ 2147483647 w 2305"/>
                <a:gd name="T13" fmla="*/ 2147483647 h 732"/>
                <a:gd name="T14" fmla="*/ 0 60000 65536"/>
                <a:gd name="T15" fmla="*/ 0 60000 65536"/>
                <a:gd name="T16" fmla="*/ 0 60000 65536"/>
                <a:gd name="T17" fmla="*/ 0 60000 65536"/>
                <a:gd name="T18" fmla="*/ 0 60000 65536"/>
                <a:gd name="T19" fmla="*/ 0 60000 65536"/>
                <a:gd name="T20" fmla="*/ 0 60000 65536"/>
                <a:gd name="T21" fmla="*/ 0 w 2305"/>
                <a:gd name="T22" fmla="*/ 0 h 732"/>
                <a:gd name="T23" fmla="*/ 2305 w 2305"/>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5" h="732">
                  <a:moveTo>
                    <a:pt x="1984" y="732"/>
                  </a:moveTo>
                  <a:lnTo>
                    <a:pt x="0" y="732"/>
                  </a:lnTo>
                  <a:lnTo>
                    <a:pt x="321" y="366"/>
                  </a:lnTo>
                  <a:lnTo>
                    <a:pt x="0" y="0"/>
                  </a:lnTo>
                  <a:lnTo>
                    <a:pt x="1984" y="0"/>
                  </a:lnTo>
                  <a:lnTo>
                    <a:pt x="2305" y="366"/>
                  </a:lnTo>
                  <a:lnTo>
                    <a:pt x="1984" y="732"/>
                  </a:lnTo>
                  <a:close/>
                </a:path>
              </a:pathLst>
            </a:custGeom>
            <a:solidFill>
              <a:srgbClr val="C00000"/>
            </a:solidFill>
            <a:ln w="9525">
              <a:noFill/>
              <a:round/>
            </a:ln>
          </p:spPr>
          <p:txBody>
            <a:bodyPr/>
            <a:lstStyle/>
            <a:p>
              <a:pPr defTabSz="1218169">
                <a:defRPr/>
              </a:pPr>
              <a:endParaRPr lang="zh-CN" altLang="en-US" sz="2399" kern="0" dirty="0">
                <a:solidFill>
                  <a:sysClr val="windowText" lastClr="000000"/>
                </a:solidFill>
              </a:endParaRPr>
            </a:p>
          </p:txBody>
        </p:sp>
        <p:grpSp>
          <p:nvGrpSpPr>
            <p:cNvPr id="22" name="组合 54"/>
            <p:cNvGrpSpPr/>
            <p:nvPr/>
          </p:nvGrpSpPr>
          <p:grpSpPr bwMode="auto">
            <a:xfrm>
              <a:off x="2973796" y="3605948"/>
              <a:ext cx="1276973" cy="332887"/>
              <a:chOff x="1641394" y="3123021"/>
              <a:chExt cx="1276973" cy="332887"/>
            </a:xfrm>
          </p:grpSpPr>
          <p:grpSp>
            <p:nvGrpSpPr>
              <p:cNvPr id="23" name="Group 20"/>
              <p:cNvGrpSpPr>
                <a:grpSpLocks noChangeAspect="1"/>
              </p:cNvGrpSpPr>
              <p:nvPr/>
            </p:nvGrpSpPr>
            <p:grpSpPr bwMode="auto">
              <a:xfrm>
                <a:off x="1641394" y="3123021"/>
                <a:ext cx="433721" cy="332887"/>
                <a:chOff x="1066" y="1895"/>
                <a:chExt cx="314" cy="241"/>
              </a:xfrm>
              <a:solidFill>
                <a:sysClr val="window" lastClr="FFFFFF"/>
              </a:solidFill>
              <a:effectLst>
                <a:outerShdw blurRad="25400" dist="25400" dir="2700000" algn="tl" rotWithShape="0">
                  <a:prstClr val="black">
                    <a:alpha val="40000"/>
                  </a:prstClr>
                </a:outerShdw>
              </a:effectLst>
            </p:grpSpPr>
            <p:sp>
              <p:nvSpPr>
                <p:cNvPr id="36" name="Freeform 21"/>
                <p:cNvSpPr/>
                <p:nvPr/>
              </p:nvSpPr>
              <p:spPr bwMode="auto">
                <a:xfrm>
                  <a:off x="1066" y="2128"/>
                  <a:ext cx="314" cy="8"/>
                </a:xfrm>
                <a:custGeom>
                  <a:avLst/>
                  <a:gdLst>
                    <a:gd name="T0" fmla="*/ 2 w 76"/>
                    <a:gd name="T1" fmla="*/ 2 h 2"/>
                    <a:gd name="T2" fmla="*/ 0 w 76"/>
                    <a:gd name="T3" fmla="*/ 1 h 2"/>
                    <a:gd name="T4" fmla="*/ 2 w 76"/>
                    <a:gd name="T5" fmla="*/ 0 h 2"/>
                    <a:gd name="T6" fmla="*/ 75 w 76"/>
                    <a:gd name="T7" fmla="*/ 0 h 2"/>
                    <a:gd name="T8" fmla="*/ 76 w 76"/>
                    <a:gd name="T9" fmla="*/ 1 h 2"/>
                    <a:gd name="T10" fmla="*/ 75 w 76"/>
                    <a:gd name="T11" fmla="*/ 2 h 2"/>
                    <a:gd name="T12" fmla="*/ 2 w 76"/>
                    <a:gd name="T13" fmla="*/ 2 h 2"/>
                  </a:gdLst>
                  <a:ahLst/>
                  <a:cxnLst>
                    <a:cxn ang="0">
                      <a:pos x="T0" y="T1"/>
                    </a:cxn>
                    <a:cxn ang="0">
                      <a:pos x="T2" y="T3"/>
                    </a:cxn>
                    <a:cxn ang="0">
                      <a:pos x="T4" y="T5"/>
                    </a:cxn>
                    <a:cxn ang="0">
                      <a:pos x="T6" y="T7"/>
                    </a:cxn>
                    <a:cxn ang="0">
                      <a:pos x="T8" y="T9"/>
                    </a:cxn>
                    <a:cxn ang="0">
                      <a:pos x="T10" y="T11"/>
                    </a:cxn>
                    <a:cxn ang="0">
                      <a:pos x="T12" y="T13"/>
                    </a:cxn>
                  </a:cxnLst>
                  <a:rect l="0" t="0" r="r" b="b"/>
                  <a:pathLst>
                    <a:path w="76" h="2">
                      <a:moveTo>
                        <a:pt x="2" y="2"/>
                      </a:moveTo>
                      <a:cubicBezTo>
                        <a:pt x="1" y="2"/>
                        <a:pt x="0" y="2"/>
                        <a:pt x="0" y="1"/>
                      </a:cubicBezTo>
                      <a:cubicBezTo>
                        <a:pt x="0" y="0"/>
                        <a:pt x="1" y="0"/>
                        <a:pt x="2" y="0"/>
                      </a:cubicBezTo>
                      <a:cubicBezTo>
                        <a:pt x="75" y="0"/>
                        <a:pt x="75" y="0"/>
                        <a:pt x="75" y="0"/>
                      </a:cubicBezTo>
                      <a:cubicBezTo>
                        <a:pt x="75" y="0"/>
                        <a:pt x="76" y="0"/>
                        <a:pt x="76" y="1"/>
                      </a:cubicBezTo>
                      <a:cubicBezTo>
                        <a:pt x="76" y="2"/>
                        <a:pt x="75" y="2"/>
                        <a:pt x="75" y="2"/>
                      </a:cubicBezTo>
                      <a:lnTo>
                        <a:pt x="2" y="2"/>
                      </a:ln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37" name="Rectangle 22"/>
                <p:cNvSpPr>
                  <a:spLocks noChangeArrowheads="1"/>
                </p:cNvSpPr>
                <p:nvPr/>
              </p:nvSpPr>
              <p:spPr bwMode="auto">
                <a:xfrm>
                  <a:off x="1107" y="1949"/>
                  <a:ext cx="46" cy="154"/>
                </a:xfrm>
                <a:prstGeom prst="rect">
                  <a:avLst/>
                </a:prstGeom>
                <a:grpFill/>
                <a:ln>
                  <a:noFill/>
                </a:ln>
              </p:spPr>
              <p:txBody>
                <a:bodyPr/>
                <a:lstStyle/>
                <a:p>
                  <a:pPr defTabSz="1218169">
                    <a:defRPr/>
                  </a:pPr>
                  <a:endParaRPr lang="zh-CN" altLang="en-US" sz="2399" kern="0" dirty="0">
                    <a:solidFill>
                      <a:sysClr val="windowText" lastClr="000000"/>
                    </a:solidFill>
                  </a:endParaRPr>
                </a:p>
              </p:txBody>
            </p:sp>
            <p:sp>
              <p:nvSpPr>
                <p:cNvPr id="38" name="Rectangle 23"/>
                <p:cNvSpPr>
                  <a:spLocks noChangeArrowheads="1"/>
                </p:cNvSpPr>
                <p:nvPr/>
              </p:nvSpPr>
              <p:spPr bwMode="auto">
                <a:xfrm>
                  <a:off x="1173" y="1895"/>
                  <a:ext cx="46" cy="208"/>
                </a:xfrm>
                <a:prstGeom prst="rect">
                  <a:avLst/>
                </a:prstGeom>
                <a:grpFill/>
                <a:ln>
                  <a:noFill/>
                </a:ln>
              </p:spPr>
              <p:txBody>
                <a:bodyPr/>
                <a:lstStyle/>
                <a:p>
                  <a:pPr defTabSz="1218169">
                    <a:defRPr/>
                  </a:pPr>
                  <a:endParaRPr lang="zh-CN" altLang="en-US" sz="2399" kern="0" dirty="0">
                    <a:solidFill>
                      <a:sysClr val="windowText" lastClr="000000"/>
                    </a:solidFill>
                  </a:endParaRPr>
                </a:p>
              </p:txBody>
            </p:sp>
            <p:sp>
              <p:nvSpPr>
                <p:cNvPr id="39" name="Rectangle 24"/>
                <p:cNvSpPr>
                  <a:spLocks noChangeArrowheads="1"/>
                </p:cNvSpPr>
                <p:nvPr/>
              </p:nvSpPr>
              <p:spPr bwMode="auto">
                <a:xfrm>
                  <a:off x="1235" y="1961"/>
                  <a:ext cx="46" cy="142"/>
                </a:xfrm>
                <a:prstGeom prst="rect">
                  <a:avLst/>
                </a:prstGeom>
                <a:grpFill/>
                <a:ln>
                  <a:noFill/>
                </a:ln>
              </p:spPr>
              <p:txBody>
                <a:bodyPr/>
                <a:lstStyle/>
                <a:p>
                  <a:pPr defTabSz="1218169">
                    <a:defRPr/>
                  </a:pPr>
                  <a:endParaRPr lang="zh-CN" altLang="en-US" sz="2399" kern="0" dirty="0">
                    <a:solidFill>
                      <a:sysClr val="windowText" lastClr="000000"/>
                    </a:solidFill>
                  </a:endParaRPr>
                </a:p>
              </p:txBody>
            </p:sp>
            <p:sp>
              <p:nvSpPr>
                <p:cNvPr id="40" name="Rectangle 25"/>
                <p:cNvSpPr>
                  <a:spLocks noChangeArrowheads="1"/>
                </p:cNvSpPr>
                <p:nvPr/>
              </p:nvSpPr>
              <p:spPr bwMode="auto">
                <a:xfrm>
                  <a:off x="1306" y="2007"/>
                  <a:ext cx="45" cy="96"/>
                </a:xfrm>
                <a:prstGeom prst="rect">
                  <a:avLst/>
                </a:prstGeom>
                <a:grpFill/>
                <a:ln>
                  <a:noFill/>
                </a:ln>
              </p:spPr>
              <p:txBody>
                <a:bodyPr/>
                <a:lstStyle/>
                <a:p>
                  <a:pPr defTabSz="1218169">
                    <a:defRPr/>
                  </a:pPr>
                  <a:endParaRPr lang="zh-CN" altLang="en-US" sz="2399" kern="0" dirty="0">
                    <a:solidFill>
                      <a:sysClr val="windowText" lastClr="000000"/>
                    </a:solidFill>
                  </a:endParaRPr>
                </a:p>
              </p:txBody>
            </p:sp>
          </p:grpSp>
          <p:sp>
            <p:nvSpPr>
              <p:cNvPr id="35" name="TextBox 56"/>
              <p:cNvSpPr txBox="1">
                <a:spLocks noChangeArrowheads="1"/>
              </p:cNvSpPr>
              <p:nvPr/>
            </p:nvSpPr>
            <p:spPr bwMode="auto">
              <a:xfrm>
                <a:off x="2051083" y="3157969"/>
                <a:ext cx="867284" cy="284472"/>
              </a:xfrm>
              <a:prstGeom prst="rect">
                <a:avLst/>
              </a:prstGeom>
              <a:noFill/>
              <a:ln w="9525">
                <a:noFill/>
                <a:miter lim="800000"/>
              </a:ln>
            </p:spPr>
            <p:txBody>
              <a:bodyPr wrap="none">
                <a:spAutoFit/>
              </a:bodyPr>
              <a:lstStyle/>
              <a:p>
                <a:pPr defTabSz="1218169">
                  <a:defRPr/>
                </a:pPr>
                <a:r>
                  <a:rPr lang="en-US" altLang="zh-CN" sz="1866" kern="0" dirty="0">
                    <a:solidFill>
                      <a:srgbClr val="FFFFFF"/>
                    </a:solidFill>
                    <a:latin typeface="Impact" panose="020B0806030902050204" pitchFamily="34" charset="0"/>
                  </a:rPr>
                  <a:t>KEY WORD</a:t>
                </a:r>
                <a:endParaRPr lang="zh-CN" altLang="en-US" sz="1866" kern="0" dirty="0">
                  <a:solidFill>
                    <a:srgbClr val="FFFFFF"/>
                  </a:solidFill>
                  <a:latin typeface="Impact" panose="020B0806030902050204" pitchFamily="34" charset="0"/>
                </a:endParaRPr>
              </a:p>
            </p:txBody>
          </p:sp>
        </p:grpSp>
      </p:grpSp>
      <p:grpSp>
        <p:nvGrpSpPr>
          <p:cNvPr id="31" name="组合 40"/>
          <p:cNvGrpSpPr/>
          <p:nvPr/>
        </p:nvGrpSpPr>
        <p:grpSpPr bwMode="auto">
          <a:xfrm>
            <a:off x="844850" y="4689026"/>
            <a:ext cx="2702149" cy="857249"/>
            <a:chOff x="632405" y="3440667"/>
            <a:chExt cx="2026416" cy="643251"/>
          </a:xfrm>
        </p:grpSpPr>
        <p:sp>
          <p:nvSpPr>
            <p:cNvPr id="42" name="Freeform 6"/>
            <p:cNvSpPr/>
            <p:nvPr/>
          </p:nvSpPr>
          <p:spPr bwMode="auto">
            <a:xfrm>
              <a:off x="632405" y="3440667"/>
              <a:ext cx="2026416" cy="643251"/>
            </a:xfrm>
            <a:custGeom>
              <a:avLst/>
              <a:gdLst>
                <a:gd name="T0" fmla="*/ 2147483647 w 2306"/>
                <a:gd name="T1" fmla="*/ 2147483647 h 732"/>
                <a:gd name="T2" fmla="*/ 0 w 2306"/>
                <a:gd name="T3" fmla="*/ 2147483647 h 732"/>
                <a:gd name="T4" fmla="*/ 2147483647 w 2306"/>
                <a:gd name="T5" fmla="*/ 2147483647 h 732"/>
                <a:gd name="T6" fmla="*/ 0 w 2306"/>
                <a:gd name="T7" fmla="*/ 0 h 732"/>
                <a:gd name="T8" fmla="*/ 2147483647 w 2306"/>
                <a:gd name="T9" fmla="*/ 0 h 732"/>
                <a:gd name="T10" fmla="*/ 2147483647 w 2306"/>
                <a:gd name="T11" fmla="*/ 2147483647 h 732"/>
                <a:gd name="T12" fmla="*/ 2147483647 w 2306"/>
                <a:gd name="T13" fmla="*/ 2147483647 h 732"/>
                <a:gd name="T14" fmla="*/ 0 60000 65536"/>
                <a:gd name="T15" fmla="*/ 0 60000 65536"/>
                <a:gd name="T16" fmla="*/ 0 60000 65536"/>
                <a:gd name="T17" fmla="*/ 0 60000 65536"/>
                <a:gd name="T18" fmla="*/ 0 60000 65536"/>
                <a:gd name="T19" fmla="*/ 0 60000 65536"/>
                <a:gd name="T20" fmla="*/ 0 60000 65536"/>
                <a:gd name="T21" fmla="*/ 0 w 2306"/>
                <a:gd name="T22" fmla="*/ 0 h 732"/>
                <a:gd name="T23" fmla="*/ 2306 w 2306"/>
                <a:gd name="T24" fmla="*/ 732 h 7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06" h="732">
                  <a:moveTo>
                    <a:pt x="1984" y="732"/>
                  </a:moveTo>
                  <a:lnTo>
                    <a:pt x="0" y="732"/>
                  </a:lnTo>
                  <a:lnTo>
                    <a:pt x="321" y="366"/>
                  </a:lnTo>
                  <a:lnTo>
                    <a:pt x="0" y="0"/>
                  </a:lnTo>
                  <a:lnTo>
                    <a:pt x="1984" y="0"/>
                  </a:lnTo>
                  <a:lnTo>
                    <a:pt x="2306" y="366"/>
                  </a:lnTo>
                  <a:lnTo>
                    <a:pt x="1984" y="732"/>
                  </a:lnTo>
                  <a:close/>
                </a:path>
              </a:pathLst>
            </a:custGeom>
            <a:solidFill>
              <a:srgbClr val="C00000"/>
            </a:solidFill>
            <a:ln w="9525">
              <a:noFill/>
              <a:round/>
            </a:ln>
          </p:spPr>
          <p:txBody>
            <a:bodyPr/>
            <a:lstStyle/>
            <a:p>
              <a:pPr defTabSz="1218169">
                <a:defRPr/>
              </a:pPr>
              <a:endParaRPr lang="zh-CN" altLang="en-US" sz="2399" kern="0" dirty="0">
                <a:solidFill>
                  <a:sysClr val="windowText" lastClr="000000"/>
                </a:solidFill>
              </a:endParaRPr>
            </a:p>
          </p:txBody>
        </p:sp>
        <p:grpSp>
          <p:nvGrpSpPr>
            <p:cNvPr id="33" name="组合 70"/>
            <p:cNvGrpSpPr/>
            <p:nvPr/>
          </p:nvGrpSpPr>
          <p:grpSpPr bwMode="auto">
            <a:xfrm>
              <a:off x="1072594" y="3573700"/>
              <a:ext cx="1298322" cy="351799"/>
              <a:chOff x="6008914" y="3093443"/>
              <a:chExt cx="1298322" cy="351799"/>
            </a:xfrm>
          </p:grpSpPr>
          <p:grpSp>
            <p:nvGrpSpPr>
              <p:cNvPr id="34" name="Group 14"/>
              <p:cNvGrpSpPr>
                <a:grpSpLocks noChangeAspect="1"/>
              </p:cNvGrpSpPr>
              <p:nvPr/>
            </p:nvGrpSpPr>
            <p:grpSpPr bwMode="auto">
              <a:xfrm>
                <a:off x="6008914" y="3093443"/>
                <a:ext cx="390557" cy="351799"/>
                <a:chOff x="4645" y="1318"/>
                <a:chExt cx="262" cy="236"/>
              </a:xfrm>
              <a:solidFill>
                <a:sysClr val="window" lastClr="FFFFFF"/>
              </a:solidFill>
              <a:effectLst>
                <a:outerShdw blurRad="25400" dist="25400" dir="2700000" algn="tl" rotWithShape="0">
                  <a:prstClr val="black">
                    <a:alpha val="40000"/>
                  </a:prstClr>
                </a:outerShdw>
              </a:effectLst>
            </p:grpSpPr>
            <p:sp>
              <p:nvSpPr>
                <p:cNvPr id="46" name="Freeform 15"/>
                <p:cNvSpPr/>
                <p:nvPr/>
              </p:nvSpPr>
              <p:spPr bwMode="auto">
                <a:xfrm>
                  <a:off x="4645" y="1425"/>
                  <a:ext cx="262" cy="129"/>
                </a:xfrm>
                <a:custGeom>
                  <a:avLst/>
                  <a:gdLst>
                    <a:gd name="T0" fmla="*/ 44 w 71"/>
                    <a:gd name="T1" fmla="*/ 6 h 35"/>
                    <a:gd name="T2" fmla="*/ 42 w 71"/>
                    <a:gd name="T3" fmla="*/ 8 h 35"/>
                    <a:gd name="T4" fmla="*/ 29 w 71"/>
                    <a:gd name="T5" fmla="*/ 8 h 35"/>
                    <a:gd name="T6" fmla="*/ 27 w 71"/>
                    <a:gd name="T7" fmla="*/ 6 h 35"/>
                    <a:gd name="T8" fmla="*/ 27 w 71"/>
                    <a:gd name="T9" fmla="*/ 0 h 35"/>
                    <a:gd name="T10" fmla="*/ 0 w 71"/>
                    <a:gd name="T11" fmla="*/ 0 h 35"/>
                    <a:gd name="T12" fmla="*/ 0 w 71"/>
                    <a:gd name="T13" fmla="*/ 28 h 35"/>
                    <a:gd name="T14" fmla="*/ 7 w 71"/>
                    <a:gd name="T15" fmla="*/ 35 h 35"/>
                    <a:gd name="T16" fmla="*/ 64 w 71"/>
                    <a:gd name="T17" fmla="*/ 35 h 35"/>
                    <a:gd name="T18" fmla="*/ 71 w 71"/>
                    <a:gd name="T19" fmla="*/ 28 h 35"/>
                    <a:gd name="T20" fmla="*/ 71 w 71"/>
                    <a:gd name="T21" fmla="*/ 0 h 35"/>
                    <a:gd name="T22" fmla="*/ 44 w 71"/>
                    <a:gd name="T23" fmla="*/ 0 h 35"/>
                    <a:gd name="T24" fmla="*/ 44 w 71"/>
                    <a:gd name="T25" fmla="*/ 6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 h="35">
                      <a:moveTo>
                        <a:pt x="44" y="6"/>
                      </a:moveTo>
                      <a:cubicBezTo>
                        <a:pt x="44" y="7"/>
                        <a:pt x="43" y="8"/>
                        <a:pt x="42" y="8"/>
                      </a:cubicBezTo>
                      <a:cubicBezTo>
                        <a:pt x="29" y="8"/>
                        <a:pt x="29" y="8"/>
                        <a:pt x="29" y="8"/>
                      </a:cubicBezTo>
                      <a:cubicBezTo>
                        <a:pt x="28" y="8"/>
                        <a:pt x="27" y="7"/>
                        <a:pt x="27" y="6"/>
                      </a:cubicBezTo>
                      <a:cubicBezTo>
                        <a:pt x="27" y="0"/>
                        <a:pt x="27" y="0"/>
                        <a:pt x="27" y="0"/>
                      </a:cubicBezTo>
                      <a:cubicBezTo>
                        <a:pt x="0" y="0"/>
                        <a:pt x="0" y="0"/>
                        <a:pt x="0" y="0"/>
                      </a:cubicBezTo>
                      <a:cubicBezTo>
                        <a:pt x="0" y="28"/>
                        <a:pt x="0" y="28"/>
                        <a:pt x="0" y="28"/>
                      </a:cubicBezTo>
                      <a:cubicBezTo>
                        <a:pt x="0" y="31"/>
                        <a:pt x="3" y="35"/>
                        <a:pt x="7" y="35"/>
                      </a:cubicBezTo>
                      <a:cubicBezTo>
                        <a:pt x="64" y="35"/>
                        <a:pt x="64" y="35"/>
                        <a:pt x="64" y="35"/>
                      </a:cubicBezTo>
                      <a:cubicBezTo>
                        <a:pt x="68" y="35"/>
                        <a:pt x="71" y="31"/>
                        <a:pt x="71" y="28"/>
                      </a:cubicBezTo>
                      <a:cubicBezTo>
                        <a:pt x="71" y="0"/>
                        <a:pt x="71" y="0"/>
                        <a:pt x="71" y="0"/>
                      </a:cubicBezTo>
                      <a:cubicBezTo>
                        <a:pt x="44" y="0"/>
                        <a:pt x="44" y="0"/>
                        <a:pt x="44" y="0"/>
                      </a:cubicBezTo>
                      <a:lnTo>
                        <a:pt x="44" y="6"/>
                      </a:lnTo>
                      <a:close/>
                    </a:path>
                  </a:pathLst>
                </a:custGeom>
                <a:grpFill/>
                <a:ln>
                  <a:noFill/>
                </a:ln>
              </p:spPr>
              <p:txBody>
                <a:bodyPr/>
                <a:lstStyle/>
                <a:p>
                  <a:pPr defTabSz="1218169">
                    <a:defRPr/>
                  </a:pPr>
                  <a:endParaRPr lang="zh-CN" altLang="en-US" sz="2399" kern="0" dirty="0">
                    <a:solidFill>
                      <a:sysClr val="windowText" lastClr="000000"/>
                    </a:solidFill>
                  </a:endParaRPr>
                </a:p>
              </p:txBody>
            </p:sp>
            <p:sp>
              <p:nvSpPr>
                <p:cNvPr id="47" name="Freeform 16"/>
                <p:cNvSpPr>
                  <a:spLocks noEditPoints="1"/>
                </p:cNvSpPr>
                <p:nvPr/>
              </p:nvSpPr>
              <p:spPr bwMode="auto">
                <a:xfrm>
                  <a:off x="4645" y="1318"/>
                  <a:ext cx="262" cy="100"/>
                </a:xfrm>
                <a:custGeom>
                  <a:avLst/>
                  <a:gdLst>
                    <a:gd name="T0" fmla="*/ 64 w 71"/>
                    <a:gd name="T1" fmla="*/ 12 h 27"/>
                    <a:gd name="T2" fmla="*/ 47 w 71"/>
                    <a:gd name="T3" fmla="*/ 12 h 27"/>
                    <a:gd name="T4" fmla="*/ 47 w 71"/>
                    <a:gd name="T5" fmla="*/ 5 h 27"/>
                    <a:gd name="T6" fmla="*/ 43 w 71"/>
                    <a:gd name="T7" fmla="*/ 0 h 27"/>
                    <a:gd name="T8" fmla="*/ 28 w 71"/>
                    <a:gd name="T9" fmla="*/ 0 h 27"/>
                    <a:gd name="T10" fmla="*/ 23 w 71"/>
                    <a:gd name="T11" fmla="*/ 5 h 27"/>
                    <a:gd name="T12" fmla="*/ 23 w 71"/>
                    <a:gd name="T13" fmla="*/ 12 h 27"/>
                    <a:gd name="T14" fmla="*/ 7 w 71"/>
                    <a:gd name="T15" fmla="*/ 12 h 27"/>
                    <a:gd name="T16" fmla="*/ 0 w 71"/>
                    <a:gd name="T17" fmla="*/ 19 h 27"/>
                    <a:gd name="T18" fmla="*/ 0 w 71"/>
                    <a:gd name="T19" fmla="*/ 27 h 27"/>
                    <a:gd name="T20" fmla="*/ 71 w 71"/>
                    <a:gd name="T21" fmla="*/ 27 h 27"/>
                    <a:gd name="T22" fmla="*/ 71 w 71"/>
                    <a:gd name="T23" fmla="*/ 19 h 27"/>
                    <a:gd name="T24" fmla="*/ 64 w 71"/>
                    <a:gd name="T25" fmla="*/ 12 h 27"/>
                    <a:gd name="T26" fmla="*/ 28 w 71"/>
                    <a:gd name="T27" fmla="*/ 5 h 27"/>
                    <a:gd name="T28" fmla="*/ 43 w 71"/>
                    <a:gd name="T29" fmla="*/ 5 h 27"/>
                    <a:gd name="T30" fmla="*/ 43 w 71"/>
                    <a:gd name="T31" fmla="*/ 12 h 27"/>
                    <a:gd name="T32" fmla="*/ 28 w 71"/>
                    <a:gd name="T33" fmla="*/ 12 h 27"/>
                    <a:gd name="T34" fmla="*/ 28 w 71"/>
                    <a:gd name="T35" fmla="*/ 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1" h="27">
                      <a:moveTo>
                        <a:pt x="64" y="12"/>
                      </a:moveTo>
                      <a:cubicBezTo>
                        <a:pt x="47" y="12"/>
                        <a:pt x="47" y="12"/>
                        <a:pt x="47" y="12"/>
                      </a:cubicBezTo>
                      <a:cubicBezTo>
                        <a:pt x="47" y="5"/>
                        <a:pt x="47" y="5"/>
                        <a:pt x="47" y="5"/>
                      </a:cubicBezTo>
                      <a:cubicBezTo>
                        <a:pt x="47" y="2"/>
                        <a:pt x="45" y="0"/>
                        <a:pt x="43" y="0"/>
                      </a:cubicBezTo>
                      <a:cubicBezTo>
                        <a:pt x="28" y="0"/>
                        <a:pt x="28" y="0"/>
                        <a:pt x="28" y="0"/>
                      </a:cubicBezTo>
                      <a:cubicBezTo>
                        <a:pt x="25" y="0"/>
                        <a:pt x="23" y="2"/>
                        <a:pt x="23" y="5"/>
                      </a:cubicBezTo>
                      <a:cubicBezTo>
                        <a:pt x="23" y="12"/>
                        <a:pt x="23" y="12"/>
                        <a:pt x="23" y="12"/>
                      </a:cubicBezTo>
                      <a:cubicBezTo>
                        <a:pt x="7" y="12"/>
                        <a:pt x="7" y="12"/>
                        <a:pt x="7" y="12"/>
                      </a:cubicBezTo>
                      <a:cubicBezTo>
                        <a:pt x="3" y="12"/>
                        <a:pt x="0" y="15"/>
                        <a:pt x="0" y="19"/>
                      </a:cubicBezTo>
                      <a:cubicBezTo>
                        <a:pt x="0" y="27"/>
                        <a:pt x="0" y="27"/>
                        <a:pt x="0" y="27"/>
                      </a:cubicBezTo>
                      <a:cubicBezTo>
                        <a:pt x="71" y="27"/>
                        <a:pt x="71" y="27"/>
                        <a:pt x="71" y="27"/>
                      </a:cubicBezTo>
                      <a:cubicBezTo>
                        <a:pt x="71" y="19"/>
                        <a:pt x="71" y="19"/>
                        <a:pt x="71" y="19"/>
                      </a:cubicBezTo>
                      <a:cubicBezTo>
                        <a:pt x="71" y="15"/>
                        <a:pt x="68" y="12"/>
                        <a:pt x="64" y="12"/>
                      </a:cubicBezTo>
                      <a:close/>
                      <a:moveTo>
                        <a:pt x="28" y="5"/>
                      </a:moveTo>
                      <a:cubicBezTo>
                        <a:pt x="43" y="5"/>
                        <a:pt x="43" y="5"/>
                        <a:pt x="43" y="5"/>
                      </a:cubicBezTo>
                      <a:cubicBezTo>
                        <a:pt x="43" y="12"/>
                        <a:pt x="43" y="12"/>
                        <a:pt x="43" y="12"/>
                      </a:cubicBezTo>
                      <a:cubicBezTo>
                        <a:pt x="28" y="12"/>
                        <a:pt x="28" y="12"/>
                        <a:pt x="28" y="12"/>
                      </a:cubicBezTo>
                      <a:lnTo>
                        <a:pt x="28" y="5"/>
                      </a:lnTo>
                      <a:close/>
                    </a:path>
                  </a:pathLst>
                </a:custGeom>
                <a:grpFill/>
                <a:ln>
                  <a:noFill/>
                </a:ln>
              </p:spPr>
              <p:txBody>
                <a:bodyPr/>
                <a:lstStyle/>
                <a:p>
                  <a:pPr defTabSz="1218169">
                    <a:defRPr/>
                  </a:pPr>
                  <a:endParaRPr lang="zh-CN" altLang="en-US" sz="2399" kern="0" dirty="0">
                    <a:solidFill>
                      <a:sysClr val="windowText" lastClr="000000"/>
                    </a:solidFill>
                  </a:endParaRPr>
                </a:p>
              </p:txBody>
            </p:sp>
          </p:grpSp>
          <p:sp>
            <p:nvSpPr>
              <p:cNvPr id="45" name="TextBox 72"/>
              <p:cNvSpPr txBox="1">
                <a:spLocks noChangeArrowheads="1"/>
              </p:cNvSpPr>
              <p:nvPr/>
            </p:nvSpPr>
            <p:spPr bwMode="auto">
              <a:xfrm>
                <a:off x="6440255" y="3138015"/>
                <a:ext cx="866981" cy="284736"/>
              </a:xfrm>
              <a:prstGeom prst="rect">
                <a:avLst/>
              </a:prstGeom>
              <a:noFill/>
              <a:ln w="9525">
                <a:noFill/>
                <a:miter lim="800000"/>
              </a:ln>
            </p:spPr>
            <p:txBody>
              <a:bodyPr wrap="none">
                <a:spAutoFit/>
              </a:bodyPr>
              <a:lstStyle/>
              <a:p>
                <a:pPr defTabSz="1218169">
                  <a:defRPr/>
                </a:pPr>
                <a:r>
                  <a:rPr lang="en-US" altLang="zh-CN" sz="1866" kern="0" dirty="0">
                    <a:solidFill>
                      <a:srgbClr val="FFFFFF"/>
                    </a:solidFill>
                    <a:latin typeface="Impact" panose="020B0806030902050204" pitchFamily="34" charset="0"/>
                  </a:rPr>
                  <a:t>KEY WORD</a:t>
                </a:r>
                <a:endParaRPr lang="zh-CN" altLang="en-US" sz="1866" kern="0" dirty="0">
                  <a:solidFill>
                    <a:srgbClr val="FFFFFF"/>
                  </a:solidFill>
                  <a:latin typeface="Impact" panose="020B0806030902050204" pitchFamily="34" charset="0"/>
                </a:endParaRPr>
              </a:p>
            </p:txBody>
          </p:sp>
        </p:grpSp>
      </p:grpSp>
      <p:sp>
        <p:nvSpPr>
          <p:cNvPr id="48" name="矩形 1"/>
          <p:cNvSpPr>
            <a:spLocks noChangeArrowheads="1"/>
          </p:cNvSpPr>
          <p:nvPr/>
        </p:nvSpPr>
        <p:spPr bwMode="auto">
          <a:xfrm>
            <a:off x="9008429" y="2668211"/>
            <a:ext cx="2175262" cy="1117906"/>
          </a:xfrm>
          <a:prstGeom prst="rect">
            <a:avLst/>
          </a:prstGeom>
          <a:noFill/>
          <a:ln>
            <a:noFill/>
          </a:ln>
        </p:spPr>
        <p:txBody>
          <a:bodyPr lIns="91412" tIns="45706" rIns="91412" bIns="45706">
            <a:spAutoFit/>
          </a:bodyPr>
          <a:lstStyle/>
          <a:p>
            <a:pPr algn="just">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49" name="矩形 1"/>
          <p:cNvSpPr>
            <a:spLocks noChangeArrowheads="1"/>
          </p:cNvSpPr>
          <p:nvPr/>
        </p:nvSpPr>
        <p:spPr bwMode="auto">
          <a:xfrm>
            <a:off x="6352833" y="2668211"/>
            <a:ext cx="2175262" cy="1117906"/>
          </a:xfrm>
          <a:prstGeom prst="rect">
            <a:avLst/>
          </a:prstGeom>
          <a:noFill/>
          <a:ln>
            <a:noFill/>
          </a:ln>
        </p:spPr>
        <p:txBody>
          <a:bodyPr lIns="91412" tIns="45706" rIns="91412" bIns="45706">
            <a:spAutoFit/>
          </a:bodyPr>
          <a:lstStyle/>
          <a:p>
            <a:pPr algn="just">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0" name="矩形 1"/>
          <p:cNvSpPr>
            <a:spLocks noChangeArrowheads="1"/>
          </p:cNvSpPr>
          <p:nvPr/>
        </p:nvSpPr>
        <p:spPr bwMode="auto">
          <a:xfrm>
            <a:off x="3697235" y="2668211"/>
            <a:ext cx="2175262" cy="1117906"/>
          </a:xfrm>
          <a:prstGeom prst="rect">
            <a:avLst/>
          </a:prstGeom>
          <a:noFill/>
          <a:ln>
            <a:noFill/>
          </a:ln>
        </p:spPr>
        <p:txBody>
          <a:bodyPr lIns="91412" tIns="45706" rIns="91412" bIns="45706">
            <a:spAutoFit/>
          </a:bodyPr>
          <a:lstStyle/>
          <a:p>
            <a:pPr algn="just">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
        <p:nvSpPr>
          <p:cNvPr id="51" name="矩形 1"/>
          <p:cNvSpPr>
            <a:spLocks noChangeArrowheads="1"/>
          </p:cNvSpPr>
          <p:nvPr/>
        </p:nvSpPr>
        <p:spPr bwMode="auto">
          <a:xfrm>
            <a:off x="1041639" y="2668211"/>
            <a:ext cx="2175262" cy="1117906"/>
          </a:xfrm>
          <a:prstGeom prst="rect">
            <a:avLst/>
          </a:prstGeom>
          <a:noFill/>
          <a:ln>
            <a:noFill/>
          </a:ln>
        </p:spPr>
        <p:txBody>
          <a:bodyPr lIns="91412" tIns="45706" rIns="91412" bIns="45706">
            <a:spAutoFit/>
          </a:bodyPr>
          <a:lstStyle/>
          <a:p>
            <a:pPr algn="just">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随着计算机技术的发展及印刷技术进步，平面设计在视觉感观领域表现也越来越丰富，这真正的对今天的平面设计都提出问题。</a:t>
            </a:r>
          </a:p>
        </p:txBody>
      </p:sp>
    </p:spTree>
    <p:extLst>
      <p:ext uri="{BB962C8B-B14F-4D97-AF65-F5344CB8AC3E}">
        <p14:creationId xmlns:p14="http://schemas.microsoft.com/office/powerpoint/2010/main" val="363273189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5200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par>
                                <p:cTn id="9" presetID="2" presetClass="entr" presetSubtype="8" decel="52000" fill="hold" nodeType="withEffect">
                                  <p:stCondLst>
                                    <p:cond delay="30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decel="52000" fill="hold" nodeType="withEffect">
                                  <p:stCondLst>
                                    <p:cond delay="600"/>
                                  </p:stCondLst>
                                  <p:childTnLst>
                                    <p:set>
                                      <p:cBhvr>
                                        <p:cTn id="14" dur="1" fill="hold">
                                          <p:stCondLst>
                                            <p:cond delay="0"/>
                                          </p:stCondLst>
                                        </p:cTn>
                                        <p:tgtEl>
                                          <p:spTgt spid="20"/>
                                        </p:tgtEl>
                                        <p:attrNameLst>
                                          <p:attrName>style.visibility</p:attrName>
                                        </p:attrNameLst>
                                      </p:cBhvr>
                                      <p:to>
                                        <p:strVal val="visible"/>
                                      </p:to>
                                    </p:set>
                                    <p:anim calcmode="lin" valueType="num">
                                      <p:cBhvr additive="base">
                                        <p:cTn id="15" dur="500" fill="hold"/>
                                        <p:tgtEl>
                                          <p:spTgt spid="20"/>
                                        </p:tgtEl>
                                        <p:attrNameLst>
                                          <p:attrName>ppt_x</p:attrName>
                                        </p:attrNameLst>
                                      </p:cBhvr>
                                      <p:tavLst>
                                        <p:tav tm="0">
                                          <p:val>
                                            <p:strVal val="0-#ppt_w/2"/>
                                          </p:val>
                                        </p:tav>
                                        <p:tav tm="100000">
                                          <p:val>
                                            <p:strVal val="#ppt_x"/>
                                          </p:val>
                                        </p:tav>
                                      </p:tavLst>
                                    </p:anim>
                                    <p:anim calcmode="lin" valueType="num">
                                      <p:cBhvr additive="base">
                                        <p:cTn id="16" dur="500" fill="hold"/>
                                        <p:tgtEl>
                                          <p:spTgt spid="20"/>
                                        </p:tgtEl>
                                        <p:attrNameLst>
                                          <p:attrName>ppt_y</p:attrName>
                                        </p:attrNameLst>
                                      </p:cBhvr>
                                      <p:tavLst>
                                        <p:tav tm="0">
                                          <p:val>
                                            <p:strVal val="#ppt_y"/>
                                          </p:val>
                                        </p:tav>
                                        <p:tav tm="100000">
                                          <p:val>
                                            <p:strVal val="#ppt_y"/>
                                          </p:val>
                                        </p:tav>
                                      </p:tavLst>
                                    </p:anim>
                                  </p:childTnLst>
                                </p:cTn>
                              </p:par>
                              <p:par>
                                <p:cTn id="17" presetID="2" presetClass="entr" presetSubtype="8" decel="52000" fill="hold" nodeType="withEffect">
                                  <p:stCondLst>
                                    <p:cond delay="90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0-#ppt_w/2"/>
                                          </p:val>
                                        </p:tav>
                                        <p:tav tm="100000">
                                          <p:val>
                                            <p:strVal val="#ppt_x"/>
                                          </p:val>
                                        </p:tav>
                                      </p:tavLst>
                                    </p:anim>
                                    <p:anim calcmode="lin" valueType="num">
                                      <p:cBhvr additive="base">
                                        <p:cTn id="20" dur="500" fill="hold"/>
                                        <p:tgtEl>
                                          <p:spTgt spid="31"/>
                                        </p:tgtEl>
                                        <p:attrNameLst>
                                          <p:attrName>ppt_y</p:attrName>
                                        </p:attrNameLst>
                                      </p:cBhvr>
                                      <p:tavLst>
                                        <p:tav tm="0">
                                          <p:val>
                                            <p:strVal val="#ppt_y"/>
                                          </p:val>
                                        </p:tav>
                                        <p:tav tm="100000">
                                          <p:val>
                                            <p:strVal val="#ppt_y"/>
                                          </p:val>
                                        </p:tav>
                                      </p:tavLst>
                                    </p:anim>
                                  </p:childTnLst>
                                </p:cTn>
                              </p:par>
                            </p:childTnLst>
                          </p:cTn>
                        </p:par>
                        <p:par>
                          <p:cTn id="21" fill="hold">
                            <p:stCondLst>
                              <p:cond delay="1400"/>
                            </p:stCondLst>
                            <p:childTnLst>
                              <p:par>
                                <p:cTn id="22" presetID="2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down)">
                                      <p:cBhvr>
                                        <p:cTn id="24" dur="400"/>
                                        <p:tgtEl>
                                          <p:spTgt spid="10"/>
                                        </p:tgtEl>
                                      </p:cBhvr>
                                    </p:animEffect>
                                  </p:childTnLst>
                                </p:cTn>
                              </p:par>
                              <p:par>
                                <p:cTn id="25" presetID="22" presetClass="entr" presetSubtype="4" fill="hold" nodeType="withEffect">
                                  <p:stCondLst>
                                    <p:cond delay="20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400"/>
                                        <p:tgtEl>
                                          <p:spTgt spid="9"/>
                                        </p:tgtEl>
                                      </p:cBhvr>
                                    </p:animEffect>
                                  </p:childTnLst>
                                </p:cTn>
                              </p:par>
                              <p:par>
                                <p:cTn id="28" presetID="22" presetClass="entr" presetSubtype="4" fill="hold" nodeType="withEffect">
                                  <p:stCondLst>
                                    <p:cond delay="400"/>
                                  </p:stCondLst>
                                  <p:childTnLst>
                                    <p:set>
                                      <p:cBhvr>
                                        <p:cTn id="29" dur="1" fill="hold">
                                          <p:stCondLst>
                                            <p:cond delay="0"/>
                                          </p:stCondLst>
                                        </p:cTn>
                                        <p:tgtEl>
                                          <p:spTgt spid="8"/>
                                        </p:tgtEl>
                                        <p:attrNameLst>
                                          <p:attrName>style.visibility</p:attrName>
                                        </p:attrNameLst>
                                      </p:cBhvr>
                                      <p:to>
                                        <p:strVal val="visible"/>
                                      </p:to>
                                    </p:set>
                                    <p:animEffect transition="in" filter="wipe(down)">
                                      <p:cBhvr>
                                        <p:cTn id="30" dur="400"/>
                                        <p:tgtEl>
                                          <p:spTgt spid="8"/>
                                        </p:tgtEl>
                                      </p:cBhvr>
                                    </p:animEffect>
                                  </p:childTnLst>
                                </p:cTn>
                              </p:par>
                              <p:par>
                                <p:cTn id="31" presetID="22" presetClass="entr" presetSubtype="4" fill="hold" nodeType="withEffect">
                                  <p:stCondLst>
                                    <p:cond delay="60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400"/>
                                        <p:tgtEl>
                                          <p:spTgt spid="7"/>
                                        </p:tgtEl>
                                      </p:cBhvr>
                                    </p:animEffect>
                                  </p:childTnLst>
                                </p:cTn>
                              </p:par>
                            </p:childTnLst>
                          </p:cTn>
                        </p:par>
                        <p:par>
                          <p:cTn id="34" fill="hold">
                            <p:stCondLst>
                              <p:cond delay="2400"/>
                            </p:stCondLst>
                            <p:childTnLst>
                              <p:par>
                                <p:cTn id="35" presetID="2" presetClass="entr" presetSubtype="2" fill="hold" grpId="0" nodeType="afterEffect">
                                  <p:stCondLst>
                                    <p:cond delay="0"/>
                                  </p:stCondLst>
                                  <p:childTnLst>
                                    <p:set>
                                      <p:cBhvr>
                                        <p:cTn id="36" dur="1" fill="hold">
                                          <p:stCondLst>
                                            <p:cond delay="0"/>
                                          </p:stCondLst>
                                        </p:cTn>
                                        <p:tgtEl>
                                          <p:spTgt spid="48"/>
                                        </p:tgtEl>
                                        <p:attrNameLst>
                                          <p:attrName>style.visibility</p:attrName>
                                        </p:attrNameLst>
                                      </p:cBhvr>
                                      <p:to>
                                        <p:strVal val="visible"/>
                                      </p:to>
                                    </p:set>
                                    <p:anim calcmode="lin" valueType="num">
                                      <p:cBhvr additive="base">
                                        <p:cTn id="37" dur="300" fill="hold"/>
                                        <p:tgtEl>
                                          <p:spTgt spid="48"/>
                                        </p:tgtEl>
                                        <p:attrNameLst>
                                          <p:attrName>ppt_x</p:attrName>
                                        </p:attrNameLst>
                                      </p:cBhvr>
                                      <p:tavLst>
                                        <p:tav tm="0">
                                          <p:val>
                                            <p:strVal val="1+#ppt_w/2"/>
                                          </p:val>
                                        </p:tav>
                                        <p:tav tm="100000">
                                          <p:val>
                                            <p:strVal val="#ppt_x"/>
                                          </p:val>
                                        </p:tav>
                                      </p:tavLst>
                                    </p:anim>
                                    <p:anim calcmode="lin" valueType="num">
                                      <p:cBhvr additive="base">
                                        <p:cTn id="38" dur="300" fill="hold"/>
                                        <p:tgtEl>
                                          <p:spTgt spid="48"/>
                                        </p:tgtEl>
                                        <p:attrNameLst>
                                          <p:attrName>ppt_y</p:attrName>
                                        </p:attrNameLst>
                                      </p:cBhvr>
                                      <p:tavLst>
                                        <p:tav tm="0">
                                          <p:val>
                                            <p:strVal val="#ppt_y"/>
                                          </p:val>
                                        </p:tav>
                                        <p:tav tm="100000">
                                          <p:val>
                                            <p:strVal val="#ppt_y"/>
                                          </p:val>
                                        </p:tav>
                                      </p:tavLst>
                                    </p:anim>
                                  </p:childTnLst>
                                </p:cTn>
                              </p:par>
                            </p:childTnLst>
                          </p:cTn>
                        </p:par>
                        <p:par>
                          <p:cTn id="39" fill="hold">
                            <p:stCondLst>
                              <p:cond delay="2700"/>
                            </p:stCondLst>
                            <p:childTnLst>
                              <p:par>
                                <p:cTn id="40" presetID="2" presetClass="entr" presetSubtype="2" fill="hold" grpId="0"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additive="base">
                                        <p:cTn id="42" dur="300" fill="hold"/>
                                        <p:tgtEl>
                                          <p:spTgt spid="49"/>
                                        </p:tgtEl>
                                        <p:attrNameLst>
                                          <p:attrName>ppt_x</p:attrName>
                                        </p:attrNameLst>
                                      </p:cBhvr>
                                      <p:tavLst>
                                        <p:tav tm="0">
                                          <p:val>
                                            <p:strVal val="1+#ppt_w/2"/>
                                          </p:val>
                                        </p:tav>
                                        <p:tav tm="100000">
                                          <p:val>
                                            <p:strVal val="#ppt_x"/>
                                          </p:val>
                                        </p:tav>
                                      </p:tavLst>
                                    </p:anim>
                                    <p:anim calcmode="lin" valueType="num">
                                      <p:cBhvr additive="base">
                                        <p:cTn id="43" dur="300" fill="hold"/>
                                        <p:tgtEl>
                                          <p:spTgt spid="49"/>
                                        </p:tgtEl>
                                        <p:attrNameLst>
                                          <p:attrName>ppt_y</p:attrName>
                                        </p:attrNameLst>
                                      </p:cBhvr>
                                      <p:tavLst>
                                        <p:tav tm="0">
                                          <p:val>
                                            <p:strVal val="#ppt_y"/>
                                          </p:val>
                                        </p:tav>
                                        <p:tav tm="100000">
                                          <p:val>
                                            <p:strVal val="#ppt_y"/>
                                          </p:val>
                                        </p:tav>
                                      </p:tavLst>
                                    </p:anim>
                                  </p:childTnLst>
                                </p:cTn>
                              </p:par>
                            </p:childTnLst>
                          </p:cTn>
                        </p:par>
                        <p:par>
                          <p:cTn id="44" fill="hold">
                            <p:stCondLst>
                              <p:cond delay="3000"/>
                            </p:stCondLst>
                            <p:childTnLst>
                              <p:par>
                                <p:cTn id="45" presetID="2" presetClass="entr" presetSubtype="2"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 calcmode="lin" valueType="num">
                                      <p:cBhvr additive="base">
                                        <p:cTn id="47" dur="300" fill="hold"/>
                                        <p:tgtEl>
                                          <p:spTgt spid="50"/>
                                        </p:tgtEl>
                                        <p:attrNameLst>
                                          <p:attrName>ppt_x</p:attrName>
                                        </p:attrNameLst>
                                      </p:cBhvr>
                                      <p:tavLst>
                                        <p:tav tm="0">
                                          <p:val>
                                            <p:strVal val="1+#ppt_w/2"/>
                                          </p:val>
                                        </p:tav>
                                        <p:tav tm="100000">
                                          <p:val>
                                            <p:strVal val="#ppt_x"/>
                                          </p:val>
                                        </p:tav>
                                      </p:tavLst>
                                    </p:anim>
                                    <p:anim calcmode="lin" valueType="num">
                                      <p:cBhvr additive="base">
                                        <p:cTn id="48" dur="300" fill="hold"/>
                                        <p:tgtEl>
                                          <p:spTgt spid="50"/>
                                        </p:tgtEl>
                                        <p:attrNameLst>
                                          <p:attrName>ppt_y</p:attrName>
                                        </p:attrNameLst>
                                      </p:cBhvr>
                                      <p:tavLst>
                                        <p:tav tm="0">
                                          <p:val>
                                            <p:strVal val="#ppt_y"/>
                                          </p:val>
                                        </p:tav>
                                        <p:tav tm="100000">
                                          <p:val>
                                            <p:strVal val="#ppt_y"/>
                                          </p:val>
                                        </p:tav>
                                      </p:tavLst>
                                    </p:anim>
                                  </p:childTnLst>
                                </p:cTn>
                              </p:par>
                            </p:childTnLst>
                          </p:cTn>
                        </p:par>
                        <p:par>
                          <p:cTn id="49" fill="hold">
                            <p:stCondLst>
                              <p:cond delay="3300"/>
                            </p:stCondLst>
                            <p:childTnLst>
                              <p:par>
                                <p:cTn id="50" presetID="2" presetClass="entr" presetSubtype="2" fill="hold" grpId="0" nodeType="afterEffect">
                                  <p:stCondLst>
                                    <p:cond delay="0"/>
                                  </p:stCondLst>
                                  <p:childTnLst>
                                    <p:set>
                                      <p:cBhvr>
                                        <p:cTn id="51" dur="1" fill="hold">
                                          <p:stCondLst>
                                            <p:cond delay="0"/>
                                          </p:stCondLst>
                                        </p:cTn>
                                        <p:tgtEl>
                                          <p:spTgt spid="51"/>
                                        </p:tgtEl>
                                        <p:attrNameLst>
                                          <p:attrName>style.visibility</p:attrName>
                                        </p:attrNameLst>
                                      </p:cBhvr>
                                      <p:to>
                                        <p:strVal val="visible"/>
                                      </p:to>
                                    </p:set>
                                    <p:anim calcmode="lin" valueType="num">
                                      <p:cBhvr additive="base">
                                        <p:cTn id="52" dur="300" fill="hold"/>
                                        <p:tgtEl>
                                          <p:spTgt spid="51"/>
                                        </p:tgtEl>
                                        <p:attrNameLst>
                                          <p:attrName>ppt_x</p:attrName>
                                        </p:attrNameLst>
                                      </p:cBhvr>
                                      <p:tavLst>
                                        <p:tav tm="0">
                                          <p:val>
                                            <p:strVal val="1+#ppt_w/2"/>
                                          </p:val>
                                        </p:tav>
                                        <p:tav tm="100000">
                                          <p:val>
                                            <p:strVal val="#ppt_x"/>
                                          </p:val>
                                        </p:tav>
                                      </p:tavLst>
                                    </p:anim>
                                    <p:anim calcmode="lin" valueType="num">
                                      <p:cBhvr additive="base">
                                        <p:cTn id="53" dur="300" fill="hold"/>
                                        <p:tgtEl>
                                          <p:spTgt spid="5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p:bldP spid="49" grpId="0"/>
      <p:bldP spid="50" grpId="0"/>
      <p:bldP spid="5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098C71D-D945-4F71-93E4-EB5294A15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408" y="0"/>
            <a:ext cx="5292436" cy="7086352"/>
          </a:xfrm>
          <a:prstGeom prst="rect">
            <a:avLst/>
          </a:prstGeom>
        </p:spPr>
      </p:pic>
      <p:sp>
        <p:nvSpPr>
          <p:cNvPr id="10" name="矩形 69">
            <a:extLst>
              <a:ext uri="{FF2B5EF4-FFF2-40B4-BE49-F238E27FC236}">
                <a16:creationId xmlns="" xmlns:a16="http://schemas.microsoft.com/office/drawing/2014/main" id="{4B6C7927-C5C3-41CE-89D5-1B85EAC99C8F}"/>
              </a:ext>
            </a:extLst>
          </p:cNvPr>
          <p:cNvSpPr>
            <a:spLocks noChangeArrowheads="1"/>
          </p:cNvSpPr>
          <p:nvPr/>
        </p:nvSpPr>
        <p:spPr bwMode="auto">
          <a:xfrm>
            <a:off x="3791435" y="3009064"/>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rgbClr val="FFFF00"/>
                </a:solidFill>
                <a:latin typeface="张海山锐谐体" panose="02000000000000000000" pitchFamily="2" charset="-122"/>
                <a:ea typeface="张海山锐谐体" panose="02000000000000000000" pitchFamily="2" charset="-122"/>
              </a:rPr>
              <a:t>在此处添加文字</a:t>
            </a:r>
            <a:endParaRPr lang="en-US" altLang="zh-CN" sz="3200" b="1" dirty="0">
              <a:solidFill>
                <a:srgbClr val="FFFF00"/>
              </a:solidFill>
              <a:latin typeface="张海山锐谐体" panose="02000000000000000000" pitchFamily="2" charset="-122"/>
              <a:ea typeface="张海山锐谐体" panose="02000000000000000000" pitchFamily="2" charset="-122"/>
              <a:sym typeface="微软雅黑" pitchFamily="34" charset="-122"/>
            </a:endParaRPr>
          </a:p>
        </p:txBody>
      </p:sp>
      <p:sp>
        <p:nvSpPr>
          <p:cNvPr id="14" name="文本框 94">
            <a:extLst>
              <a:ext uri="{FF2B5EF4-FFF2-40B4-BE49-F238E27FC236}">
                <a16:creationId xmlns="" xmlns:a16="http://schemas.microsoft.com/office/drawing/2014/main" id="{5C447088-8299-4964-9E36-49BB7B379920}"/>
              </a:ext>
            </a:extLst>
          </p:cNvPr>
          <p:cNvSpPr txBox="1"/>
          <p:nvPr/>
        </p:nvSpPr>
        <p:spPr>
          <a:xfrm>
            <a:off x="4196856" y="2312567"/>
            <a:ext cx="4325047" cy="623233"/>
          </a:xfrm>
          <a:prstGeom prst="rect">
            <a:avLst/>
          </a:prstGeom>
          <a:noFill/>
        </p:spPr>
        <p:txBody>
          <a:bodyPr wrap="square" lIns="68564" tIns="34283" rIns="68564" bIns="34283" rtlCol="0">
            <a:spAutoFit/>
          </a:bodyPr>
          <a:lstStyle/>
          <a:p>
            <a:pPr algn="ctr"/>
            <a:r>
              <a:rPr lang="en-US" altLang="zh-CN" sz="3600" b="1" dirty="0">
                <a:solidFill>
                  <a:srgbClr val="FFFF00"/>
                </a:solidFill>
                <a:latin typeface="张海山锐谐体" panose="02000000000000000000" pitchFamily="2" charset="-122"/>
                <a:ea typeface="张海山锐谐体" panose="02000000000000000000" pitchFamily="2" charset="-122"/>
              </a:rPr>
              <a:t>Part 01</a:t>
            </a:r>
            <a:endParaRPr lang="zh-CN" altLang="en-US" sz="3600" b="1" dirty="0">
              <a:solidFill>
                <a:srgbClr val="FFFF00"/>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389785038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6.25E-7 3.33333E-6 L 0.42526 3.33333E-6 " pathEditMode="relative" rAng="0" ptsTypes="AA">
                                      <p:cBhvr>
                                        <p:cTn id="11" dur="1000" spd="-100000" fill="hold"/>
                                        <p:tgtEl>
                                          <p:spTgt spid="4"/>
                                        </p:tgtEl>
                                        <p:attrNameLst>
                                          <p:attrName>ppt_x</p:attrName>
                                          <p:attrName>ppt_y</p:attrName>
                                        </p:attrNameLst>
                                      </p:cBhvr>
                                      <p:rCtr x="21263" y="0"/>
                                    </p:animMotion>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矩形 4"/>
          <p:cNvSpPr/>
          <p:nvPr/>
        </p:nvSpPr>
        <p:spPr>
          <a:xfrm>
            <a:off x="4516103" y="2570586"/>
            <a:ext cx="3161382"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rgbClr val="C00000"/>
          </a:solidFill>
          <a:ln w="25400" cap="flat" cmpd="sng" algn="ctr">
            <a:noFill/>
            <a:prstDash val="solid"/>
          </a:ln>
          <a:effectLst/>
        </p:spPr>
        <p:txBody>
          <a:bodyPr lIns="91412" tIns="45706" rIns="91412" bIns="45706"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24" name="矩形 4"/>
          <p:cNvSpPr/>
          <p:nvPr/>
        </p:nvSpPr>
        <p:spPr>
          <a:xfrm flipV="1">
            <a:off x="1920740" y="3420366"/>
            <a:ext cx="3161382"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chemeClr val="accent1"/>
          </a:solidFill>
          <a:ln w="25400" cap="flat" cmpd="sng" algn="ctr">
            <a:noFill/>
            <a:prstDash val="solid"/>
          </a:ln>
          <a:effectLst/>
        </p:spPr>
        <p:txBody>
          <a:bodyPr lIns="91412" tIns="45706" rIns="91412" bIns="45706"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25" name="矩形 4"/>
          <p:cNvSpPr/>
          <p:nvPr/>
        </p:nvSpPr>
        <p:spPr>
          <a:xfrm flipV="1">
            <a:off x="7111466" y="3420366"/>
            <a:ext cx="3161382" cy="1454475"/>
          </a:xfrm>
          <a:custGeom>
            <a:avLst/>
            <a:gdLst/>
            <a:ahLst/>
            <a:cxnLst/>
            <a:rect l="l" t="t" r="r" b="b"/>
            <a:pathLst>
              <a:path w="1578818" h="726152">
                <a:moveTo>
                  <a:pt x="793082" y="70"/>
                </a:moveTo>
                <a:cubicBezTo>
                  <a:pt x="1089195" y="3395"/>
                  <a:pt x="1371850" y="124260"/>
                  <a:pt x="1578818" y="336058"/>
                </a:cubicBezTo>
                <a:lnTo>
                  <a:pt x="1179621" y="726152"/>
                </a:lnTo>
                <a:cubicBezTo>
                  <a:pt x="1076153" y="620270"/>
                  <a:pt x="934849" y="559847"/>
                  <a:pt x="786816" y="558185"/>
                </a:cubicBezTo>
                <a:cubicBezTo>
                  <a:pt x="638783" y="556523"/>
                  <a:pt x="496157" y="613758"/>
                  <a:pt x="390338" y="717290"/>
                </a:cubicBezTo>
                <a:lnTo>
                  <a:pt x="0" y="318331"/>
                </a:lnTo>
                <a:cubicBezTo>
                  <a:pt x="211672" y="111234"/>
                  <a:pt x="496968" y="-3255"/>
                  <a:pt x="793082" y="70"/>
                </a:cubicBezTo>
                <a:close/>
              </a:path>
            </a:pathLst>
          </a:custGeom>
          <a:solidFill>
            <a:schemeClr val="accent3"/>
          </a:solidFill>
          <a:ln w="25400" cap="flat" cmpd="sng" algn="ctr">
            <a:noFill/>
            <a:prstDash val="solid"/>
          </a:ln>
          <a:effectLst/>
        </p:spPr>
        <p:txBody>
          <a:bodyPr lIns="91412" tIns="45706" rIns="91412" bIns="45706"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26" name="TextBox 45"/>
          <p:cNvSpPr txBox="1"/>
          <p:nvPr/>
        </p:nvSpPr>
        <p:spPr>
          <a:xfrm>
            <a:off x="4369135" y="4618679"/>
            <a:ext cx="3455318" cy="1138360"/>
          </a:xfrm>
          <a:prstGeom prst="rect">
            <a:avLst/>
          </a:prstGeom>
          <a:noFill/>
        </p:spPr>
        <p:txBody>
          <a:bodyPr wrap="square" lIns="91412" tIns="45706" rIns="91412" bIns="45706" rtlCol="0">
            <a:spAutoFit/>
          </a:bodyPr>
          <a:lstStyle/>
          <a:p>
            <a:pPr algn="ctr" defTabSz="1218169">
              <a:defRPr/>
            </a:pPr>
            <a:r>
              <a:rPr lang="zh-CN" altLang="en-US" sz="1866"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866" b="1"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defTabSz="1218169">
              <a:defRPr/>
            </a:pPr>
            <a:r>
              <a:rPr lang="en-US" altLang="zh-CN" sz="933" kern="0" dirty="0">
                <a:solidFill>
                  <a:srgbClr val="E65027"/>
                </a:solidFill>
                <a:latin typeface="微软雅黑" panose="020B0503020204020204" pitchFamily="34" charset="-122"/>
                <a:ea typeface="微软雅黑" panose="020B0503020204020204" pitchFamily="34" charset="-122"/>
              </a:rPr>
              <a:t/>
            </a:r>
            <a:br>
              <a:rPr lang="en-US" altLang="zh-CN" sz="933" kern="0" dirty="0">
                <a:solidFill>
                  <a:srgbClr val="E65027"/>
                </a:solidFill>
                <a:latin typeface="微软雅黑" panose="020B0503020204020204" pitchFamily="34" charset="-122"/>
                <a:ea typeface="微软雅黑" panose="020B0503020204020204" pitchFamily="34" charset="-122"/>
              </a:rPr>
            </a:b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在此处添加详细描述文本，尽量与标题文本</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语言风格相符合，语言描述尽</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量简洁生动，尽可能概括出段落内容。</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7" name="TextBox 46"/>
          <p:cNvSpPr txBox="1"/>
          <p:nvPr/>
        </p:nvSpPr>
        <p:spPr>
          <a:xfrm>
            <a:off x="1536901" y="1892830"/>
            <a:ext cx="3463067" cy="1138360"/>
          </a:xfrm>
          <a:prstGeom prst="rect">
            <a:avLst/>
          </a:prstGeom>
          <a:noFill/>
        </p:spPr>
        <p:txBody>
          <a:bodyPr wrap="square" lIns="91412" tIns="45706" rIns="91412" bIns="45706" rtlCol="0">
            <a:spAutoFit/>
          </a:bodyPr>
          <a:lstStyle/>
          <a:p>
            <a:pPr algn="ctr" defTabSz="1218169">
              <a:defRPr/>
            </a:pPr>
            <a:r>
              <a:rPr lang="zh-CN" altLang="en-US" sz="1866"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866" b="1"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defTabSz="1218169">
              <a:defRPr/>
            </a:pPr>
            <a:r>
              <a:rPr lang="en-US" altLang="zh-CN" sz="933" kern="0" dirty="0">
                <a:solidFill>
                  <a:srgbClr val="E65027"/>
                </a:solidFill>
                <a:latin typeface="微软雅黑" panose="020B0503020204020204" pitchFamily="34" charset="-122"/>
                <a:ea typeface="微软雅黑" panose="020B0503020204020204" pitchFamily="34" charset="-122"/>
              </a:rPr>
              <a:t/>
            </a:r>
            <a:br>
              <a:rPr lang="en-US" altLang="zh-CN" sz="933" kern="0" dirty="0">
                <a:solidFill>
                  <a:srgbClr val="E65027"/>
                </a:solidFill>
                <a:latin typeface="微软雅黑" panose="020B0503020204020204" pitchFamily="34" charset="-122"/>
                <a:ea typeface="微软雅黑" panose="020B0503020204020204" pitchFamily="34" charset="-122"/>
              </a:rPr>
            </a:b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在此处添加详细描述文本，尽量与标题文本</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语言风格相符合，语言描述尽</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量简洁生动，尽可能概括出段落内容。</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8" name="TextBox 47"/>
          <p:cNvSpPr txBox="1"/>
          <p:nvPr/>
        </p:nvSpPr>
        <p:spPr>
          <a:xfrm>
            <a:off x="7829651" y="1892831"/>
            <a:ext cx="3161382" cy="1405036"/>
          </a:xfrm>
          <a:prstGeom prst="rect">
            <a:avLst/>
          </a:prstGeom>
          <a:noFill/>
        </p:spPr>
        <p:txBody>
          <a:bodyPr wrap="square" lIns="91412" tIns="45706" rIns="91412" bIns="45706" rtlCol="0">
            <a:spAutoFit/>
          </a:bodyPr>
          <a:lstStyle/>
          <a:p>
            <a:pPr algn="ctr" defTabSz="1218169">
              <a:defRPr/>
            </a:pPr>
            <a:r>
              <a:rPr lang="zh-CN" altLang="en-US" sz="1866" b="1" kern="0" dirty="0">
                <a:solidFill>
                  <a:schemeClr val="tx1">
                    <a:lumMod val="75000"/>
                    <a:lumOff val="25000"/>
                  </a:schemeClr>
                </a:solidFill>
                <a:latin typeface="微软雅黑" panose="020B0503020204020204" pitchFamily="34" charset="-122"/>
                <a:ea typeface="微软雅黑" panose="020B0503020204020204" pitchFamily="34" charset="-122"/>
              </a:rPr>
              <a:t>单击添加标题</a:t>
            </a:r>
            <a:endParaRPr lang="en-US" altLang="zh-CN" sz="1866" b="1" kern="0" dirty="0">
              <a:solidFill>
                <a:schemeClr val="tx1">
                  <a:lumMod val="75000"/>
                  <a:lumOff val="25000"/>
                </a:schemeClr>
              </a:solidFill>
              <a:latin typeface="微软雅黑" panose="020B0503020204020204" pitchFamily="34" charset="-122"/>
              <a:ea typeface="微软雅黑" panose="020B0503020204020204" pitchFamily="34" charset="-122"/>
            </a:endParaRPr>
          </a:p>
          <a:p>
            <a:pPr algn="ctr" defTabSz="1218169">
              <a:defRPr/>
            </a:pPr>
            <a:r>
              <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rPr>
              <a:t/>
            </a:r>
            <a:br>
              <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rPr>
            </a:b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在此处添加详细描述文本，尽量与标题文本</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语言风格相符合，语言描述尽</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a:p>
            <a:pPr algn="ctr" defTabSz="1218169">
              <a:defRPr/>
            </a:pPr>
            <a:r>
              <a:rPr lang="zh-CN" altLang="en-US" sz="1333" kern="0" dirty="0">
                <a:solidFill>
                  <a:schemeClr val="tx1">
                    <a:lumMod val="50000"/>
                    <a:lumOff val="50000"/>
                  </a:schemeClr>
                </a:solidFill>
                <a:latin typeface="微软雅黑" panose="020B0503020204020204" pitchFamily="34" charset="-122"/>
                <a:ea typeface="微软雅黑" panose="020B0503020204020204" pitchFamily="34" charset="-122"/>
              </a:rPr>
              <a:t>量简洁生动，尽可能概括出段落内容。</a:t>
            </a:r>
            <a:endParaRPr lang="en-US" altLang="zh-CN" sz="1333"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 name="组合 28"/>
          <p:cNvGrpSpPr/>
          <p:nvPr/>
        </p:nvGrpSpPr>
        <p:grpSpPr>
          <a:xfrm>
            <a:off x="8404214" y="4963741"/>
            <a:ext cx="575886" cy="576064"/>
            <a:chOff x="2494926" y="868179"/>
            <a:chExt cx="432048" cy="432048"/>
          </a:xfrm>
        </p:grpSpPr>
        <p:sp>
          <p:nvSpPr>
            <p:cNvPr id="30" name="椭圆 29"/>
            <p:cNvSpPr/>
            <p:nvPr/>
          </p:nvSpPr>
          <p:spPr>
            <a:xfrm>
              <a:off x="2494926" y="868179"/>
              <a:ext cx="432048" cy="432048"/>
            </a:xfrm>
            <a:prstGeom prst="ellipse">
              <a:avLst/>
            </a:prstGeom>
            <a:solidFill>
              <a:schemeClr val="accent3"/>
            </a:solidFill>
            <a:ln w="25400" cap="flat" cmpd="sng" algn="ctr">
              <a:noFill/>
              <a:prstDash val="solid"/>
            </a:ln>
            <a:effectLst/>
          </p:spPr>
          <p:txBody>
            <a:bodyPr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31" name="空心弧 22"/>
            <p:cNvSpPr/>
            <p:nvPr/>
          </p:nvSpPr>
          <p:spPr>
            <a:xfrm>
              <a:off x="2621268" y="998265"/>
              <a:ext cx="179364" cy="171876"/>
            </a:xfrm>
            <a:custGeom>
              <a:avLst/>
              <a:gdLst/>
              <a:ahLst/>
              <a:cxnLst/>
              <a:rect l="l" t="t" r="r" b="b"/>
              <a:pathLst>
                <a:path w="872917" h="836472">
                  <a:moveTo>
                    <a:pt x="872917" y="387463"/>
                  </a:moveTo>
                  <a:lnTo>
                    <a:pt x="872917" y="727355"/>
                  </a:lnTo>
                  <a:cubicBezTo>
                    <a:pt x="872917" y="787619"/>
                    <a:pt x="824064" y="836472"/>
                    <a:pt x="763800" y="836472"/>
                  </a:cubicBezTo>
                  <a:lnTo>
                    <a:pt x="109117" y="836472"/>
                  </a:lnTo>
                  <a:cubicBezTo>
                    <a:pt x="48853" y="836472"/>
                    <a:pt x="0" y="787619"/>
                    <a:pt x="0" y="727355"/>
                  </a:cubicBezTo>
                  <a:lnTo>
                    <a:pt x="0" y="393462"/>
                  </a:lnTo>
                  <a:lnTo>
                    <a:pt x="376465" y="511868"/>
                  </a:lnTo>
                  <a:lnTo>
                    <a:pt x="349167" y="642896"/>
                  </a:lnTo>
                  <a:lnTo>
                    <a:pt x="523750" y="642896"/>
                  </a:lnTo>
                  <a:lnTo>
                    <a:pt x="496346" y="511356"/>
                  </a:lnTo>
                  <a:close/>
                  <a:moveTo>
                    <a:pt x="454651" y="89951"/>
                  </a:moveTo>
                  <a:cubicBezTo>
                    <a:pt x="413879" y="85636"/>
                    <a:pt x="371578" y="95760"/>
                    <a:pt x="335971" y="121192"/>
                  </a:cubicBezTo>
                  <a:cubicBezTo>
                    <a:pt x="313511" y="137234"/>
                    <a:pt x="295948" y="157772"/>
                    <a:pt x="285636" y="181784"/>
                  </a:cubicBezTo>
                  <a:lnTo>
                    <a:pt x="586808" y="181784"/>
                  </a:lnTo>
                  <a:cubicBezTo>
                    <a:pt x="582405" y="168081"/>
                    <a:pt x="574102" y="156229"/>
                    <a:pt x="564164" y="145339"/>
                  </a:cubicBezTo>
                  <a:cubicBezTo>
                    <a:pt x="534669" y="113018"/>
                    <a:pt x="495424" y="94265"/>
                    <a:pt x="454651" y="89951"/>
                  </a:cubicBezTo>
                  <a:close/>
                  <a:moveTo>
                    <a:pt x="417458" y="679"/>
                  </a:moveTo>
                  <a:cubicBezTo>
                    <a:pt x="495129" y="-4923"/>
                    <a:pt x="574048" y="24160"/>
                    <a:pt x="629894" y="85355"/>
                  </a:cubicBezTo>
                  <a:cubicBezTo>
                    <a:pt x="655919" y="113874"/>
                    <a:pt x="674543" y="146746"/>
                    <a:pt x="684840" y="181784"/>
                  </a:cubicBezTo>
                  <a:lnTo>
                    <a:pt x="763800" y="181784"/>
                  </a:lnTo>
                  <a:cubicBezTo>
                    <a:pt x="824064" y="181784"/>
                    <a:pt x="872917" y="230637"/>
                    <a:pt x="872917" y="290901"/>
                  </a:cubicBezTo>
                  <a:lnTo>
                    <a:pt x="872917" y="325135"/>
                  </a:lnTo>
                  <a:lnTo>
                    <a:pt x="484194" y="453026"/>
                  </a:lnTo>
                  <a:lnTo>
                    <a:pt x="480104" y="433396"/>
                  </a:lnTo>
                  <a:lnTo>
                    <a:pt x="392813" y="433396"/>
                  </a:lnTo>
                  <a:lnTo>
                    <a:pt x="389304" y="450237"/>
                  </a:lnTo>
                  <a:lnTo>
                    <a:pt x="0" y="327793"/>
                  </a:lnTo>
                  <a:lnTo>
                    <a:pt x="0" y="290901"/>
                  </a:lnTo>
                  <a:cubicBezTo>
                    <a:pt x="0" y="230637"/>
                    <a:pt x="48853" y="181784"/>
                    <a:pt x="109117" y="181784"/>
                  </a:cubicBezTo>
                  <a:lnTo>
                    <a:pt x="188214" y="181784"/>
                  </a:lnTo>
                  <a:cubicBezTo>
                    <a:pt x="203958" y="129561"/>
                    <a:pt x="236927" y="82582"/>
                    <a:pt x="284252" y="48780"/>
                  </a:cubicBezTo>
                  <a:cubicBezTo>
                    <a:pt x="324702" y="19889"/>
                    <a:pt x="370855" y="4041"/>
                    <a:pt x="417458" y="679"/>
                  </a:cubicBezTo>
                  <a:close/>
                </a:path>
              </a:pathLst>
            </a:custGeom>
            <a:solidFill>
              <a:schemeClr val="bg1"/>
            </a:solidFill>
            <a:ln w="25400" cap="flat" cmpd="sng" algn="ctr">
              <a:noFill/>
              <a:prstDash val="solid"/>
            </a:ln>
            <a:effectLst/>
          </p:spPr>
          <p:txBody>
            <a:bodyPr rtlCol="0" anchor="ctr"/>
            <a:lstStyle/>
            <a:p>
              <a:pPr algn="ctr" defTabSz="1218169">
                <a:defRPr/>
              </a:pPr>
              <a:endParaRPr lang="zh-CN" altLang="en-US" sz="2399" kern="0" dirty="0">
                <a:solidFill>
                  <a:sysClr val="windowText" lastClr="000000"/>
                </a:solidFill>
                <a:latin typeface="Calibri" panose="020F0502020204030204"/>
                <a:ea typeface="宋体" panose="02010600030101010101" pitchFamily="2" charset="-122"/>
              </a:endParaRPr>
            </a:p>
          </p:txBody>
        </p:sp>
      </p:grpSp>
      <p:grpSp>
        <p:nvGrpSpPr>
          <p:cNvPr id="3" name="组合 31"/>
          <p:cNvGrpSpPr/>
          <p:nvPr/>
        </p:nvGrpSpPr>
        <p:grpSpPr>
          <a:xfrm>
            <a:off x="3213488" y="4963741"/>
            <a:ext cx="575886" cy="576064"/>
            <a:chOff x="3539916" y="1533185"/>
            <a:chExt cx="432048" cy="432048"/>
          </a:xfrm>
        </p:grpSpPr>
        <p:sp>
          <p:nvSpPr>
            <p:cNvPr id="33" name="椭圆 32"/>
            <p:cNvSpPr/>
            <p:nvPr/>
          </p:nvSpPr>
          <p:spPr>
            <a:xfrm>
              <a:off x="3539916" y="1533185"/>
              <a:ext cx="432048" cy="432048"/>
            </a:xfrm>
            <a:prstGeom prst="ellipse">
              <a:avLst/>
            </a:prstGeom>
            <a:solidFill>
              <a:schemeClr val="accent1"/>
            </a:solidFill>
            <a:ln w="25400" cap="flat" cmpd="sng" algn="ctr">
              <a:noFill/>
              <a:prstDash val="solid"/>
            </a:ln>
            <a:effectLst/>
          </p:spPr>
          <p:txBody>
            <a:bodyPr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34" name="圆角矩形 49"/>
            <p:cNvSpPr/>
            <p:nvPr/>
          </p:nvSpPr>
          <p:spPr>
            <a:xfrm>
              <a:off x="3680156" y="1647720"/>
              <a:ext cx="151569" cy="202978"/>
            </a:xfrm>
            <a:custGeom>
              <a:avLst/>
              <a:gdLst/>
              <a:ahLst/>
              <a:cxnLst/>
              <a:rect l="l" t="t" r="r" b="b"/>
              <a:pathLst>
                <a:path w="654689" h="876743">
                  <a:moveTo>
                    <a:pt x="134787" y="512482"/>
                  </a:moveTo>
                  <a:lnTo>
                    <a:pt x="484855" y="512482"/>
                  </a:lnTo>
                  <a:lnTo>
                    <a:pt x="484855" y="567039"/>
                  </a:lnTo>
                  <a:lnTo>
                    <a:pt x="134787" y="567039"/>
                  </a:lnTo>
                  <a:close/>
                  <a:moveTo>
                    <a:pt x="134787" y="426464"/>
                  </a:moveTo>
                  <a:lnTo>
                    <a:pt x="426499" y="426464"/>
                  </a:lnTo>
                  <a:lnTo>
                    <a:pt x="426499" y="481021"/>
                  </a:lnTo>
                  <a:lnTo>
                    <a:pt x="134787" y="481021"/>
                  </a:lnTo>
                  <a:close/>
                  <a:moveTo>
                    <a:pt x="134787" y="347535"/>
                  </a:moveTo>
                  <a:lnTo>
                    <a:pt x="523751" y="347535"/>
                  </a:lnTo>
                  <a:lnTo>
                    <a:pt x="523751" y="402092"/>
                  </a:lnTo>
                  <a:lnTo>
                    <a:pt x="134787" y="402092"/>
                  </a:lnTo>
                  <a:close/>
                  <a:moveTo>
                    <a:pt x="74477" y="148223"/>
                  </a:moveTo>
                  <a:lnTo>
                    <a:pt x="87292" y="148223"/>
                  </a:lnTo>
                  <a:lnTo>
                    <a:pt x="87292" y="765039"/>
                  </a:lnTo>
                  <a:lnTo>
                    <a:pt x="567397" y="765039"/>
                  </a:lnTo>
                  <a:lnTo>
                    <a:pt x="567397" y="148223"/>
                  </a:lnTo>
                  <a:lnTo>
                    <a:pt x="580212" y="148223"/>
                  </a:lnTo>
                  <a:cubicBezTo>
                    <a:pt x="621345" y="148223"/>
                    <a:pt x="654689" y="181567"/>
                    <a:pt x="654689" y="222700"/>
                  </a:cubicBezTo>
                  <a:lnTo>
                    <a:pt x="654689" y="802266"/>
                  </a:lnTo>
                  <a:cubicBezTo>
                    <a:pt x="654689" y="843399"/>
                    <a:pt x="621345" y="876743"/>
                    <a:pt x="580212" y="876743"/>
                  </a:cubicBezTo>
                  <a:lnTo>
                    <a:pt x="74477" y="876743"/>
                  </a:lnTo>
                  <a:cubicBezTo>
                    <a:pt x="33344" y="876743"/>
                    <a:pt x="0" y="843399"/>
                    <a:pt x="0" y="802266"/>
                  </a:cubicBezTo>
                  <a:lnTo>
                    <a:pt x="0" y="222700"/>
                  </a:lnTo>
                  <a:cubicBezTo>
                    <a:pt x="0" y="181567"/>
                    <a:pt x="33344" y="148223"/>
                    <a:pt x="74477" y="148223"/>
                  </a:cubicBezTo>
                  <a:close/>
                  <a:moveTo>
                    <a:pt x="327344" y="59420"/>
                  </a:moveTo>
                  <a:cubicBezTo>
                    <a:pt x="299905" y="59420"/>
                    <a:pt x="277661" y="81664"/>
                    <a:pt x="277661" y="109103"/>
                  </a:cubicBezTo>
                  <a:cubicBezTo>
                    <a:pt x="277661" y="125393"/>
                    <a:pt x="285501" y="139852"/>
                    <a:pt x="298129" y="148223"/>
                  </a:cubicBezTo>
                  <a:lnTo>
                    <a:pt x="356559" y="148223"/>
                  </a:lnTo>
                  <a:cubicBezTo>
                    <a:pt x="369187" y="139852"/>
                    <a:pt x="377027" y="125393"/>
                    <a:pt x="377027" y="109103"/>
                  </a:cubicBezTo>
                  <a:cubicBezTo>
                    <a:pt x="377027" y="81664"/>
                    <a:pt x="354783" y="59420"/>
                    <a:pt x="327344" y="59420"/>
                  </a:cubicBezTo>
                  <a:close/>
                  <a:moveTo>
                    <a:pt x="327345" y="0"/>
                  </a:moveTo>
                  <a:cubicBezTo>
                    <a:pt x="387601" y="0"/>
                    <a:pt x="436448" y="48847"/>
                    <a:pt x="436448" y="109103"/>
                  </a:cubicBezTo>
                  <a:lnTo>
                    <a:pt x="428550" y="148223"/>
                  </a:lnTo>
                  <a:lnTo>
                    <a:pt x="523751" y="148223"/>
                  </a:lnTo>
                  <a:lnTo>
                    <a:pt x="523751" y="231012"/>
                  </a:lnTo>
                  <a:cubicBezTo>
                    <a:pt x="523751" y="257604"/>
                    <a:pt x="502194" y="279161"/>
                    <a:pt x="475602" y="279161"/>
                  </a:cubicBezTo>
                  <a:lnTo>
                    <a:pt x="179087" y="279161"/>
                  </a:lnTo>
                  <a:cubicBezTo>
                    <a:pt x="152495" y="279161"/>
                    <a:pt x="130938" y="257604"/>
                    <a:pt x="130938" y="231012"/>
                  </a:cubicBezTo>
                  <a:lnTo>
                    <a:pt x="130938" y="148223"/>
                  </a:lnTo>
                  <a:lnTo>
                    <a:pt x="226140" y="148223"/>
                  </a:lnTo>
                  <a:cubicBezTo>
                    <a:pt x="220831" y="136244"/>
                    <a:pt x="218242" y="122976"/>
                    <a:pt x="218242" y="109103"/>
                  </a:cubicBezTo>
                  <a:cubicBezTo>
                    <a:pt x="218242" y="48847"/>
                    <a:pt x="267089" y="0"/>
                    <a:pt x="327345" y="0"/>
                  </a:cubicBezTo>
                  <a:close/>
                </a:path>
              </a:pathLst>
            </a:custGeom>
            <a:solidFill>
              <a:schemeClr val="bg1"/>
            </a:solidFill>
            <a:ln w="25400" cap="flat" cmpd="sng" algn="ctr">
              <a:noFill/>
              <a:prstDash val="solid"/>
            </a:ln>
            <a:effectLst/>
          </p:spPr>
          <p:txBody>
            <a:bodyPr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grpSp>
      <p:grpSp>
        <p:nvGrpSpPr>
          <p:cNvPr id="4" name="组合 34"/>
          <p:cNvGrpSpPr/>
          <p:nvPr/>
        </p:nvGrpSpPr>
        <p:grpSpPr>
          <a:xfrm>
            <a:off x="5808851" y="1911209"/>
            <a:ext cx="575886" cy="576064"/>
            <a:chOff x="4584906" y="868179"/>
            <a:chExt cx="432048" cy="432048"/>
          </a:xfrm>
        </p:grpSpPr>
        <p:sp>
          <p:nvSpPr>
            <p:cNvPr id="36" name="椭圆 35"/>
            <p:cNvSpPr/>
            <p:nvPr/>
          </p:nvSpPr>
          <p:spPr>
            <a:xfrm>
              <a:off x="4584906" y="868179"/>
              <a:ext cx="432048" cy="432048"/>
            </a:xfrm>
            <a:prstGeom prst="ellipse">
              <a:avLst/>
            </a:prstGeom>
            <a:solidFill>
              <a:schemeClr val="accent2"/>
            </a:solidFill>
            <a:ln w="25400" cap="flat" cmpd="sng" algn="ctr">
              <a:noFill/>
              <a:prstDash val="solid"/>
            </a:ln>
            <a:effectLst/>
          </p:spPr>
          <p:txBody>
            <a:bodyPr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sp>
          <p:nvSpPr>
            <p:cNvPr id="37" name="矩形 60"/>
            <p:cNvSpPr/>
            <p:nvPr/>
          </p:nvSpPr>
          <p:spPr>
            <a:xfrm>
              <a:off x="4717032" y="1009325"/>
              <a:ext cx="167796" cy="149756"/>
            </a:xfrm>
            <a:custGeom>
              <a:avLst/>
              <a:gdLst/>
              <a:ahLst/>
              <a:cxnLst/>
              <a:rect l="l" t="t" r="r" b="b"/>
              <a:pathLst>
                <a:path w="816827" h="729011">
                  <a:moveTo>
                    <a:pt x="408414" y="588244"/>
                  </a:moveTo>
                  <a:lnTo>
                    <a:pt x="408414" y="670957"/>
                  </a:lnTo>
                  <a:lnTo>
                    <a:pt x="753307" y="670957"/>
                  </a:lnTo>
                  <a:lnTo>
                    <a:pt x="753307" y="588244"/>
                  </a:lnTo>
                  <a:close/>
                  <a:moveTo>
                    <a:pt x="0" y="530190"/>
                  </a:moveTo>
                  <a:lnTo>
                    <a:pt x="816827" y="530190"/>
                  </a:lnTo>
                  <a:lnTo>
                    <a:pt x="816827" y="729011"/>
                  </a:lnTo>
                  <a:lnTo>
                    <a:pt x="0" y="729011"/>
                  </a:lnTo>
                  <a:close/>
                  <a:moveTo>
                    <a:pt x="167873" y="323149"/>
                  </a:moveTo>
                  <a:lnTo>
                    <a:pt x="167873" y="405862"/>
                  </a:lnTo>
                  <a:lnTo>
                    <a:pt x="753306" y="405862"/>
                  </a:lnTo>
                  <a:lnTo>
                    <a:pt x="753306" y="323149"/>
                  </a:lnTo>
                  <a:close/>
                  <a:moveTo>
                    <a:pt x="0" y="265095"/>
                  </a:moveTo>
                  <a:lnTo>
                    <a:pt x="816827" y="265095"/>
                  </a:lnTo>
                  <a:lnTo>
                    <a:pt x="816827" y="463916"/>
                  </a:lnTo>
                  <a:lnTo>
                    <a:pt x="0" y="463916"/>
                  </a:lnTo>
                  <a:close/>
                  <a:moveTo>
                    <a:pt x="499162" y="58054"/>
                  </a:moveTo>
                  <a:lnTo>
                    <a:pt x="499162" y="140767"/>
                  </a:lnTo>
                  <a:lnTo>
                    <a:pt x="753306" y="140767"/>
                  </a:lnTo>
                  <a:lnTo>
                    <a:pt x="753306" y="58054"/>
                  </a:lnTo>
                  <a:close/>
                  <a:moveTo>
                    <a:pt x="0" y="0"/>
                  </a:moveTo>
                  <a:lnTo>
                    <a:pt x="816827" y="0"/>
                  </a:lnTo>
                  <a:lnTo>
                    <a:pt x="816827" y="198821"/>
                  </a:lnTo>
                  <a:lnTo>
                    <a:pt x="0" y="198821"/>
                  </a:lnTo>
                  <a:close/>
                </a:path>
              </a:pathLst>
            </a:custGeom>
            <a:solidFill>
              <a:schemeClr val="bg1"/>
            </a:solidFill>
            <a:ln w="25400" cap="flat" cmpd="sng" algn="ctr">
              <a:noFill/>
              <a:prstDash val="solid"/>
            </a:ln>
            <a:effectLst/>
          </p:spPr>
          <p:txBody>
            <a:bodyPr rtlCol="0" anchor="ctr"/>
            <a:lstStyle/>
            <a:p>
              <a:pPr algn="ctr" defTabSz="1218169">
                <a:defRPr/>
              </a:pPr>
              <a:endParaRPr lang="zh-CN" altLang="en-US" sz="2399" kern="0" dirty="0">
                <a:solidFill>
                  <a:sysClr val="window" lastClr="FFFFFF"/>
                </a:solidFill>
                <a:latin typeface="Calibri" panose="020F0502020204030204"/>
                <a:ea typeface="宋体" panose="02010600030101010101" pitchFamily="2" charset="-122"/>
              </a:endParaRPr>
            </a:p>
          </p:txBody>
        </p:sp>
      </p:grpSp>
      <p:sp>
        <p:nvSpPr>
          <p:cNvPr id="38" name="TextBox 57"/>
          <p:cNvSpPr txBox="1"/>
          <p:nvPr/>
        </p:nvSpPr>
        <p:spPr>
          <a:xfrm>
            <a:off x="5092817" y="2899797"/>
            <a:ext cx="2041205" cy="584619"/>
          </a:xfrm>
          <a:prstGeom prst="rect">
            <a:avLst/>
          </a:prstGeom>
          <a:noFill/>
        </p:spPr>
        <p:txBody>
          <a:bodyPr wrap="square" lIns="91412" tIns="45706" rIns="91412" bIns="45706" rtlCol="0">
            <a:spAutoFit/>
          </a:bodyPr>
          <a:lstStyle/>
          <a:p>
            <a:pPr algn="ctr" defTabSz="1218169">
              <a:defRPr/>
            </a:pPr>
            <a:r>
              <a:rPr lang="en-US" altLang="zh-CN" sz="3199" kern="0" dirty="0">
                <a:solidFill>
                  <a:sysClr val="window" lastClr="FFFFFF"/>
                </a:solidFill>
                <a:latin typeface="微软雅黑" panose="020B0503020204020204" pitchFamily="34" charset="-122"/>
                <a:ea typeface="微软雅黑" panose="020B0503020204020204" pitchFamily="34" charset="-122"/>
              </a:rPr>
              <a:t>2,359</a:t>
            </a:r>
          </a:p>
        </p:txBody>
      </p:sp>
      <p:sp>
        <p:nvSpPr>
          <p:cNvPr id="39" name="TextBox 58"/>
          <p:cNvSpPr txBox="1"/>
          <p:nvPr/>
        </p:nvSpPr>
        <p:spPr>
          <a:xfrm>
            <a:off x="2480829" y="3968775"/>
            <a:ext cx="2041205" cy="584619"/>
          </a:xfrm>
          <a:prstGeom prst="rect">
            <a:avLst/>
          </a:prstGeom>
          <a:noFill/>
        </p:spPr>
        <p:txBody>
          <a:bodyPr wrap="square" lIns="91412" tIns="45706" rIns="91412" bIns="45706" rtlCol="0">
            <a:spAutoFit/>
          </a:bodyPr>
          <a:lstStyle/>
          <a:p>
            <a:pPr algn="ctr" defTabSz="1218169">
              <a:defRPr/>
            </a:pPr>
            <a:r>
              <a:rPr lang="en-US" altLang="zh-CN" sz="3199" kern="0" dirty="0">
                <a:solidFill>
                  <a:sysClr val="window" lastClr="FFFFFF"/>
                </a:solidFill>
                <a:latin typeface="微软雅黑" panose="020B0503020204020204" pitchFamily="34" charset="-122"/>
                <a:ea typeface="微软雅黑" panose="020B0503020204020204" pitchFamily="34" charset="-122"/>
              </a:rPr>
              <a:t>6,589</a:t>
            </a:r>
          </a:p>
        </p:txBody>
      </p:sp>
      <p:sp>
        <p:nvSpPr>
          <p:cNvPr id="40" name="TextBox 59"/>
          <p:cNvSpPr txBox="1"/>
          <p:nvPr/>
        </p:nvSpPr>
        <p:spPr>
          <a:xfrm>
            <a:off x="7671555" y="3968775"/>
            <a:ext cx="2041205" cy="584619"/>
          </a:xfrm>
          <a:prstGeom prst="rect">
            <a:avLst/>
          </a:prstGeom>
          <a:noFill/>
        </p:spPr>
        <p:txBody>
          <a:bodyPr wrap="square" lIns="91412" tIns="45706" rIns="91412" bIns="45706" rtlCol="0">
            <a:spAutoFit/>
          </a:bodyPr>
          <a:lstStyle/>
          <a:p>
            <a:pPr algn="ctr" defTabSz="1218169">
              <a:defRPr/>
            </a:pPr>
            <a:r>
              <a:rPr lang="en-US" altLang="zh-CN" sz="3199" kern="0" dirty="0">
                <a:solidFill>
                  <a:sysClr val="window" lastClr="FFFFFF"/>
                </a:solidFill>
                <a:latin typeface="微软雅黑" panose="020B0503020204020204" pitchFamily="34" charset="-122"/>
                <a:ea typeface="微软雅黑" panose="020B0503020204020204" pitchFamily="34" charset="-122"/>
              </a:rPr>
              <a:t>3,587</a:t>
            </a:r>
          </a:p>
        </p:txBody>
      </p:sp>
    </p:spTree>
    <p:extLst>
      <p:ext uri="{BB962C8B-B14F-4D97-AF65-F5344CB8AC3E}">
        <p14:creationId xmlns:p14="http://schemas.microsoft.com/office/powerpoint/2010/main" val="408089427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par>
                          <p:cTn id="8" fill="hold">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24"/>
                                        </p:tgtEl>
                                        <p:attrNameLst>
                                          <p:attrName>style.visibility</p:attrName>
                                        </p:attrNameLst>
                                      </p:cBhvr>
                                      <p:to>
                                        <p:strVal val="visible"/>
                                      </p:to>
                                    </p:set>
                                    <p:animEffect transition="in" filter="wipe(right)">
                                      <p:cBhvr>
                                        <p:cTn id="11" dur="500"/>
                                        <p:tgtEl>
                                          <p:spTgt spid="24"/>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25"/>
                                        </p:tgtEl>
                                        <p:attrNameLst>
                                          <p:attrName>style.visibility</p:attrName>
                                        </p:attrNameLst>
                                      </p:cBhvr>
                                      <p:to>
                                        <p:strVal val="visible"/>
                                      </p:to>
                                    </p:set>
                                    <p:animEffect transition="in" filter="wipe(left)">
                                      <p:cBhvr>
                                        <p:cTn id="14" dur="500"/>
                                        <p:tgtEl>
                                          <p:spTgt spid="25"/>
                                        </p:tgtEl>
                                      </p:cBhvr>
                                    </p:animEffect>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2" presetClass="entr" presetSubtype="1"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additive="base">
                                        <p:cTn id="23" dur="500" fill="hold"/>
                                        <p:tgtEl>
                                          <p:spTgt spid="3"/>
                                        </p:tgtEl>
                                        <p:attrNameLst>
                                          <p:attrName>ppt_x</p:attrName>
                                        </p:attrNameLst>
                                      </p:cBhvr>
                                      <p:tavLst>
                                        <p:tav tm="0">
                                          <p:val>
                                            <p:strVal val="#ppt_x"/>
                                          </p:val>
                                        </p:tav>
                                        <p:tav tm="100000">
                                          <p:val>
                                            <p:strVal val="#ppt_x"/>
                                          </p:val>
                                        </p:tav>
                                      </p:tavLst>
                                    </p:anim>
                                    <p:anim calcmode="lin" valueType="num">
                                      <p:cBhvr additive="base">
                                        <p:cTn id="24" dur="500" fill="hold"/>
                                        <p:tgtEl>
                                          <p:spTgt spid="3"/>
                                        </p:tgtEl>
                                        <p:attrNameLst>
                                          <p:attrName>ppt_y</p:attrName>
                                        </p:attrNameLst>
                                      </p:cBhvr>
                                      <p:tavLst>
                                        <p:tav tm="0">
                                          <p:val>
                                            <p:strVal val="0-#ppt_h/2"/>
                                          </p:val>
                                        </p:tav>
                                        <p:tav tm="100000">
                                          <p:val>
                                            <p:strVal val="#ppt_y"/>
                                          </p:val>
                                        </p:tav>
                                      </p:tavLst>
                                    </p:anim>
                                  </p:childTnLst>
                                </p:cTn>
                              </p:par>
                              <p:par>
                                <p:cTn id="25" presetID="2" presetClass="entr" presetSubtype="1"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ppt_x"/>
                                          </p:val>
                                        </p:tav>
                                        <p:tav tm="100000">
                                          <p:val>
                                            <p:strVal val="#ppt_x"/>
                                          </p:val>
                                        </p:tav>
                                      </p:tavLst>
                                    </p:anim>
                                    <p:anim calcmode="lin" valueType="num">
                                      <p:cBhvr additive="base">
                                        <p:cTn id="28" dur="500" fill="hold"/>
                                        <p:tgtEl>
                                          <p:spTgt spid="2"/>
                                        </p:tgtEl>
                                        <p:attrNameLst>
                                          <p:attrName>ppt_y</p:attrName>
                                        </p:attrNameLst>
                                      </p:cBhvr>
                                      <p:tavLst>
                                        <p:tav tm="0">
                                          <p:val>
                                            <p:strVal val="0-#ppt_h/2"/>
                                          </p:val>
                                        </p:tav>
                                        <p:tav tm="100000">
                                          <p:val>
                                            <p:strVal val="#ppt_y"/>
                                          </p:val>
                                        </p:tav>
                                      </p:tavLst>
                                    </p:anim>
                                  </p:childTnLst>
                                </p:cTn>
                              </p:par>
                            </p:childTnLst>
                          </p:cTn>
                        </p:par>
                        <p:par>
                          <p:cTn id="29" fill="hold">
                            <p:stCondLst>
                              <p:cond delay="2000"/>
                            </p:stCondLst>
                            <p:childTnLst>
                              <p:par>
                                <p:cTn id="30" presetID="53" presetClass="entr" presetSubtype="16" fill="hold" grpId="0" nodeType="afterEffect">
                                  <p:stCondLst>
                                    <p:cond delay="0"/>
                                  </p:stCondLst>
                                  <p:childTnLst>
                                    <p:set>
                                      <p:cBhvr>
                                        <p:cTn id="31" dur="1" fill="hold">
                                          <p:stCondLst>
                                            <p:cond delay="0"/>
                                          </p:stCondLst>
                                        </p:cTn>
                                        <p:tgtEl>
                                          <p:spTgt spid="38"/>
                                        </p:tgtEl>
                                        <p:attrNameLst>
                                          <p:attrName>style.visibility</p:attrName>
                                        </p:attrNameLst>
                                      </p:cBhvr>
                                      <p:to>
                                        <p:strVal val="visible"/>
                                      </p:to>
                                    </p:set>
                                    <p:anim calcmode="lin" valueType="num">
                                      <p:cBhvr>
                                        <p:cTn id="32" dur="500" fill="hold"/>
                                        <p:tgtEl>
                                          <p:spTgt spid="38"/>
                                        </p:tgtEl>
                                        <p:attrNameLst>
                                          <p:attrName>ppt_w</p:attrName>
                                        </p:attrNameLst>
                                      </p:cBhvr>
                                      <p:tavLst>
                                        <p:tav tm="0">
                                          <p:val>
                                            <p:fltVal val="0"/>
                                          </p:val>
                                        </p:tav>
                                        <p:tav tm="100000">
                                          <p:val>
                                            <p:strVal val="#ppt_w"/>
                                          </p:val>
                                        </p:tav>
                                      </p:tavLst>
                                    </p:anim>
                                    <p:anim calcmode="lin" valueType="num">
                                      <p:cBhvr>
                                        <p:cTn id="33" dur="500" fill="hold"/>
                                        <p:tgtEl>
                                          <p:spTgt spid="38"/>
                                        </p:tgtEl>
                                        <p:attrNameLst>
                                          <p:attrName>ppt_h</p:attrName>
                                        </p:attrNameLst>
                                      </p:cBhvr>
                                      <p:tavLst>
                                        <p:tav tm="0">
                                          <p:val>
                                            <p:fltVal val="0"/>
                                          </p:val>
                                        </p:tav>
                                        <p:tav tm="100000">
                                          <p:val>
                                            <p:strVal val="#ppt_h"/>
                                          </p:val>
                                        </p:tav>
                                      </p:tavLst>
                                    </p:anim>
                                    <p:animEffect transition="in" filter="fade">
                                      <p:cBhvr>
                                        <p:cTn id="34" dur="500"/>
                                        <p:tgtEl>
                                          <p:spTgt spid="38"/>
                                        </p:tgtEl>
                                      </p:cBhvr>
                                    </p:animEffect>
                                  </p:childTnLst>
                                </p:cTn>
                              </p:par>
                            </p:childTnLst>
                          </p:cTn>
                        </p:par>
                        <p:par>
                          <p:cTn id="35" fill="hold">
                            <p:stCondLst>
                              <p:cond delay="2500"/>
                            </p:stCondLst>
                            <p:childTnLst>
                              <p:par>
                                <p:cTn id="36" presetID="53" presetClass="entr" presetSubtype="16" fill="hold" grpId="0" nodeType="afterEffect">
                                  <p:stCondLst>
                                    <p:cond delay="0"/>
                                  </p:stCondLst>
                                  <p:childTnLst>
                                    <p:set>
                                      <p:cBhvr>
                                        <p:cTn id="37" dur="1" fill="hold">
                                          <p:stCondLst>
                                            <p:cond delay="0"/>
                                          </p:stCondLst>
                                        </p:cTn>
                                        <p:tgtEl>
                                          <p:spTgt spid="39"/>
                                        </p:tgtEl>
                                        <p:attrNameLst>
                                          <p:attrName>style.visibility</p:attrName>
                                        </p:attrNameLst>
                                      </p:cBhvr>
                                      <p:to>
                                        <p:strVal val="visible"/>
                                      </p:to>
                                    </p:set>
                                    <p:anim calcmode="lin" valueType="num">
                                      <p:cBhvr>
                                        <p:cTn id="38" dur="500" fill="hold"/>
                                        <p:tgtEl>
                                          <p:spTgt spid="39"/>
                                        </p:tgtEl>
                                        <p:attrNameLst>
                                          <p:attrName>ppt_w</p:attrName>
                                        </p:attrNameLst>
                                      </p:cBhvr>
                                      <p:tavLst>
                                        <p:tav tm="0">
                                          <p:val>
                                            <p:fltVal val="0"/>
                                          </p:val>
                                        </p:tav>
                                        <p:tav tm="100000">
                                          <p:val>
                                            <p:strVal val="#ppt_w"/>
                                          </p:val>
                                        </p:tav>
                                      </p:tavLst>
                                    </p:anim>
                                    <p:anim calcmode="lin" valueType="num">
                                      <p:cBhvr>
                                        <p:cTn id="39" dur="500" fill="hold"/>
                                        <p:tgtEl>
                                          <p:spTgt spid="39"/>
                                        </p:tgtEl>
                                        <p:attrNameLst>
                                          <p:attrName>ppt_h</p:attrName>
                                        </p:attrNameLst>
                                      </p:cBhvr>
                                      <p:tavLst>
                                        <p:tav tm="0">
                                          <p:val>
                                            <p:fltVal val="0"/>
                                          </p:val>
                                        </p:tav>
                                        <p:tav tm="100000">
                                          <p:val>
                                            <p:strVal val="#ppt_h"/>
                                          </p:val>
                                        </p:tav>
                                      </p:tavLst>
                                    </p:anim>
                                    <p:animEffect transition="in" filter="fade">
                                      <p:cBhvr>
                                        <p:cTn id="40" dur="500"/>
                                        <p:tgtEl>
                                          <p:spTgt spid="39"/>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40"/>
                                        </p:tgtEl>
                                        <p:attrNameLst>
                                          <p:attrName>style.visibility</p:attrName>
                                        </p:attrNameLst>
                                      </p:cBhvr>
                                      <p:to>
                                        <p:strVal val="visible"/>
                                      </p:to>
                                    </p:set>
                                    <p:anim calcmode="lin" valueType="num">
                                      <p:cBhvr>
                                        <p:cTn id="43" dur="500" fill="hold"/>
                                        <p:tgtEl>
                                          <p:spTgt spid="40"/>
                                        </p:tgtEl>
                                        <p:attrNameLst>
                                          <p:attrName>ppt_w</p:attrName>
                                        </p:attrNameLst>
                                      </p:cBhvr>
                                      <p:tavLst>
                                        <p:tav tm="0">
                                          <p:val>
                                            <p:fltVal val="0"/>
                                          </p:val>
                                        </p:tav>
                                        <p:tav tm="100000">
                                          <p:val>
                                            <p:strVal val="#ppt_w"/>
                                          </p:val>
                                        </p:tav>
                                      </p:tavLst>
                                    </p:anim>
                                    <p:anim calcmode="lin" valueType="num">
                                      <p:cBhvr>
                                        <p:cTn id="44" dur="500" fill="hold"/>
                                        <p:tgtEl>
                                          <p:spTgt spid="40"/>
                                        </p:tgtEl>
                                        <p:attrNameLst>
                                          <p:attrName>ppt_h</p:attrName>
                                        </p:attrNameLst>
                                      </p:cBhvr>
                                      <p:tavLst>
                                        <p:tav tm="0">
                                          <p:val>
                                            <p:fltVal val="0"/>
                                          </p:val>
                                        </p:tav>
                                        <p:tav tm="100000">
                                          <p:val>
                                            <p:strVal val="#ppt_h"/>
                                          </p:val>
                                        </p:tav>
                                      </p:tavLst>
                                    </p:anim>
                                    <p:animEffect transition="in" filter="fade">
                                      <p:cBhvr>
                                        <p:cTn id="45" dur="500"/>
                                        <p:tgtEl>
                                          <p:spTgt spid="40"/>
                                        </p:tgtEl>
                                      </p:cBhvr>
                                    </p:animEffect>
                                  </p:childTnLst>
                                </p:cTn>
                              </p:par>
                            </p:childTnLst>
                          </p:cTn>
                        </p:par>
                        <p:par>
                          <p:cTn id="46" fill="hold">
                            <p:stCondLst>
                              <p:cond delay="3000"/>
                            </p:stCondLst>
                            <p:childTnLst>
                              <p:par>
                                <p:cTn id="47" presetID="2" presetClass="entr" presetSubtype="4"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par>
                          <p:cTn id="51" fill="hold">
                            <p:stCondLst>
                              <p:cond delay="3500"/>
                            </p:stCondLst>
                            <p:childTnLst>
                              <p:par>
                                <p:cTn id="52" presetID="2" presetClass="entr" presetSubtype="1" fill="hold" grpId="0" nodeType="afterEffect">
                                  <p:stCondLst>
                                    <p:cond delay="0"/>
                                  </p:stCondLst>
                                  <p:childTnLst>
                                    <p:set>
                                      <p:cBhvr>
                                        <p:cTn id="53" dur="1" fill="hold">
                                          <p:stCondLst>
                                            <p:cond delay="0"/>
                                          </p:stCondLst>
                                        </p:cTn>
                                        <p:tgtEl>
                                          <p:spTgt spid="27"/>
                                        </p:tgtEl>
                                        <p:attrNameLst>
                                          <p:attrName>style.visibility</p:attrName>
                                        </p:attrNameLst>
                                      </p:cBhvr>
                                      <p:to>
                                        <p:strVal val="visible"/>
                                      </p:to>
                                    </p:set>
                                    <p:anim calcmode="lin" valueType="num">
                                      <p:cBhvr additive="base">
                                        <p:cTn id="54" dur="500" fill="hold"/>
                                        <p:tgtEl>
                                          <p:spTgt spid="27"/>
                                        </p:tgtEl>
                                        <p:attrNameLst>
                                          <p:attrName>ppt_x</p:attrName>
                                        </p:attrNameLst>
                                      </p:cBhvr>
                                      <p:tavLst>
                                        <p:tav tm="0">
                                          <p:val>
                                            <p:strVal val="#ppt_x"/>
                                          </p:val>
                                        </p:tav>
                                        <p:tav tm="100000">
                                          <p:val>
                                            <p:strVal val="#ppt_x"/>
                                          </p:val>
                                        </p:tav>
                                      </p:tavLst>
                                    </p:anim>
                                    <p:anim calcmode="lin" valueType="num">
                                      <p:cBhvr additive="base">
                                        <p:cTn id="55" dur="500" fill="hold"/>
                                        <p:tgtEl>
                                          <p:spTgt spid="27"/>
                                        </p:tgtEl>
                                        <p:attrNameLst>
                                          <p:attrName>ppt_y</p:attrName>
                                        </p:attrNameLst>
                                      </p:cBhvr>
                                      <p:tavLst>
                                        <p:tav tm="0">
                                          <p:val>
                                            <p:strVal val="0-#ppt_h/2"/>
                                          </p:val>
                                        </p:tav>
                                        <p:tav tm="100000">
                                          <p:val>
                                            <p:strVal val="#ppt_y"/>
                                          </p:val>
                                        </p:tav>
                                      </p:tavLst>
                                    </p:anim>
                                  </p:childTnLst>
                                </p:cTn>
                              </p:par>
                              <p:par>
                                <p:cTn id="56" presetID="2" presetClass="entr" presetSubtype="1" fill="hold" grpId="0" nodeType="withEffect">
                                  <p:stCondLst>
                                    <p:cond delay="0"/>
                                  </p:stCondLst>
                                  <p:childTnLst>
                                    <p:set>
                                      <p:cBhvr>
                                        <p:cTn id="57" dur="1" fill="hold">
                                          <p:stCondLst>
                                            <p:cond delay="0"/>
                                          </p:stCondLst>
                                        </p:cTn>
                                        <p:tgtEl>
                                          <p:spTgt spid="28"/>
                                        </p:tgtEl>
                                        <p:attrNameLst>
                                          <p:attrName>style.visibility</p:attrName>
                                        </p:attrNameLst>
                                      </p:cBhvr>
                                      <p:to>
                                        <p:strVal val="visible"/>
                                      </p:to>
                                    </p:set>
                                    <p:anim calcmode="lin" valueType="num">
                                      <p:cBhvr additive="base">
                                        <p:cTn id="58" dur="500" fill="hold"/>
                                        <p:tgtEl>
                                          <p:spTgt spid="28"/>
                                        </p:tgtEl>
                                        <p:attrNameLst>
                                          <p:attrName>ppt_x</p:attrName>
                                        </p:attrNameLst>
                                      </p:cBhvr>
                                      <p:tavLst>
                                        <p:tav tm="0">
                                          <p:val>
                                            <p:strVal val="#ppt_x"/>
                                          </p:val>
                                        </p:tav>
                                        <p:tav tm="100000">
                                          <p:val>
                                            <p:strVal val="#ppt_x"/>
                                          </p:val>
                                        </p:tav>
                                      </p:tavLst>
                                    </p:anim>
                                    <p:anim calcmode="lin" valueType="num">
                                      <p:cBhvr additive="base">
                                        <p:cTn id="59" dur="500" fill="hold"/>
                                        <p:tgtEl>
                                          <p:spTgt spid="2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p:bldP spid="27" grpId="0"/>
      <p:bldP spid="28" grpId="0"/>
      <p:bldP spid="38" grpId="0"/>
      <p:bldP spid="39" grpId="0"/>
      <p:bldP spid="4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3142474" y="2950010"/>
            <a:ext cx="5992633" cy="350001"/>
            <a:chOff x="3142474" y="2754820"/>
            <a:chExt cx="5992633" cy="350001"/>
          </a:xfrm>
        </p:grpSpPr>
        <p:sp>
          <p:nvSpPr>
            <p:cNvPr id="6" name="Freeform 1"/>
            <p:cNvSpPr>
              <a:spLocks noChangeArrowheads="1"/>
            </p:cNvSpPr>
            <p:nvPr/>
          </p:nvSpPr>
          <p:spPr bwMode="auto">
            <a:xfrm rot="10800000">
              <a:off x="3142474" y="2754820"/>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7" name="Freeform 1"/>
            <p:cNvSpPr>
              <a:spLocks noChangeArrowheads="1"/>
            </p:cNvSpPr>
            <p:nvPr/>
          </p:nvSpPr>
          <p:spPr bwMode="auto">
            <a:xfrm rot="10800000">
              <a:off x="4835805" y="2754820"/>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9" name="Freeform 1"/>
            <p:cNvSpPr>
              <a:spLocks noChangeArrowheads="1"/>
            </p:cNvSpPr>
            <p:nvPr/>
          </p:nvSpPr>
          <p:spPr bwMode="auto">
            <a:xfrm rot="10800000">
              <a:off x="7183531" y="2754821"/>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10" name="Freeform 1"/>
            <p:cNvSpPr>
              <a:spLocks noChangeArrowheads="1"/>
            </p:cNvSpPr>
            <p:nvPr/>
          </p:nvSpPr>
          <p:spPr bwMode="auto">
            <a:xfrm rot="10800000">
              <a:off x="8911327" y="2754821"/>
              <a:ext cx="223780" cy="350000"/>
            </a:xfrm>
            <a:custGeom>
              <a:avLst/>
              <a:gdLst>
                <a:gd name="T0" fmla="*/ 5999 w 6375"/>
                <a:gd name="T1" fmla="*/ 8218 h 9969"/>
                <a:gd name="T2" fmla="*/ 5999 w 6375"/>
                <a:gd name="T3" fmla="*/ 8218 h 9969"/>
                <a:gd name="T4" fmla="*/ 2750 w 6375"/>
                <a:gd name="T5" fmla="*/ 4969 h 9969"/>
                <a:gd name="T6" fmla="*/ 5999 w 6375"/>
                <a:gd name="T7" fmla="*/ 1750 h 9969"/>
                <a:gd name="T8" fmla="*/ 5999 w 6375"/>
                <a:gd name="T9" fmla="*/ 375 h 9969"/>
                <a:gd name="T10" fmla="*/ 4624 w 6375"/>
                <a:gd name="T11" fmla="*/ 375 h 9969"/>
                <a:gd name="T12" fmla="*/ 0 w 6375"/>
                <a:gd name="T13" fmla="*/ 4969 h 9969"/>
                <a:gd name="T14" fmla="*/ 4624 w 6375"/>
                <a:gd name="T15" fmla="*/ 9593 h 9969"/>
                <a:gd name="T16" fmla="*/ 5999 w 6375"/>
                <a:gd name="T17" fmla="*/ 9593 h 9969"/>
                <a:gd name="T18" fmla="*/ 6280 w 6375"/>
                <a:gd name="T19" fmla="*/ 8905 h 9969"/>
                <a:gd name="T20" fmla="*/ 5999 w 6375"/>
                <a:gd name="T21" fmla="*/ 8218 h 99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375" h="9969">
                  <a:moveTo>
                    <a:pt x="5999" y="8218"/>
                  </a:moveTo>
                  <a:lnTo>
                    <a:pt x="5999" y="8218"/>
                  </a:lnTo>
                  <a:cubicBezTo>
                    <a:pt x="2750" y="4969"/>
                    <a:pt x="2750" y="4969"/>
                    <a:pt x="2750" y="4969"/>
                  </a:cubicBezTo>
                  <a:cubicBezTo>
                    <a:pt x="5999" y="1750"/>
                    <a:pt x="5999" y="1750"/>
                    <a:pt x="5999" y="1750"/>
                  </a:cubicBezTo>
                  <a:cubicBezTo>
                    <a:pt x="6374" y="1375"/>
                    <a:pt x="6374" y="750"/>
                    <a:pt x="5999" y="375"/>
                  </a:cubicBezTo>
                  <a:cubicBezTo>
                    <a:pt x="5624" y="0"/>
                    <a:pt x="4999" y="0"/>
                    <a:pt x="4624" y="375"/>
                  </a:cubicBezTo>
                  <a:cubicBezTo>
                    <a:pt x="0" y="4969"/>
                    <a:pt x="0" y="4969"/>
                    <a:pt x="0" y="4969"/>
                  </a:cubicBezTo>
                  <a:cubicBezTo>
                    <a:pt x="4624" y="9593"/>
                    <a:pt x="4624" y="9593"/>
                    <a:pt x="4624" y="9593"/>
                  </a:cubicBezTo>
                  <a:cubicBezTo>
                    <a:pt x="4999" y="9968"/>
                    <a:pt x="5624" y="9968"/>
                    <a:pt x="5999" y="9593"/>
                  </a:cubicBezTo>
                  <a:cubicBezTo>
                    <a:pt x="6186" y="9405"/>
                    <a:pt x="6280" y="9155"/>
                    <a:pt x="6280" y="8905"/>
                  </a:cubicBezTo>
                  <a:cubicBezTo>
                    <a:pt x="6280" y="8655"/>
                    <a:pt x="6186" y="8405"/>
                    <a:pt x="5999" y="8218"/>
                  </a:cubicBezTo>
                </a:path>
              </a:pathLst>
            </a:custGeom>
            <a:solidFill>
              <a:schemeClr val="bg1">
                <a:lumMod val="75000"/>
              </a:schemeClr>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grpSp>
      <p:grpSp>
        <p:nvGrpSpPr>
          <p:cNvPr id="11" name="组合 10"/>
          <p:cNvGrpSpPr/>
          <p:nvPr/>
        </p:nvGrpSpPr>
        <p:grpSpPr>
          <a:xfrm>
            <a:off x="871374" y="2366429"/>
            <a:ext cx="2159566" cy="3874127"/>
            <a:chOff x="871374" y="2171239"/>
            <a:chExt cx="2159566" cy="3874127"/>
          </a:xfrm>
        </p:grpSpPr>
        <p:sp>
          <p:nvSpPr>
            <p:cNvPr id="12" name="Oval 89"/>
            <p:cNvSpPr/>
            <p:nvPr/>
          </p:nvSpPr>
          <p:spPr>
            <a:xfrm>
              <a:off x="1311194" y="2171239"/>
              <a:ext cx="1550732" cy="1551136"/>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charset="-122"/>
                <a:cs typeface="+mn-ea"/>
                <a:sym typeface="+mn-lt"/>
              </a:endParaRPr>
            </a:p>
          </p:txBody>
        </p:sp>
        <p:sp>
          <p:nvSpPr>
            <p:cNvPr id="13" name="Freeform 16"/>
            <p:cNvSpPr>
              <a:spLocks noChangeArrowheads="1"/>
            </p:cNvSpPr>
            <p:nvPr/>
          </p:nvSpPr>
          <p:spPr bwMode="auto">
            <a:xfrm>
              <a:off x="1783734" y="2471640"/>
              <a:ext cx="589091" cy="925392"/>
            </a:xfrm>
            <a:custGeom>
              <a:avLst/>
              <a:gdLst>
                <a:gd name="T0" fmla="*/ 406 w 657"/>
                <a:gd name="T1" fmla="*/ 947 h 1032"/>
                <a:gd name="T2" fmla="*/ 333 w 657"/>
                <a:gd name="T3" fmla="*/ 1031 h 1032"/>
                <a:gd name="T4" fmla="*/ 250 w 657"/>
                <a:gd name="T5" fmla="*/ 947 h 1032"/>
                <a:gd name="T6" fmla="*/ 448 w 657"/>
                <a:gd name="T7" fmla="*/ 916 h 1032"/>
                <a:gd name="T8" fmla="*/ 198 w 657"/>
                <a:gd name="T9" fmla="*/ 833 h 1032"/>
                <a:gd name="T10" fmla="*/ 656 w 657"/>
                <a:gd name="T11" fmla="*/ 333 h 1032"/>
                <a:gd name="T12" fmla="*/ 562 w 657"/>
                <a:gd name="T13" fmla="*/ 562 h 1032"/>
                <a:gd name="T14" fmla="*/ 531 w 657"/>
                <a:gd name="T15" fmla="*/ 635 h 1032"/>
                <a:gd name="T16" fmla="*/ 500 w 657"/>
                <a:gd name="T17" fmla="*/ 708 h 1032"/>
                <a:gd name="T18" fmla="*/ 500 w 657"/>
                <a:gd name="T19" fmla="*/ 729 h 1032"/>
                <a:gd name="T20" fmla="*/ 166 w 657"/>
                <a:gd name="T21" fmla="*/ 791 h 1032"/>
                <a:gd name="T22" fmla="*/ 156 w 657"/>
                <a:gd name="T23" fmla="*/ 708 h 1032"/>
                <a:gd name="T24" fmla="*/ 135 w 657"/>
                <a:gd name="T25" fmla="*/ 635 h 1032"/>
                <a:gd name="T26" fmla="*/ 93 w 657"/>
                <a:gd name="T27" fmla="*/ 552 h 1032"/>
                <a:gd name="T28" fmla="*/ 0 w 657"/>
                <a:gd name="T29" fmla="*/ 333 h 1032"/>
                <a:gd name="T30" fmla="*/ 333 w 657"/>
                <a:gd name="T31" fmla="*/ 0 h 1032"/>
                <a:gd name="T32" fmla="*/ 656 w 657"/>
                <a:gd name="T33" fmla="*/ 333 h 1032"/>
                <a:gd name="T34" fmla="*/ 510 w 657"/>
                <a:gd name="T35" fmla="*/ 156 h 1032"/>
                <a:gd name="T36" fmla="*/ 156 w 657"/>
                <a:gd name="T37" fmla="*/ 156 h 1032"/>
                <a:gd name="T38" fmla="*/ 146 w 657"/>
                <a:gd name="T39" fmla="*/ 499 h 1032"/>
                <a:gd name="T40" fmla="*/ 166 w 657"/>
                <a:gd name="T41" fmla="*/ 541 h 1032"/>
                <a:gd name="T42" fmla="*/ 229 w 657"/>
                <a:gd name="T43" fmla="*/ 666 h 1032"/>
                <a:gd name="T44" fmla="*/ 427 w 657"/>
                <a:gd name="T45" fmla="*/ 718 h 1032"/>
                <a:gd name="T46" fmla="*/ 458 w 657"/>
                <a:gd name="T47" fmla="*/ 604 h 1032"/>
                <a:gd name="T48" fmla="*/ 510 w 657"/>
                <a:gd name="T49" fmla="*/ 520 h 1032"/>
                <a:gd name="T50" fmla="*/ 583 w 657"/>
                <a:gd name="T51" fmla="*/ 333 h 1032"/>
                <a:gd name="T52" fmla="*/ 354 w 657"/>
                <a:gd name="T53" fmla="*/ 354 h 1032"/>
                <a:gd name="T54" fmla="*/ 302 w 657"/>
                <a:gd name="T55" fmla="*/ 354 h 1032"/>
                <a:gd name="T56" fmla="*/ 239 w 657"/>
                <a:gd name="T57" fmla="*/ 354 h 1032"/>
                <a:gd name="T58" fmla="*/ 250 w 657"/>
                <a:gd name="T59" fmla="*/ 499 h 1032"/>
                <a:gd name="T60" fmla="*/ 302 w 657"/>
                <a:gd name="T61" fmla="*/ 499 h 1032"/>
                <a:gd name="T62" fmla="*/ 364 w 657"/>
                <a:gd name="T63" fmla="*/ 499 h 1032"/>
                <a:gd name="T64" fmla="*/ 416 w 657"/>
                <a:gd name="T65" fmla="*/ 499 h 1032"/>
                <a:gd name="T66" fmla="*/ 427 w 657"/>
                <a:gd name="T67" fmla="*/ 354 h 1032"/>
                <a:gd name="T68" fmla="*/ 385 w 657"/>
                <a:gd name="T69" fmla="*/ 416 h 10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57" h="1032">
                  <a:moveTo>
                    <a:pt x="250" y="947"/>
                  </a:moveTo>
                  <a:cubicBezTo>
                    <a:pt x="406" y="947"/>
                    <a:pt x="406" y="947"/>
                    <a:pt x="406" y="947"/>
                  </a:cubicBezTo>
                  <a:cubicBezTo>
                    <a:pt x="406" y="968"/>
                    <a:pt x="396" y="989"/>
                    <a:pt x="385" y="1010"/>
                  </a:cubicBezTo>
                  <a:cubicBezTo>
                    <a:pt x="364" y="1020"/>
                    <a:pt x="354" y="1031"/>
                    <a:pt x="333" y="1031"/>
                  </a:cubicBezTo>
                  <a:cubicBezTo>
                    <a:pt x="312" y="1031"/>
                    <a:pt x="291" y="1020"/>
                    <a:pt x="281" y="1010"/>
                  </a:cubicBezTo>
                  <a:cubicBezTo>
                    <a:pt x="260" y="989"/>
                    <a:pt x="250" y="968"/>
                    <a:pt x="250" y="947"/>
                  </a:cubicBezTo>
                  <a:close/>
                  <a:moveTo>
                    <a:pt x="208" y="916"/>
                  </a:moveTo>
                  <a:cubicBezTo>
                    <a:pt x="448" y="916"/>
                    <a:pt x="448" y="916"/>
                    <a:pt x="448" y="916"/>
                  </a:cubicBezTo>
                  <a:cubicBezTo>
                    <a:pt x="458" y="833"/>
                    <a:pt x="458" y="833"/>
                    <a:pt x="458" y="833"/>
                  </a:cubicBezTo>
                  <a:cubicBezTo>
                    <a:pt x="198" y="833"/>
                    <a:pt x="198" y="833"/>
                    <a:pt x="198" y="833"/>
                  </a:cubicBezTo>
                  <a:lnTo>
                    <a:pt x="208" y="916"/>
                  </a:lnTo>
                  <a:close/>
                  <a:moveTo>
                    <a:pt x="656" y="333"/>
                  </a:moveTo>
                  <a:cubicBezTo>
                    <a:pt x="656" y="416"/>
                    <a:pt x="625" y="489"/>
                    <a:pt x="573" y="552"/>
                  </a:cubicBezTo>
                  <a:lnTo>
                    <a:pt x="562" y="562"/>
                  </a:lnTo>
                  <a:cubicBezTo>
                    <a:pt x="562" y="562"/>
                    <a:pt x="562" y="572"/>
                    <a:pt x="552" y="572"/>
                  </a:cubicBezTo>
                  <a:cubicBezTo>
                    <a:pt x="541" y="593"/>
                    <a:pt x="541" y="614"/>
                    <a:pt x="531" y="635"/>
                  </a:cubicBezTo>
                  <a:cubicBezTo>
                    <a:pt x="521" y="656"/>
                    <a:pt x="510" y="677"/>
                    <a:pt x="510" y="697"/>
                  </a:cubicBezTo>
                  <a:cubicBezTo>
                    <a:pt x="500" y="697"/>
                    <a:pt x="500" y="697"/>
                    <a:pt x="500" y="708"/>
                  </a:cubicBezTo>
                  <a:lnTo>
                    <a:pt x="500" y="718"/>
                  </a:lnTo>
                  <a:cubicBezTo>
                    <a:pt x="500" y="729"/>
                    <a:pt x="500" y="729"/>
                    <a:pt x="500" y="729"/>
                  </a:cubicBezTo>
                  <a:cubicBezTo>
                    <a:pt x="500" y="791"/>
                    <a:pt x="500" y="791"/>
                    <a:pt x="500" y="791"/>
                  </a:cubicBezTo>
                  <a:cubicBezTo>
                    <a:pt x="166" y="791"/>
                    <a:pt x="166" y="791"/>
                    <a:pt x="166" y="791"/>
                  </a:cubicBezTo>
                  <a:cubicBezTo>
                    <a:pt x="166" y="729"/>
                    <a:pt x="166" y="729"/>
                    <a:pt x="166" y="729"/>
                  </a:cubicBezTo>
                  <a:cubicBezTo>
                    <a:pt x="166" y="718"/>
                    <a:pt x="156" y="718"/>
                    <a:pt x="156" y="708"/>
                  </a:cubicBezTo>
                  <a:lnTo>
                    <a:pt x="156" y="697"/>
                  </a:lnTo>
                  <a:cubicBezTo>
                    <a:pt x="146" y="677"/>
                    <a:pt x="146" y="656"/>
                    <a:pt x="135" y="635"/>
                  </a:cubicBezTo>
                  <a:cubicBezTo>
                    <a:pt x="125" y="614"/>
                    <a:pt x="114" y="593"/>
                    <a:pt x="104" y="572"/>
                  </a:cubicBezTo>
                  <a:cubicBezTo>
                    <a:pt x="93" y="562"/>
                    <a:pt x="93" y="562"/>
                    <a:pt x="93" y="552"/>
                  </a:cubicBezTo>
                  <a:lnTo>
                    <a:pt x="83" y="552"/>
                  </a:lnTo>
                  <a:cubicBezTo>
                    <a:pt x="31" y="489"/>
                    <a:pt x="0" y="416"/>
                    <a:pt x="0" y="333"/>
                  </a:cubicBezTo>
                  <a:cubicBezTo>
                    <a:pt x="0" y="239"/>
                    <a:pt x="31" y="166"/>
                    <a:pt x="104" y="104"/>
                  </a:cubicBezTo>
                  <a:cubicBezTo>
                    <a:pt x="166" y="31"/>
                    <a:pt x="239" y="0"/>
                    <a:pt x="333" y="0"/>
                  </a:cubicBezTo>
                  <a:cubicBezTo>
                    <a:pt x="416" y="0"/>
                    <a:pt x="500" y="31"/>
                    <a:pt x="562" y="104"/>
                  </a:cubicBezTo>
                  <a:cubicBezTo>
                    <a:pt x="625" y="166"/>
                    <a:pt x="656" y="239"/>
                    <a:pt x="656" y="333"/>
                  </a:cubicBezTo>
                  <a:close/>
                  <a:moveTo>
                    <a:pt x="583" y="333"/>
                  </a:moveTo>
                  <a:cubicBezTo>
                    <a:pt x="583" y="260"/>
                    <a:pt x="562" y="198"/>
                    <a:pt x="510" y="156"/>
                  </a:cubicBezTo>
                  <a:cubicBezTo>
                    <a:pt x="458" y="104"/>
                    <a:pt x="396" y="83"/>
                    <a:pt x="333" y="83"/>
                  </a:cubicBezTo>
                  <a:cubicBezTo>
                    <a:pt x="260" y="83"/>
                    <a:pt x="198" y="104"/>
                    <a:pt x="156" y="156"/>
                  </a:cubicBezTo>
                  <a:cubicBezTo>
                    <a:pt x="104" y="198"/>
                    <a:pt x="73" y="260"/>
                    <a:pt x="73" y="333"/>
                  </a:cubicBezTo>
                  <a:cubicBezTo>
                    <a:pt x="73" y="396"/>
                    <a:pt x="93" y="448"/>
                    <a:pt x="146" y="499"/>
                  </a:cubicBezTo>
                  <a:cubicBezTo>
                    <a:pt x="146" y="499"/>
                    <a:pt x="146" y="510"/>
                    <a:pt x="156" y="510"/>
                  </a:cubicBezTo>
                  <a:cubicBezTo>
                    <a:pt x="156" y="520"/>
                    <a:pt x="166" y="531"/>
                    <a:pt x="166" y="541"/>
                  </a:cubicBezTo>
                  <a:cubicBezTo>
                    <a:pt x="177" y="562"/>
                    <a:pt x="187" y="583"/>
                    <a:pt x="198" y="604"/>
                  </a:cubicBezTo>
                  <a:cubicBezTo>
                    <a:pt x="208" y="624"/>
                    <a:pt x="218" y="645"/>
                    <a:pt x="229" y="666"/>
                  </a:cubicBezTo>
                  <a:cubicBezTo>
                    <a:pt x="229" y="697"/>
                    <a:pt x="239" y="708"/>
                    <a:pt x="239" y="718"/>
                  </a:cubicBezTo>
                  <a:cubicBezTo>
                    <a:pt x="427" y="718"/>
                    <a:pt x="427" y="718"/>
                    <a:pt x="427" y="718"/>
                  </a:cubicBezTo>
                  <a:cubicBezTo>
                    <a:pt x="427" y="708"/>
                    <a:pt x="427" y="697"/>
                    <a:pt x="437" y="666"/>
                  </a:cubicBezTo>
                  <a:cubicBezTo>
                    <a:pt x="437" y="645"/>
                    <a:pt x="448" y="624"/>
                    <a:pt x="458" y="604"/>
                  </a:cubicBezTo>
                  <a:cubicBezTo>
                    <a:pt x="468" y="583"/>
                    <a:pt x="479" y="562"/>
                    <a:pt x="489" y="541"/>
                  </a:cubicBezTo>
                  <a:cubicBezTo>
                    <a:pt x="489" y="531"/>
                    <a:pt x="500" y="520"/>
                    <a:pt x="510" y="520"/>
                  </a:cubicBezTo>
                  <a:cubicBezTo>
                    <a:pt x="510" y="510"/>
                    <a:pt x="510" y="499"/>
                    <a:pt x="521" y="499"/>
                  </a:cubicBezTo>
                  <a:cubicBezTo>
                    <a:pt x="562" y="448"/>
                    <a:pt x="583" y="396"/>
                    <a:pt x="583" y="333"/>
                  </a:cubicBezTo>
                  <a:close/>
                  <a:moveTo>
                    <a:pt x="385" y="416"/>
                  </a:moveTo>
                  <a:cubicBezTo>
                    <a:pt x="354" y="354"/>
                    <a:pt x="354" y="354"/>
                    <a:pt x="354" y="354"/>
                  </a:cubicBezTo>
                  <a:cubicBezTo>
                    <a:pt x="333" y="302"/>
                    <a:pt x="333" y="302"/>
                    <a:pt x="333" y="302"/>
                  </a:cubicBezTo>
                  <a:cubicBezTo>
                    <a:pt x="302" y="354"/>
                    <a:pt x="302" y="354"/>
                    <a:pt x="302" y="354"/>
                  </a:cubicBezTo>
                  <a:cubicBezTo>
                    <a:pt x="271" y="416"/>
                    <a:pt x="271" y="416"/>
                    <a:pt x="271" y="416"/>
                  </a:cubicBezTo>
                  <a:cubicBezTo>
                    <a:pt x="239" y="354"/>
                    <a:pt x="239" y="354"/>
                    <a:pt x="239" y="354"/>
                  </a:cubicBezTo>
                  <a:cubicBezTo>
                    <a:pt x="187" y="385"/>
                    <a:pt x="187" y="385"/>
                    <a:pt x="187" y="385"/>
                  </a:cubicBezTo>
                  <a:cubicBezTo>
                    <a:pt x="250" y="499"/>
                    <a:pt x="250" y="499"/>
                    <a:pt x="250" y="499"/>
                  </a:cubicBezTo>
                  <a:cubicBezTo>
                    <a:pt x="271" y="552"/>
                    <a:pt x="271" y="552"/>
                    <a:pt x="271" y="552"/>
                  </a:cubicBezTo>
                  <a:cubicBezTo>
                    <a:pt x="302" y="499"/>
                    <a:pt x="302" y="499"/>
                    <a:pt x="302" y="499"/>
                  </a:cubicBezTo>
                  <a:cubicBezTo>
                    <a:pt x="333" y="437"/>
                    <a:pt x="333" y="437"/>
                    <a:pt x="333" y="437"/>
                  </a:cubicBezTo>
                  <a:cubicBezTo>
                    <a:pt x="364" y="499"/>
                    <a:pt x="364" y="499"/>
                    <a:pt x="364" y="499"/>
                  </a:cubicBezTo>
                  <a:cubicBezTo>
                    <a:pt x="385" y="552"/>
                    <a:pt x="385" y="552"/>
                    <a:pt x="385" y="552"/>
                  </a:cubicBezTo>
                  <a:cubicBezTo>
                    <a:pt x="416" y="499"/>
                    <a:pt x="416" y="499"/>
                    <a:pt x="416" y="499"/>
                  </a:cubicBezTo>
                  <a:cubicBezTo>
                    <a:pt x="479" y="385"/>
                    <a:pt x="479" y="385"/>
                    <a:pt x="479" y="385"/>
                  </a:cubicBezTo>
                  <a:cubicBezTo>
                    <a:pt x="427" y="354"/>
                    <a:pt x="427" y="354"/>
                    <a:pt x="427" y="354"/>
                  </a:cubicBezTo>
                  <a:lnTo>
                    <a:pt x="385" y="416"/>
                  </a:lnTo>
                  <a:close/>
                  <a:moveTo>
                    <a:pt x="385" y="416"/>
                  </a:moveTo>
                  <a:lnTo>
                    <a:pt x="385" y="416"/>
                  </a:lnTo>
                  <a:close/>
                </a:path>
              </a:pathLst>
            </a:custGeom>
            <a:solidFill>
              <a:schemeClr val="bg1"/>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cxnSp>
          <p:nvCxnSpPr>
            <p:cNvPr id="14" name="Straight Connector 107"/>
            <p:cNvCxnSpPr/>
            <p:nvPr/>
          </p:nvCxnSpPr>
          <p:spPr>
            <a:xfrm>
              <a:off x="2097839" y="376865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15" name="文本框 14"/>
            <p:cNvSpPr txBox="1"/>
            <p:nvPr/>
          </p:nvSpPr>
          <p:spPr>
            <a:xfrm>
              <a:off x="871374" y="4906593"/>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2924584" y="2665275"/>
            <a:ext cx="2159566" cy="2821786"/>
            <a:chOff x="2924584" y="2470085"/>
            <a:chExt cx="2159566" cy="2821786"/>
          </a:xfrm>
        </p:grpSpPr>
        <p:sp>
          <p:nvSpPr>
            <p:cNvPr id="17" name="Oval 91"/>
            <p:cNvSpPr/>
            <p:nvPr/>
          </p:nvSpPr>
          <p:spPr>
            <a:xfrm>
              <a:off x="3596237" y="2470085"/>
              <a:ext cx="919231" cy="919470"/>
            </a:xfrm>
            <a:prstGeom prst="ellipse">
              <a:avLst/>
            </a:prstGeom>
            <a:solidFill>
              <a:srgbClr val="C00000"/>
            </a:solidFill>
            <a:ln w="57150" cmpd="sng">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charset="-122"/>
                <a:cs typeface="+mn-ea"/>
                <a:sym typeface="+mn-lt"/>
              </a:endParaRPr>
            </a:p>
          </p:txBody>
        </p:sp>
        <p:sp>
          <p:nvSpPr>
            <p:cNvPr id="18" name="Freeform 17"/>
            <p:cNvSpPr>
              <a:spLocks noChangeArrowheads="1"/>
            </p:cNvSpPr>
            <p:nvPr/>
          </p:nvSpPr>
          <p:spPr bwMode="auto">
            <a:xfrm>
              <a:off x="3890616" y="2670436"/>
              <a:ext cx="335602" cy="468200"/>
            </a:xfrm>
            <a:custGeom>
              <a:avLst/>
              <a:gdLst>
                <a:gd name="T0" fmla="*/ 326 w 503"/>
                <a:gd name="T1" fmla="*/ 142 h 703"/>
                <a:gd name="T2" fmla="*/ 168 w 503"/>
                <a:gd name="T3" fmla="*/ 142 h 703"/>
                <a:gd name="T4" fmla="*/ 168 w 503"/>
                <a:gd name="T5" fmla="*/ 134 h 703"/>
                <a:gd name="T6" fmla="*/ 184 w 503"/>
                <a:gd name="T7" fmla="*/ 125 h 703"/>
                <a:gd name="T8" fmla="*/ 310 w 503"/>
                <a:gd name="T9" fmla="*/ 125 h 703"/>
                <a:gd name="T10" fmla="*/ 343 w 503"/>
                <a:gd name="T11" fmla="*/ 0 h 703"/>
                <a:gd name="T12" fmla="*/ 151 w 503"/>
                <a:gd name="T13" fmla="*/ 0 h 703"/>
                <a:gd name="T14" fmla="*/ 176 w 503"/>
                <a:gd name="T15" fmla="*/ 125 h 703"/>
                <a:gd name="T16" fmla="*/ 67 w 503"/>
                <a:gd name="T17" fmla="*/ 67 h 703"/>
                <a:gd name="T18" fmla="*/ 75 w 503"/>
                <a:gd name="T19" fmla="*/ 84 h 703"/>
                <a:gd name="T20" fmla="*/ 168 w 503"/>
                <a:gd name="T21" fmla="*/ 134 h 703"/>
                <a:gd name="T22" fmla="*/ 92 w 503"/>
                <a:gd name="T23" fmla="*/ 134 h 703"/>
                <a:gd name="T24" fmla="*/ 84 w 503"/>
                <a:gd name="T25" fmla="*/ 142 h 703"/>
                <a:gd name="T26" fmla="*/ 126 w 503"/>
                <a:gd name="T27" fmla="*/ 159 h 703"/>
                <a:gd name="T28" fmla="*/ 151 w 503"/>
                <a:gd name="T29" fmla="*/ 151 h 703"/>
                <a:gd name="T30" fmla="*/ 0 w 503"/>
                <a:gd name="T31" fmla="*/ 460 h 703"/>
                <a:gd name="T32" fmla="*/ 251 w 503"/>
                <a:gd name="T33" fmla="*/ 702 h 703"/>
                <a:gd name="T34" fmla="*/ 502 w 503"/>
                <a:gd name="T35" fmla="*/ 452 h 703"/>
                <a:gd name="T36" fmla="*/ 326 w 503"/>
                <a:gd name="T37" fmla="*/ 142 h 703"/>
                <a:gd name="T38" fmla="*/ 318 w 503"/>
                <a:gd name="T39" fmla="*/ 535 h 703"/>
                <a:gd name="T40" fmla="*/ 276 w 503"/>
                <a:gd name="T41" fmla="*/ 560 h 703"/>
                <a:gd name="T42" fmla="*/ 276 w 503"/>
                <a:gd name="T43" fmla="*/ 602 h 703"/>
                <a:gd name="T44" fmla="*/ 234 w 503"/>
                <a:gd name="T45" fmla="*/ 602 h 703"/>
                <a:gd name="T46" fmla="*/ 226 w 503"/>
                <a:gd name="T47" fmla="*/ 560 h 703"/>
                <a:gd name="T48" fmla="*/ 176 w 503"/>
                <a:gd name="T49" fmla="*/ 535 h 703"/>
                <a:gd name="T50" fmla="*/ 151 w 503"/>
                <a:gd name="T51" fmla="*/ 485 h 703"/>
                <a:gd name="T52" fmla="*/ 151 w 503"/>
                <a:gd name="T53" fmla="*/ 468 h 703"/>
                <a:gd name="T54" fmla="*/ 193 w 503"/>
                <a:gd name="T55" fmla="*/ 468 h 703"/>
                <a:gd name="T56" fmla="*/ 193 w 503"/>
                <a:gd name="T57" fmla="*/ 476 h 703"/>
                <a:gd name="T58" fmla="*/ 209 w 503"/>
                <a:gd name="T59" fmla="*/ 510 h 703"/>
                <a:gd name="T60" fmla="*/ 251 w 503"/>
                <a:gd name="T61" fmla="*/ 527 h 703"/>
                <a:gd name="T62" fmla="*/ 293 w 503"/>
                <a:gd name="T63" fmla="*/ 510 h 703"/>
                <a:gd name="T64" fmla="*/ 310 w 503"/>
                <a:gd name="T65" fmla="*/ 476 h 703"/>
                <a:gd name="T66" fmla="*/ 293 w 503"/>
                <a:gd name="T67" fmla="*/ 443 h 703"/>
                <a:gd name="T68" fmla="*/ 243 w 503"/>
                <a:gd name="T69" fmla="*/ 426 h 703"/>
                <a:gd name="T70" fmla="*/ 184 w 503"/>
                <a:gd name="T71" fmla="*/ 393 h 703"/>
                <a:gd name="T72" fmla="*/ 159 w 503"/>
                <a:gd name="T73" fmla="*/ 351 h 703"/>
                <a:gd name="T74" fmla="*/ 184 w 503"/>
                <a:gd name="T75" fmla="*/ 293 h 703"/>
                <a:gd name="T76" fmla="*/ 226 w 503"/>
                <a:gd name="T77" fmla="*/ 276 h 703"/>
                <a:gd name="T78" fmla="*/ 226 w 503"/>
                <a:gd name="T79" fmla="*/ 234 h 703"/>
                <a:gd name="T80" fmla="*/ 268 w 503"/>
                <a:gd name="T81" fmla="*/ 234 h 703"/>
                <a:gd name="T82" fmla="*/ 268 w 503"/>
                <a:gd name="T83" fmla="*/ 267 h 703"/>
                <a:gd name="T84" fmla="*/ 318 w 503"/>
                <a:gd name="T85" fmla="*/ 293 h 703"/>
                <a:gd name="T86" fmla="*/ 343 w 503"/>
                <a:gd name="T87" fmla="*/ 351 h 703"/>
                <a:gd name="T88" fmla="*/ 301 w 503"/>
                <a:gd name="T89" fmla="*/ 351 h 703"/>
                <a:gd name="T90" fmla="*/ 284 w 503"/>
                <a:gd name="T91" fmla="*/ 318 h 703"/>
                <a:gd name="T92" fmla="*/ 251 w 503"/>
                <a:gd name="T93" fmla="*/ 301 h 703"/>
                <a:gd name="T94" fmla="*/ 218 w 503"/>
                <a:gd name="T95" fmla="*/ 318 h 703"/>
                <a:gd name="T96" fmla="*/ 201 w 503"/>
                <a:gd name="T97" fmla="*/ 343 h 703"/>
                <a:gd name="T98" fmla="*/ 218 w 503"/>
                <a:gd name="T99" fmla="*/ 376 h 703"/>
                <a:gd name="T100" fmla="*/ 260 w 503"/>
                <a:gd name="T101" fmla="*/ 393 h 703"/>
                <a:gd name="T102" fmla="*/ 326 w 503"/>
                <a:gd name="T103" fmla="*/ 426 h 703"/>
                <a:gd name="T104" fmla="*/ 351 w 503"/>
                <a:gd name="T105" fmla="*/ 476 h 703"/>
                <a:gd name="T106" fmla="*/ 318 w 503"/>
                <a:gd name="T107" fmla="*/ 535 h 703"/>
                <a:gd name="T108" fmla="*/ 318 w 503"/>
                <a:gd name="T109" fmla="*/ 535 h 703"/>
                <a:gd name="T110" fmla="*/ 318 w 503"/>
                <a:gd name="T111" fmla="*/ 535 h 7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03" h="703">
                  <a:moveTo>
                    <a:pt x="326" y="142"/>
                  </a:moveTo>
                  <a:cubicBezTo>
                    <a:pt x="168" y="142"/>
                    <a:pt x="168" y="142"/>
                    <a:pt x="168" y="142"/>
                  </a:cubicBezTo>
                  <a:cubicBezTo>
                    <a:pt x="168" y="134"/>
                    <a:pt x="168" y="134"/>
                    <a:pt x="168" y="134"/>
                  </a:cubicBezTo>
                  <a:cubicBezTo>
                    <a:pt x="184" y="125"/>
                    <a:pt x="184" y="125"/>
                    <a:pt x="184" y="125"/>
                  </a:cubicBezTo>
                  <a:cubicBezTo>
                    <a:pt x="310" y="125"/>
                    <a:pt x="310" y="125"/>
                    <a:pt x="310" y="125"/>
                  </a:cubicBezTo>
                  <a:cubicBezTo>
                    <a:pt x="343" y="0"/>
                    <a:pt x="343" y="0"/>
                    <a:pt x="343" y="0"/>
                  </a:cubicBezTo>
                  <a:cubicBezTo>
                    <a:pt x="151" y="0"/>
                    <a:pt x="151" y="0"/>
                    <a:pt x="151" y="0"/>
                  </a:cubicBezTo>
                  <a:cubicBezTo>
                    <a:pt x="176" y="125"/>
                    <a:pt x="176" y="125"/>
                    <a:pt x="176" y="125"/>
                  </a:cubicBezTo>
                  <a:cubicBezTo>
                    <a:pt x="159" y="100"/>
                    <a:pt x="109" y="50"/>
                    <a:pt x="67" y="67"/>
                  </a:cubicBezTo>
                  <a:cubicBezTo>
                    <a:pt x="75" y="84"/>
                    <a:pt x="75" y="84"/>
                    <a:pt x="75" y="84"/>
                  </a:cubicBezTo>
                  <a:cubicBezTo>
                    <a:pt x="109" y="67"/>
                    <a:pt x="159" y="117"/>
                    <a:pt x="168" y="134"/>
                  </a:cubicBezTo>
                  <a:cubicBezTo>
                    <a:pt x="142" y="142"/>
                    <a:pt x="109" y="151"/>
                    <a:pt x="92" y="134"/>
                  </a:cubicBezTo>
                  <a:cubicBezTo>
                    <a:pt x="84" y="142"/>
                    <a:pt x="84" y="142"/>
                    <a:pt x="84" y="142"/>
                  </a:cubicBezTo>
                  <a:cubicBezTo>
                    <a:pt x="92" y="151"/>
                    <a:pt x="109" y="159"/>
                    <a:pt x="126" y="159"/>
                  </a:cubicBezTo>
                  <a:cubicBezTo>
                    <a:pt x="134" y="159"/>
                    <a:pt x="142" y="159"/>
                    <a:pt x="151" y="151"/>
                  </a:cubicBezTo>
                  <a:cubicBezTo>
                    <a:pt x="67" y="217"/>
                    <a:pt x="0" y="351"/>
                    <a:pt x="0" y="460"/>
                  </a:cubicBezTo>
                  <a:cubicBezTo>
                    <a:pt x="0" y="594"/>
                    <a:pt x="117" y="702"/>
                    <a:pt x="251" y="702"/>
                  </a:cubicBezTo>
                  <a:cubicBezTo>
                    <a:pt x="393" y="702"/>
                    <a:pt x="502" y="594"/>
                    <a:pt x="502" y="452"/>
                  </a:cubicBezTo>
                  <a:cubicBezTo>
                    <a:pt x="502" y="343"/>
                    <a:pt x="427" y="192"/>
                    <a:pt x="326" y="142"/>
                  </a:cubicBezTo>
                  <a:close/>
                  <a:moveTo>
                    <a:pt x="318" y="535"/>
                  </a:moveTo>
                  <a:cubicBezTo>
                    <a:pt x="310" y="552"/>
                    <a:pt x="293" y="552"/>
                    <a:pt x="276" y="560"/>
                  </a:cubicBezTo>
                  <a:cubicBezTo>
                    <a:pt x="276" y="602"/>
                    <a:pt x="276" y="602"/>
                    <a:pt x="276" y="602"/>
                  </a:cubicBezTo>
                  <a:cubicBezTo>
                    <a:pt x="234" y="602"/>
                    <a:pt x="234" y="602"/>
                    <a:pt x="234" y="602"/>
                  </a:cubicBezTo>
                  <a:cubicBezTo>
                    <a:pt x="226" y="560"/>
                    <a:pt x="226" y="560"/>
                    <a:pt x="226" y="560"/>
                  </a:cubicBezTo>
                  <a:cubicBezTo>
                    <a:pt x="209" y="560"/>
                    <a:pt x="193" y="552"/>
                    <a:pt x="176" y="535"/>
                  </a:cubicBezTo>
                  <a:cubicBezTo>
                    <a:pt x="159" y="518"/>
                    <a:pt x="151" y="502"/>
                    <a:pt x="151" y="485"/>
                  </a:cubicBezTo>
                  <a:cubicBezTo>
                    <a:pt x="151" y="468"/>
                    <a:pt x="151" y="468"/>
                    <a:pt x="151" y="468"/>
                  </a:cubicBezTo>
                  <a:cubicBezTo>
                    <a:pt x="193" y="468"/>
                    <a:pt x="193" y="468"/>
                    <a:pt x="193" y="468"/>
                  </a:cubicBezTo>
                  <a:cubicBezTo>
                    <a:pt x="193" y="476"/>
                    <a:pt x="193" y="476"/>
                    <a:pt x="193" y="476"/>
                  </a:cubicBezTo>
                  <a:cubicBezTo>
                    <a:pt x="193" y="493"/>
                    <a:pt x="201" y="502"/>
                    <a:pt x="209" y="510"/>
                  </a:cubicBezTo>
                  <a:cubicBezTo>
                    <a:pt x="218" y="518"/>
                    <a:pt x="234" y="527"/>
                    <a:pt x="251" y="527"/>
                  </a:cubicBezTo>
                  <a:cubicBezTo>
                    <a:pt x="268" y="527"/>
                    <a:pt x="284" y="518"/>
                    <a:pt x="293" y="510"/>
                  </a:cubicBezTo>
                  <a:cubicBezTo>
                    <a:pt x="301" y="502"/>
                    <a:pt x="310" y="493"/>
                    <a:pt x="310" y="476"/>
                  </a:cubicBezTo>
                  <a:cubicBezTo>
                    <a:pt x="310" y="460"/>
                    <a:pt x="301" y="452"/>
                    <a:pt x="293" y="443"/>
                  </a:cubicBezTo>
                  <a:cubicBezTo>
                    <a:pt x="284" y="435"/>
                    <a:pt x="268" y="426"/>
                    <a:pt x="243" y="426"/>
                  </a:cubicBezTo>
                  <a:cubicBezTo>
                    <a:pt x="218" y="418"/>
                    <a:pt x="193" y="410"/>
                    <a:pt x="184" y="393"/>
                  </a:cubicBezTo>
                  <a:cubicBezTo>
                    <a:pt x="168" y="385"/>
                    <a:pt x="159" y="368"/>
                    <a:pt x="159" y="351"/>
                  </a:cubicBezTo>
                  <a:cubicBezTo>
                    <a:pt x="159" y="326"/>
                    <a:pt x="168" y="309"/>
                    <a:pt x="184" y="293"/>
                  </a:cubicBezTo>
                  <a:cubicBezTo>
                    <a:pt x="201" y="284"/>
                    <a:pt x="209" y="276"/>
                    <a:pt x="226" y="276"/>
                  </a:cubicBezTo>
                  <a:cubicBezTo>
                    <a:pt x="226" y="234"/>
                    <a:pt x="226" y="234"/>
                    <a:pt x="226" y="234"/>
                  </a:cubicBezTo>
                  <a:cubicBezTo>
                    <a:pt x="268" y="234"/>
                    <a:pt x="268" y="234"/>
                    <a:pt x="268" y="234"/>
                  </a:cubicBezTo>
                  <a:cubicBezTo>
                    <a:pt x="268" y="267"/>
                    <a:pt x="268" y="267"/>
                    <a:pt x="268" y="267"/>
                  </a:cubicBezTo>
                  <a:cubicBezTo>
                    <a:pt x="293" y="276"/>
                    <a:pt x="310" y="276"/>
                    <a:pt x="318" y="293"/>
                  </a:cubicBezTo>
                  <a:cubicBezTo>
                    <a:pt x="335" y="301"/>
                    <a:pt x="343" y="326"/>
                    <a:pt x="343" y="351"/>
                  </a:cubicBezTo>
                  <a:cubicBezTo>
                    <a:pt x="301" y="351"/>
                    <a:pt x="301" y="351"/>
                    <a:pt x="301" y="351"/>
                  </a:cubicBezTo>
                  <a:cubicBezTo>
                    <a:pt x="301" y="334"/>
                    <a:pt x="293" y="326"/>
                    <a:pt x="284" y="318"/>
                  </a:cubicBezTo>
                  <a:cubicBezTo>
                    <a:pt x="284" y="309"/>
                    <a:pt x="268" y="301"/>
                    <a:pt x="251" y="301"/>
                  </a:cubicBezTo>
                  <a:cubicBezTo>
                    <a:pt x="234" y="301"/>
                    <a:pt x="226" y="309"/>
                    <a:pt x="218" y="318"/>
                  </a:cubicBezTo>
                  <a:cubicBezTo>
                    <a:pt x="209" y="326"/>
                    <a:pt x="201" y="334"/>
                    <a:pt x="201" y="343"/>
                  </a:cubicBezTo>
                  <a:cubicBezTo>
                    <a:pt x="201" y="360"/>
                    <a:pt x="209" y="368"/>
                    <a:pt x="218" y="376"/>
                  </a:cubicBezTo>
                  <a:cubicBezTo>
                    <a:pt x="226" y="385"/>
                    <a:pt x="234" y="385"/>
                    <a:pt x="260" y="393"/>
                  </a:cubicBezTo>
                  <a:cubicBezTo>
                    <a:pt x="284" y="401"/>
                    <a:pt x="310" y="410"/>
                    <a:pt x="326" y="426"/>
                  </a:cubicBezTo>
                  <a:cubicBezTo>
                    <a:pt x="343" y="435"/>
                    <a:pt x="351" y="452"/>
                    <a:pt x="351" y="476"/>
                  </a:cubicBezTo>
                  <a:cubicBezTo>
                    <a:pt x="351" y="502"/>
                    <a:pt x="343" y="518"/>
                    <a:pt x="318" y="535"/>
                  </a:cubicBezTo>
                  <a:close/>
                  <a:moveTo>
                    <a:pt x="318" y="535"/>
                  </a:moveTo>
                  <a:lnTo>
                    <a:pt x="318" y="535"/>
                  </a:lnTo>
                  <a:close/>
                </a:path>
              </a:pathLst>
            </a:custGeom>
            <a:solidFill>
              <a:schemeClr val="bg1"/>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cxnSp>
          <p:nvCxnSpPr>
            <p:cNvPr id="19" name="Straight Connector 111"/>
            <p:cNvCxnSpPr/>
            <p:nvPr/>
          </p:nvCxnSpPr>
          <p:spPr>
            <a:xfrm>
              <a:off x="4044694" y="3443569"/>
              <a:ext cx="0" cy="460975"/>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20" name="文本框 19"/>
            <p:cNvSpPr txBox="1"/>
            <p:nvPr/>
          </p:nvSpPr>
          <p:spPr>
            <a:xfrm>
              <a:off x="2924584" y="4153098"/>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1" name="组合 20"/>
          <p:cNvGrpSpPr/>
          <p:nvPr/>
        </p:nvGrpSpPr>
        <p:grpSpPr>
          <a:xfrm>
            <a:off x="5017365" y="2353999"/>
            <a:ext cx="2159566" cy="3886184"/>
            <a:chOff x="5017365" y="2158809"/>
            <a:chExt cx="2159566" cy="3886184"/>
          </a:xfrm>
        </p:grpSpPr>
        <p:sp>
          <p:nvSpPr>
            <p:cNvPr id="22" name="Oval 93"/>
            <p:cNvSpPr/>
            <p:nvPr/>
          </p:nvSpPr>
          <p:spPr>
            <a:xfrm>
              <a:off x="5301124" y="2158809"/>
              <a:ext cx="1550732" cy="1551136"/>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charset="-122"/>
                <a:cs typeface="+mn-ea"/>
                <a:sym typeface="+mn-lt"/>
              </a:endParaRPr>
            </a:p>
          </p:txBody>
        </p:sp>
        <p:sp>
          <p:nvSpPr>
            <p:cNvPr id="23" name="Freeform 109"/>
            <p:cNvSpPr>
              <a:spLocks noChangeArrowheads="1"/>
            </p:cNvSpPr>
            <p:nvPr/>
          </p:nvSpPr>
          <p:spPr bwMode="auto">
            <a:xfrm>
              <a:off x="5642145" y="2457162"/>
              <a:ext cx="910006" cy="910243"/>
            </a:xfrm>
            <a:custGeom>
              <a:avLst/>
              <a:gdLst>
                <a:gd name="T0" fmla="*/ 552 w 1105"/>
                <a:gd name="T1" fmla="*/ 0 h 1105"/>
                <a:gd name="T2" fmla="*/ 0 w 1105"/>
                <a:gd name="T3" fmla="*/ 552 h 1105"/>
                <a:gd name="T4" fmla="*/ 552 w 1105"/>
                <a:gd name="T5" fmla="*/ 1104 h 1105"/>
                <a:gd name="T6" fmla="*/ 1104 w 1105"/>
                <a:gd name="T7" fmla="*/ 552 h 1105"/>
                <a:gd name="T8" fmla="*/ 552 w 1105"/>
                <a:gd name="T9" fmla="*/ 0 h 1105"/>
                <a:gd name="T10" fmla="*/ 552 w 1105"/>
                <a:gd name="T11" fmla="*/ 1012 h 1105"/>
                <a:gd name="T12" fmla="*/ 84 w 1105"/>
                <a:gd name="T13" fmla="*/ 552 h 1105"/>
                <a:gd name="T14" fmla="*/ 552 w 1105"/>
                <a:gd name="T15" fmla="*/ 84 h 1105"/>
                <a:gd name="T16" fmla="*/ 1012 w 1105"/>
                <a:gd name="T17" fmla="*/ 552 h 1105"/>
                <a:gd name="T18" fmla="*/ 552 w 1105"/>
                <a:gd name="T19" fmla="*/ 1012 h 1105"/>
                <a:gd name="T20" fmla="*/ 836 w 1105"/>
                <a:gd name="T21" fmla="*/ 410 h 1105"/>
                <a:gd name="T22" fmla="*/ 828 w 1105"/>
                <a:gd name="T23" fmla="*/ 452 h 1105"/>
                <a:gd name="T24" fmla="*/ 560 w 1105"/>
                <a:gd name="T25" fmla="*/ 636 h 1105"/>
                <a:gd name="T26" fmla="*/ 544 w 1105"/>
                <a:gd name="T27" fmla="*/ 636 h 1105"/>
                <a:gd name="T28" fmla="*/ 527 w 1105"/>
                <a:gd name="T29" fmla="*/ 636 h 1105"/>
                <a:gd name="T30" fmla="*/ 518 w 1105"/>
                <a:gd name="T31" fmla="*/ 611 h 1105"/>
                <a:gd name="T32" fmla="*/ 518 w 1105"/>
                <a:gd name="T33" fmla="*/ 218 h 1105"/>
                <a:gd name="T34" fmla="*/ 544 w 1105"/>
                <a:gd name="T35" fmla="*/ 184 h 1105"/>
                <a:gd name="T36" fmla="*/ 577 w 1105"/>
                <a:gd name="T37" fmla="*/ 218 h 1105"/>
                <a:gd name="T38" fmla="*/ 577 w 1105"/>
                <a:gd name="T39" fmla="*/ 552 h 1105"/>
                <a:gd name="T40" fmla="*/ 795 w 1105"/>
                <a:gd name="T41" fmla="*/ 402 h 1105"/>
                <a:gd name="T42" fmla="*/ 836 w 1105"/>
                <a:gd name="T43" fmla="*/ 410 h 1105"/>
                <a:gd name="T44" fmla="*/ 836 w 1105"/>
                <a:gd name="T45" fmla="*/ 410 h 1105"/>
                <a:gd name="T46" fmla="*/ 836 w 1105"/>
                <a:gd name="T47" fmla="*/ 410 h 1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05" h="1105">
                  <a:moveTo>
                    <a:pt x="552" y="0"/>
                  </a:moveTo>
                  <a:cubicBezTo>
                    <a:pt x="243" y="0"/>
                    <a:pt x="0" y="243"/>
                    <a:pt x="0" y="552"/>
                  </a:cubicBezTo>
                  <a:cubicBezTo>
                    <a:pt x="0" y="853"/>
                    <a:pt x="243" y="1104"/>
                    <a:pt x="552" y="1104"/>
                  </a:cubicBezTo>
                  <a:cubicBezTo>
                    <a:pt x="853" y="1104"/>
                    <a:pt x="1104" y="853"/>
                    <a:pt x="1104" y="552"/>
                  </a:cubicBezTo>
                  <a:cubicBezTo>
                    <a:pt x="1104" y="243"/>
                    <a:pt x="853" y="0"/>
                    <a:pt x="552" y="0"/>
                  </a:cubicBezTo>
                  <a:close/>
                  <a:moveTo>
                    <a:pt x="552" y="1012"/>
                  </a:moveTo>
                  <a:cubicBezTo>
                    <a:pt x="293" y="1012"/>
                    <a:pt x="84" y="803"/>
                    <a:pt x="84" y="552"/>
                  </a:cubicBezTo>
                  <a:cubicBezTo>
                    <a:pt x="84" y="293"/>
                    <a:pt x="293" y="84"/>
                    <a:pt x="552" y="84"/>
                  </a:cubicBezTo>
                  <a:cubicBezTo>
                    <a:pt x="803" y="84"/>
                    <a:pt x="1012" y="293"/>
                    <a:pt x="1012" y="552"/>
                  </a:cubicBezTo>
                  <a:cubicBezTo>
                    <a:pt x="1012" y="803"/>
                    <a:pt x="803" y="1012"/>
                    <a:pt x="552" y="1012"/>
                  </a:cubicBezTo>
                  <a:close/>
                  <a:moveTo>
                    <a:pt x="836" y="410"/>
                  </a:moveTo>
                  <a:cubicBezTo>
                    <a:pt x="845" y="419"/>
                    <a:pt x="845" y="435"/>
                    <a:pt x="828" y="452"/>
                  </a:cubicBezTo>
                  <a:cubicBezTo>
                    <a:pt x="560" y="636"/>
                    <a:pt x="560" y="636"/>
                    <a:pt x="560" y="636"/>
                  </a:cubicBezTo>
                  <a:cubicBezTo>
                    <a:pt x="552" y="636"/>
                    <a:pt x="552" y="636"/>
                    <a:pt x="544" y="636"/>
                  </a:cubicBezTo>
                  <a:cubicBezTo>
                    <a:pt x="544" y="636"/>
                    <a:pt x="535" y="636"/>
                    <a:pt x="527" y="636"/>
                  </a:cubicBezTo>
                  <a:cubicBezTo>
                    <a:pt x="518" y="628"/>
                    <a:pt x="518" y="619"/>
                    <a:pt x="518" y="611"/>
                  </a:cubicBezTo>
                  <a:cubicBezTo>
                    <a:pt x="518" y="218"/>
                    <a:pt x="518" y="218"/>
                    <a:pt x="518" y="218"/>
                  </a:cubicBezTo>
                  <a:cubicBezTo>
                    <a:pt x="518" y="201"/>
                    <a:pt x="527" y="184"/>
                    <a:pt x="544" y="184"/>
                  </a:cubicBezTo>
                  <a:cubicBezTo>
                    <a:pt x="560" y="184"/>
                    <a:pt x="577" y="201"/>
                    <a:pt x="577" y="218"/>
                  </a:cubicBezTo>
                  <a:cubicBezTo>
                    <a:pt x="577" y="552"/>
                    <a:pt x="577" y="552"/>
                    <a:pt x="577" y="552"/>
                  </a:cubicBezTo>
                  <a:cubicBezTo>
                    <a:pt x="795" y="402"/>
                    <a:pt x="795" y="402"/>
                    <a:pt x="795" y="402"/>
                  </a:cubicBezTo>
                  <a:cubicBezTo>
                    <a:pt x="811" y="393"/>
                    <a:pt x="828" y="393"/>
                    <a:pt x="836" y="410"/>
                  </a:cubicBezTo>
                  <a:close/>
                  <a:moveTo>
                    <a:pt x="836" y="410"/>
                  </a:moveTo>
                  <a:lnTo>
                    <a:pt x="836" y="410"/>
                  </a:lnTo>
                  <a:close/>
                </a:path>
              </a:pathLst>
            </a:custGeom>
            <a:solidFill>
              <a:schemeClr val="bg1"/>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cxnSp>
          <p:nvCxnSpPr>
            <p:cNvPr id="24" name="Straight Connector 115"/>
            <p:cNvCxnSpPr/>
            <p:nvPr/>
          </p:nvCxnSpPr>
          <p:spPr>
            <a:xfrm>
              <a:off x="6106625" y="375751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25" name="文本框 24"/>
            <p:cNvSpPr txBox="1"/>
            <p:nvPr/>
          </p:nvSpPr>
          <p:spPr>
            <a:xfrm>
              <a:off x="5017365" y="4906220"/>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6" name="组合 25"/>
          <p:cNvGrpSpPr/>
          <p:nvPr/>
        </p:nvGrpSpPr>
        <p:grpSpPr>
          <a:xfrm>
            <a:off x="7070072" y="2665275"/>
            <a:ext cx="2159566" cy="2821786"/>
            <a:chOff x="7070072" y="2470085"/>
            <a:chExt cx="2159566" cy="2821786"/>
          </a:xfrm>
        </p:grpSpPr>
        <p:sp>
          <p:nvSpPr>
            <p:cNvPr id="27" name="Oval 94"/>
            <p:cNvSpPr/>
            <p:nvPr/>
          </p:nvSpPr>
          <p:spPr>
            <a:xfrm>
              <a:off x="7655604" y="2470085"/>
              <a:ext cx="919231" cy="919470"/>
            </a:xfrm>
            <a:prstGeom prst="ellipse">
              <a:avLst/>
            </a:prstGeom>
            <a:solidFill>
              <a:srgbClr val="C00000"/>
            </a:solidFill>
            <a:ln w="57150" cmpd="sng">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charset="-122"/>
                <a:cs typeface="+mn-ea"/>
                <a:sym typeface="+mn-lt"/>
              </a:endParaRPr>
            </a:p>
          </p:txBody>
        </p:sp>
        <p:cxnSp>
          <p:nvCxnSpPr>
            <p:cNvPr id="28" name="Straight Connector 119"/>
            <p:cNvCxnSpPr/>
            <p:nvPr/>
          </p:nvCxnSpPr>
          <p:spPr>
            <a:xfrm>
              <a:off x="8130290" y="3443569"/>
              <a:ext cx="0" cy="460975"/>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grpSp>
          <p:nvGrpSpPr>
            <p:cNvPr id="29" name="Group 4698"/>
            <p:cNvGrpSpPr/>
            <p:nvPr/>
          </p:nvGrpSpPr>
          <p:grpSpPr bwMode="auto">
            <a:xfrm>
              <a:off x="7879282" y="2695795"/>
              <a:ext cx="449821" cy="440904"/>
              <a:chOff x="5427663" y="4046537"/>
              <a:chExt cx="395287" cy="387350"/>
            </a:xfrm>
            <a:solidFill>
              <a:schemeClr val="bg1"/>
            </a:solidFill>
          </p:grpSpPr>
          <p:sp>
            <p:nvSpPr>
              <p:cNvPr id="31" name="Freeform 418"/>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 name="T46" fmla="*/ 301 w 520"/>
                  <a:gd name="T47" fmla="*/ 75 h 511"/>
                  <a:gd name="T48" fmla="*/ 301 w 520"/>
                  <a:gd name="T49"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close/>
                    <a:moveTo>
                      <a:pt x="301" y="75"/>
                    </a:moveTo>
                    <a:lnTo>
                      <a:pt x="301" y="75"/>
                    </a:lnTo>
                    <a:close/>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3" name="Freeform 419"/>
              <p:cNvSpPr>
                <a:spLocks noChangeArrowheads="1"/>
              </p:cNvSpPr>
              <p:nvPr/>
            </p:nvSpPr>
            <p:spPr bwMode="auto">
              <a:xfrm>
                <a:off x="5635625" y="4046537"/>
                <a:ext cx="187325" cy="184150"/>
              </a:xfrm>
              <a:custGeom>
                <a:avLst/>
                <a:gdLst>
                  <a:gd name="T0" fmla="*/ 301 w 520"/>
                  <a:gd name="T1" fmla="*/ 75 h 511"/>
                  <a:gd name="T2" fmla="*/ 444 w 520"/>
                  <a:gd name="T3" fmla="*/ 217 h 511"/>
                  <a:gd name="T4" fmla="*/ 394 w 520"/>
                  <a:gd name="T5" fmla="*/ 267 h 511"/>
                  <a:gd name="T6" fmla="*/ 327 w 520"/>
                  <a:gd name="T7" fmla="*/ 200 h 511"/>
                  <a:gd name="T8" fmla="*/ 301 w 520"/>
                  <a:gd name="T9" fmla="*/ 225 h 511"/>
                  <a:gd name="T10" fmla="*/ 368 w 520"/>
                  <a:gd name="T11" fmla="*/ 292 h 511"/>
                  <a:gd name="T12" fmla="*/ 335 w 520"/>
                  <a:gd name="T13" fmla="*/ 326 h 511"/>
                  <a:gd name="T14" fmla="*/ 293 w 520"/>
                  <a:gd name="T15" fmla="*/ 275 h 511"/>
                  <a:gd name="T16" fmla="*/ 268 w 520"/>
                  <a:gd name="T17" fmla="*/ 309 h 511"/>
                  <a:gd name="T18" fmla="*/ 310 w 520"/>
                  <a:gd name="T19" fmla="*/ 351 h 511"/>
                  <a:gd name="T20" fmla="*/ 268 w 520"/>
                  <a:gd name="T21" fmla="*/ 393 h 511"/>
                  <a:gd name="T22" fmla="*/ 201 w 520"/>
                  <a:gd name="T23" fmla="*/ 326 h 511"/>
                  <a:gd name="T24" fmla="*/ 168 w 520"/>
                  <a:gd name="T25" fmla="*/ 351 h 511"/>
                  <a:gd name="T26" fmla="*/ 243 w 520"/>
                  <a:gd name="T27" fmla="*/ 418 h 511"/>
                  <a:gd name="T28" fmla="*/ 209 w 520"/>
                  <a:gd name="T29" fmla="*/ 443 h 511"/>
                  <a:gd name="T30" fmla="*/ 168 w 520"/>
                  <a:gd name="T31" fmla="*/ 401 h 511"/>
                  <a:gd name="T32" fmla="*/ 134 w 520"/>
                  <a:gd name="T33" fmla="*/ 426 h 511"/>
                  <a:gd name="T34" fmla="*/ 218 w 520"/>
                  <a:gd name="T35" fmla="*/ 510 h 511"/>
                  <a:gd name="T36" fmla="*/ 519 w 520"/>
                  <a:gd name="T37" fmla="*/ 217 h 511"/>
                  <a:gd name="T38" fmla="*/ 301 w 520"/>
                  <a:gd name="T39" fmla="*/ 0 h 511"/>
                  <a:gd name="T40" fmla="*/ 0 w 520"/>
                  <a:gd name="T41" fmla="*/ 292 h 511"/>
                  <a:gd name="T42" fmla="*/ 34 w 520"/>
                  <a:gd name="T43" fmla="*/ 334 h 511"/>
                  <a:gd name="T44" fmla="*/ 301 w 520"/>
                  <a:gd name="T45" fmla="*/ 75 h 5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20" h="511">
                    <a:moveTo>
                      <a:pt x="301" y="75"/>
                    </a:moveTo>
                    <a:lnTo>
                      <a:pt x="444" y="217"/>
                    </a:lnTo>
                    <a:lnTo>
                      <a:pt x="394" y="267"/>
                    </a:lnTo>
                    <a:lnTo>
                      <a:pt x="327" y="200"/>
                    </a:lnTo>
                    <a:lnTo>
                      <a:pt x="301" y="225"/>
                    </a:lnTo>
                    <a:lnTo>
                      <a:pt x="368" y="292"/>
                    </a:lnTo>
                    <a:lnTo>
                      <a:pt x="335" y="326"/>
                    </a:lnTo>
                    <a:lnTo>
                      <a:pt x="293" y="275"/>
                    </a:lnTo>
                    <a:lnTo>
                      <a:pt x="268" y="309"/>
                    </a:lnTo>
                    <a:lnTo>
                      <a:pt x="310" y="351"/>
                    </a:lnTo>
                    <a:lnTo>
                      <a:pt x="268" y="393"/>
                    </a:lnTo>
                    <a:lnTo>
                      <a:pt x="201" y="326"/>
                    </a:lnTo>
                    <a:lnTo>
                      <a:pt x="168" y="351"/>
                    </a:lnTo>
                    <a:lnTo>
                      <a:pt x="243" y="418"/>
                    </a:lnTo>
                    <a:lnTo>
                      <a:pt x="209" y="443"/>
                    </a:lnTo>
                    <a:lnTo>
                      <a:pt x="168" y="401"/>
                    </a:lnTo>
                    <a:lnTo>
                      <a:pt x="134" y="426"/>
                    </a:lnTo>
                    <a:lnTo>
                      <a:pt x="218" y="510"/>
                    </a:lnTo>
                    <a:lnTo>
                      <a:pt x="519" y="217"/>
                    </a:lnTo>
                    <a:lnTo>
                      <a:pt x="301" y="0"/>
                    </a:lnTo>
                    <a:lnTo>
                      <a:pt x="0" y="292"/>
                    </a:lnTo>
                    <a:lnTo>
                      <a:pt x="34" y="334"/>
                    </a:lnTo>
                    <a:lnTo>
                      <a:pt x="301" y="75"/>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4" name="Freeform 420"/>
              <p:cNvSpPr>
                <a:spLocks noChangeArrowheads="1"/>
              </p:cNvSpPr>
              <p:nvPr/>
            </p:nvSpPr>
            <p:spPr bwMode="auto">
              <a:xfrm>
                <a:off x="5743575" y="40735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5" name="Freeform 421"/>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 name="T54" fmla="*/ 451 w 569"/>
                  <a:gd name="T55" fmla="*/ 158 h 569"/>
                  <a:gd name="T56" fmla="*/ 451 w 569"/>
                  <a:gd name="T57"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close/>
                    <a:moveTo>
                      <a:pt x="451" y="158"/>
                    </a:moveTo>
                    <a:lnTo>
                      <a:pt x="451" y="158"/>
                    </a:lnTo>
                    <a:close/>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6" name="Freeform 422"/>
              <p:cNvSpPr>
                <a:spLocks noChangeArrowheads="1"/>
              </p:cNvSpPr>
              <p:nvPr/>
            </p:nvSpPr>
            <p:spPr bwMode="auto">
              <a:xfrm>
                <a:off x="5427663" y="4229099"/>
                <a:ext cx="204787" cy="204788"/>
              </a:xfrm>
              <a:custGeom>
                <a:avLst/>
                <a:gdLst>
                  <a:gd name="T0" fmla="*/ 451 w 569"/>
                  <a:gd name="T1" fmla="*/ 158 h 569"/>
                  <a:gd name="T2" fmla="*/ 501 w 569"/>
                  <a:gd name="T3" fmla="*/ 209 h 569"/>
                  <a:gd name="T4" fmla="*/ 468 w 569"/>
                  <a:gd name="T5" fmla="*/ 251 h 569"/>
                  <a:gd name="T6" fmla="*/ 393 w 569"/>
                  <a:gd name="T7" fmla="*/ 175 h 569"/>
                  <a:gd name="T8" fmla="*/ 368 w 569"/>
                  <a:gd name="T9" fmla="*/ 200 h 569"/>
                  <a:gd name="T10" fmla="*/ 443 w 569"/>
                  <a:gd name="T11" fmla="*/ 275 h 569"/>
                  <a:gd name="T12" fmla="*/ 409 w 569"/>
                  <a:gd name="T13" fmla="*/ 309 h 569"/>
                  <a:gd name="T14" fmla="*/ 359 w 569"/>
                  <a:gd name="T15" fmla="*/ 251 h 569"/>
                  <a:gd name="T16" fmla="*/ 334 w 569"/>
                  <a:gd name="T17" fmla="*/ 284 h 569"/>
                  <a:gd name="T18" fmla="*/ 384 w 569"/>
                  <a:gd name="T19" fmla="*/ 334 h 569"/>
                  <a:gd name="T20" fmla="*/ 342 w 569"/>
                  <a:gd name="T21" fmla="*/ 376 h 569"/>
                  <a:gd name="T22" fmla="*/ 267 w 569"/>
                  <a:gd name="T23" fmla="*/ 301 h 569"/>
                  <a:gd name="T24" fmla="*/ 234 w 569"/>
                  <a:gd name="T25" fmla="*/ 326 h 569"/>
                  <a:gd name="T26" fmla="*/ 309 w 569"/>
                  <a:gd name="T27" fmla="*/ 401 h 569"/>
                  <a:gd name="T28" fmla="*/ 284 w 569"/>
                  <a:gd name="T29" fmla="*/ 434 h 569"/>
                  <a:gd name="T30" fmla="*/ 234 w 569"/>
                  <a:gd name="T31" fmla="*/ 376 h 569"/>
                  <a:gd name="T32" fmla="*/ 200 w 569"/>
                  <a:gd name="T33" fmla="*/ 409 h 569"/>
                  <a:gd name="T34" fmla="*/ 250 w 569"/>
                  <a:gd name="T35" fmla="*/ 459 h 569"/>
                  <a:gd name="T36" fmla="*/ 217 w 569"/>
                  <a:gd name="T37" fmla="*/ 493 h 569"/>
                  <a:gd name="T38" fmla="*/ 75 w 569"/>
                  <a:gd name="T39" fmla="*/ 351 h 569"/>
                  <a:gd name="T40" fmla="*/ 393 w 569"/>
                  <a:gd name="T41" fmla="*/ 41 h 569"/>
                  <a:gd name="T42" fmla="*/ 351 w 569"/>
                  <a:gd name="T43" fmla="*/ 0 h 569"/>
                  <a:gd name="T44" fmla="*/ 0 w 569"/>
                  <a:gd name="T45" fmla="*/ 351 h 569"/>
                  <a:gd name="T46" fmla="*/ 217 w 569"/>
                  <a:gd name="T47" fmla="*/ 568 h 569"/>
                  <a:gd name="T48" fmla="*/ 568 w 569"/>
                  <a:gd name="T49" fmla="*/ 225 h 569"/>
                  <a:gd name="T50" fmla="*/ 484 w 569"/>
                  <a:gd name="T51" fmla="*/ 133 h 569"/>
                  <a:gd name="T52" fmla="*/ 451 w 569"/>
                  <a:gd name="T53" fmla="*/ 158 h 5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69" h="569">
                    <a:moveTo>
                      <a:pt x="451" y="158"/>
                    </a:moveTo>
                    <a:lnTo>
                      <a:pt x="501" y="209"/>
                    </a:lnTo>
                    <a:lnTo>
                      <a:pt x="468" y="251"/>
                    </a:lnTo>
                    <a:lnTo>
                      <a:pt x="393" y="175"/>
                    </a:lnTo>
                    <a:lnTo>
                      <a:pt x="368" y="200"/>
                    </a:lnTo>
                    <a:lnTo>
                      <a:pt x="443" y="275"/>
                    </a:lnTo>
                    <a:lnTo>
                      <a:pt x="409" y="309"/>
                    </a:lnTo>
                    <a:lnTo>
                      <a:pt x="359" y="251"/>
                    </a:lnTo>
                    <a:lnTo>
                      <a:pt x="334" y="284"/>
                    </a:lnTo>
                    <a:lnTo>
                      <a:pt x="384" y="334"/>
                    </a:lnTo>
                    <a:lnTo>
                      <a:pt x="342" y="376"/>
                    </a:lnTo>
                    <a:lnTo>
                      <a:pt x="267" y="301"/>
                    </a:lnTo>
                    <a:lnTo>
                      <a:pt x="234" y="326"/>
                    </a:lnTo>
                    <a:lnTo>
                      <a:pt x="309" y="401"/>
                    </a:lnTo>
                    <a:lnTo>
                      <a:pt x="284" y="434"/>
                    </a:lnTo>
                    <a:lnTo>
                      <a:pt x="234" y="376"/>
                    </a:lnTo>
                    <a:lnTo>
                      <a:pt x="200" y="409"/>
                    </a:lnTo>
                    <a:lnTo>
                      <a:pt x="250" y="459"/>
                    </a:lnTo>
                    <a:lnTo>
                      <a:pt x="217" y="493"/>
                    </a:lnTo>
                    <a:lnTo>
                      <a:pt x="75" y="351"/>
                    </a:lnTo>
                    <a:lnTo>
                      <a:pt x="393" y="41"/>
                    </a:lnTo>
                    <a:lnTo>
                      <a:pt x="351" y="0"/>
                    </a:lnTo>
                    <a:lnTo>
                      <a:pt x="0" y="351"/>
                    </a:lnTo>
                    <a:lnTo>
                      <a:pt x="217" y="568"/>
                    </a:lnTo>
                    <a:lnTo>
                      <a:pt x="568" y="225"/>
                    </a:lnTo>
                    <a:lnTo>
                      <a:pt x="484" y="133"/>
                    </a:lnTo>
                    <a:lnTo>
                      <a:pt x="451" y="158"/>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7" name="Freeform 423"/>
              <p:cNvSpPr>
                <a:spLocks noChangeArrowheads="1"/>
              </p:cNvSpPr>
              <p:nvPr/>
            </p:nvSpPr>
            <p:spPr bwMode="auto">
              <a:xfrm>
                <a:off x="5591175" y="4286249"/>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8" name="Freeform 424"/>
              <p:cNvSpPr>
                <a:spLocks noChangeArrowheads="1"/>
              </p:cNvSpPr>
              <p:nvPr/>
            </p:nvSpPr>
            <p:spPr bwMode="auto">
              <a:xfrm>
                <a:off x="5473700" y="4070349"/>
                <a:ext cx="312738" cy="319088"/>
              </a:xfrm>
              <a:custGeom>
                <a:avLst/>
                <a:gdLst>
                  <a:gd name="T0" fmla="*/ 318 w 870"/>
                  <a:gd name="T1" fmla="*/ 142 h 887"/>
                  <a:gd name="T2" fmla="*/ 167 w 870"/>
                  <a:gd name="T3" fmla="*/ 0 h 887"/>
                  <a:gd name="T4" fmla="*/ 0 w 870"/>
                  <a:gd name="T5" fmla="*/ 167 h 887"/>
                  <a:gd name="T6" fmla="*/ 142 w 870"/>
                  <a:gd name="T7" fmla="*/ 317 h 887"/>
                  <a:gd name="T8" fmla="*/ 594 w 870"/>
                  <a:gd name="T9" fmla="*/ 760 h 887"/>
                  <a:gd name="T10" fmla="*/ 869 w 870"/>
                  <a:gd name="T11" fmla="*/ 886 h 887"/>
                  <a:gd name="T12" fmla="*/ 769 w 870"/>
                  <a:gd name="T13" fmla="*/ 601 h 887"/>
                  <a:gd name="T14" fmla="*/ 318 w 870"/>
                  <a:gd name="T15" fmla="*/ 142 h 887"/>
                  <a:gd name="T16" fmla="*/ 117 w 870"/>
                  <a:gd name="T17" fmla="*/ 225 h 887"/>
                  <a:gd name="T18" fmla="*/ 58 w 870"/>
                  <a:gd name="T19" fmla="*/ 167 h 887"/>
                  <a:gd name="T20" fmla="*/ 167 w 870"/>
                  <a:gd name="T21" fmla="*/ 58 h 887"/>
                  <a:gd name="T22" fmla="*/ 226 w 870"/>
                  <a:gd name="T23" fmla="*/ 116 h 887"/>
                  <a:gd name="T24" fmla="*/ 117 w 870"/>
                  <a:gd name="T25" fmla="*/ 225 h 887"/>
                  <a:gd name="T26" fmla="*/ 769 w 870"/>
                  <a:gd name="T27" fmla="*/ 819 h 887"/>
                  <a:gd name="T28" fmla="*/ 610 w 870"/>
                  <a:gd name="T29" fmla="*/ 744 h 887"/>
                  <a:gd name="T30" fmla="*/ 594 w 870"/>
                  <a:gd name="T31" fmla="*/ 727 h 887"/>
                  <a:gd name="T32" fmla="*/ 677 w 870"/>
                  <a:gd name="T33" fmla="*/ 735 h 887"/>
                  <a:gd name="T34" fmla="*/ 669 w 870"/>
                  <a:gd name="T35" fmla="*/ 668 h 887"/>
                  <a:gd name="T36" fmla="*/ 736 w 870"/>
                  <a:gd name="T37" fmla="*/ 677 h 887"/>
                  <a:gd name="T38" fmla="*/ 736 w 870"/>
                  <a:gd name="T39" fmla="*/ 593 h 887"/>
                  <a:gd name="T40" fmla="*/ 752 w 870"/>
                  <a:gd name="T41" fmla="*/ 610 h 887"/>
                  <a:gd name="T42" fmla="*/ 811 w 870"/>
                  <a:gd name="T43" fmla="*/ 769 h 887"/>
                  <a:gd name="T44" fmla="*/ 769 w 870"/>
                  <a:gd name="T45" fmla="*/ 819 h 887"/>
                  <a:gd name="T46" fmla="*/ 769 w 870"/>
                  <a:gd name="T47" fmla="*/ 819 h 887"/>
                  <a:gd name="T48" fmla="*/ 769 w 870"/>
                  <a:gd name="T49" fmla="*/ 819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70" h="887">
                    <a:moveTo>
                      <a:pt x="318" y="142"/>
                    </a:moveTo>
                    <a:lnTo>
                      <a:pt x="167" y="0"/>
                    </a:lnTo>
                    <a:lnTo>
                      <a:pt x="0" y="167"/>
                    </a:lnTo>
                    <a:lnTo>
                      <a:pt x="142" y="317"/>
                    </a:lnTo>
                    <a:lnTo>
                      <a:pt x="594" y="760"/>
                    </a:lnTo>
                    <a:lnTo>
                      <a:pt x="869" y="886"/>
                    </a:lnTo>
                    <a:lnTo>
                      <a:pt x="769" y="601"/>
                    </a:lnTo>
                    <a:lnTo>
                      <a:pt x="318" y="142"/>
                    </a:lnTo>
                    <a:close/>
                    <a:moveTo>
                      <a:pt x="117" y="225"/>
                    </a:moveTo>
                    <a:lnTo>
                      <a:pt x="58" y="167"/>
                    </a:lnTo>
                    <a:lnTo>
                      <a:pt x="167" y="58"/>
                    </a:lnTo>
                    <a:lnTo>
                      <a:pt x="226" y="116"/>
                    </a:lnTo>
                    <a:lnTo>
                      <a:pt x="117" y="225"/>
                    </a:lnTo>
                    <a:close/>
                    <a:moveTo>
                      <a:pt x="769" y="819"/>
                    </a:moveTo>
                    <a:lnTo>
                      <a:pt x="610" y="744"/>
                    </a:lnTo>
                    <a:lnTo>
                      <a:pt x="594" y="727"/>
                    </a:lnTo>
                    <a:lnTo>
                      <a:pt x="677" y="735"/>
                    </a:lnTo>
                    <a:lnTo>
                      <a:pt x="669" y="668"/>
                    </a:lnTo>
                    <a:lnTo>
                      <a:pt x="736" y="677"/>
                    </a:lnTo>
                    <a:lnTo>
                      <a:pt x="736" y="593"/>
                    </a:lnTo>
                    <a:lnTo>
                      <a:pt x="752" y="610"/>
                    </a:lnTo>
                    <a:lnTo>
                      <a:pt x="811" y="769"/>
                    </a:lnTo>
                    <a:lnTo>
                      <a:pt x="769" y="819"/>
                    </a:lnTo>
                    <a:close/>
                    <a:moveTo>
                      <a:pt x="769" y="819"/>
                    </a:moveTo>
                    <a:lnTo>
                      <a:pt x="769" y="819"/>
                    </a:lnTo>
                    <a:close/>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39" name="Freeform 425"/>
              <p:cNvSpPr>
                <a:spLocks noChangeArrowheads="1"/>
              </p:cNvSpPr>
              <p:nvPr/>
            </p:nvSpPr>
            <p:spPr bwMode="auto">
              <a:xfrm>
                <a:off x="5473700" y="4070349"/>
                <a:ext cx="312738" cy="319088"/>
              </a:xfrm>
              <a:custGeom>
                <a:avLst/>
                <a:gdLst>
                  <a:gd name="T0" fmla="*/ 318 w 870"/>
                  <a:gd name="T1" fmla="*/ 142 h 887"/>
                  <a:gd name="T2" fmla="*/ 318 w 870"/>
                  <a:gd name="T3" fmla="*/ 142 h 887"/>
                  <a:gd name="T4" fmla="*/ 167 w 870"/>
                  <a:gd name="T5" fmla="*/ 0 h 887"/>
                  <a:gd name="T6" fmla="*/ 0 w 870"/>
                  <a:gd name="T7" fmla="*/ 167 h 887"/>
                  <a:gd name="T8" fmla="*/ 142 w 870"/>
                  <a:gd name="T9" fmla="*/ 317 h 887"/>
                  <a:gd name="T10" fmla="*/ 142 w 870"/>
                  <a:gd name="T11" fmla="*/ 317 h 887"/>
                  <a:gd name="T12" fmla="*/ 594 w 870"/>
                  <a:gd name="T13" fmla="*/ 760 h 887"/>
                  <a:gd name="T14" fmla="*/ 869 w 870"/>
                  <a:gd name="T15" fmla="*/ 886 h 887"/>
                  <a:gd name="T16" fmla="*/ 769 w 870"/>
                  <a:gd name="T17" fmla="*/ 601 h 887"/>
                  <a:gd name="T18" fmla="*/ 318 w 870"/>
                  <a:gd name="T19" fmla="*/ 142 h 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70" h="887">
                    <a:moveTo>
                      <a:pt x="318" y="142"/>
                    </a:moveTo>
                    <a:lnTo>
                      <a:pt x="318" y="142"/>
                    </a:lnTo>
                    <a:lnTo>
                      <a:pt x="167" y="0"/>
                    </a:lnTo>
                    <a:lnTo>
                      <a:pt x="0" y="167"/>
                    </a:lnTo>
                    <a:lnTo>
                      <a:pt x="142" y="317"/>
                    </a:lnTo>
                    <a:lnTo>
                      <a:pt x="142" y="317"/>
                    </a:lnTo>
                    <a:lnTo>
                      <a:pt x="594" y="760"/>
                    </a:lnTo>
                    <a:lnTo>
                      <a:pt x="869" y="886"/>
                    </a:lnTo>
                    <a:lnTo>
                      <a:pt x="769" y="601"/>
                    </a:lnTo>
                    <a:lnTo>
                      <a:pt x="318" y="142"/>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40" name="Freeform 426"/>
              <p:cNvSpPr>
                <a:spLocks noChangeArrowheads="1"/>
              </p:cNvSpPr>
              <p:nvPr/>
            </p:nvSpPr>
            <p:spPr bwMode="auto">
              <a:xfrm>
                <a:off x="5494338" y="4090987"/>
                <a:ext cx="60325" cy="60325"/>
              </a:xfrm>
              <a:custGeom>
                <a:avLst/>
                <a:gdLst>
                  <a:gd name="T0" fmla="*/ 59 w 169"/>
                  <a:gd name="T1" fmla="*/ 167 h 168"/>
                  <a:gd name="T2" fmla="*/ 0 w 169"/>
                  <a:gd name="T3" fmla="*/ 109 h 168"/>
                  <a:gd name="T4" fmla="*/ 109 w 169"/>
                  <a:gd name="T5" fmla="*/ 0 h 168"/>
                  <a:gd name="T6" fmla="*/ 168 w 169"/>
                  <a:gd name="T7" fmla="*/ 58 h 168"/>
                  <a:gd name="T8" fmla="*/ 59 w 169"/>
                  <a:gd name="T9" fmla="*/ 167 h 168"/>
                </a:gdLst>
                <a:ahLst/>
                <a:cxnLst>
                  <a:cxn ang="0">
                    <a:pos x="T0" y="T1"/>
                  </a:cxn>
                  <a:cxn ang="0">
                    <a:pos x="T2" y="T3"/>
                  </a:cxn>
                  <a:cxn ang="0">
                    <a:pos x="T4" y="T5"/>
                  </a:cxn>
                  <a:cxn ang="0">
                    <a:pos x="T6" y="T7"/>
                  </a:cxn>
                  <a:cxn ang="0">
                    <a:pos x="T8" y="T9"/>
                  </a:cxn>
                </a:cxnLst>
                <a:rect l="0" t="0" r="r" b="b"/>
                <a:pathLst>
                  <a:path w="169" h="168">
                    <a:moveTo>
                      <a:pt x="59" y="167"/>
                    </a:moveTo>
                    <a:lnTo>
                      <a:pt x="0" y="109"/>
                    </a:lnTo>
                    <a:lnTo>
                      <a:pt x="109" y="0"/>
                    </a:lnTo>
                    <a:lnTo>
                      <a:pt x="168" y="58"/>
                    </a:lnTo>
                    <a:lnTo>
                      <a:pt x="59" y="167"/>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41" name="Freeform 427"/>
              <p:cNvSpPr>
                <a:spLocks noChangeArrowheads="1"/>
              </p:cNvSpPr>
              <p:nvPr/>
            </p:nvSpPr>
            <p:spPr bwMode="auto">
              <a:xfrm>
                <a:off x="5688013" y="4283074"/>
                <a:ext cx="77787" cy="80963"/>
              </a:xfrm>
              <a:custGeom>
                <a:avLst/>
                <a:gdLst>
                  <a:gd name="T0" fmla="*/ 175 w 218"/>
                  <a:gd name="T1" fmla="*/ 226 h 227"/>
                  <a:gd name="T2" fmla="*/ 16 w 218"/>
                  <a:gd name="T3" fmla="*/ 151 h 227"/>
                  <a:gd name="T4" fmla="*/ 0 w 218"/>
                  <a:gd name="T5" fmla="*/ 134 h 227"/>
                  <a:gd name="T6" fmla="*/ 83 w 218"/>
                  <a:gd name="T7" fmla="*/ 142 h 227"/>
                  <a:gd name="T8" fmla="*/ 75 w 218"/>
                  <a:gd name="T9" fmla="*/ 75 h 227"/>
                  <a:gd name="T10" fmla="*/ 142 w 218"/>
                  <a:gd name="T11" fmla="*/ 84 h 227"/>
                  <a:gd name="T12" fmla="*/ 142 w 218"/>
                  <a:gd name="T13" fmla="*/ 0 h 227"/>
                  <a:gd name="T14" fmla="*/ 158 w 218"/>
                  <a:gd name="T15" fmla="*/ 17 h 227"/>
                  <a:gd name="T16" fmla="*/ 217 w 218"/>
                  <a:gd name="T17" fmla="*/ 176 h 227"/>
                  <a:gd name="T18" fmla="*/ 175 w 218"/>
                  <a:gd name="T19" fmla="*/ 226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18" h="227">
                    <a:moveTo>
                      <a:pt x="175" y="226"/>
                    </a:moveTo>
                    <a:lnTo>
                      <a:pt x="16" y="151"/>
                    </a:lnTo>
                    <a:lnTo>
                      <a:pt x="0" y="134"/>
                    </a:lnTo>
                    <a:lnTo>
                      <a:pt x="83" y="142"/>
                    </a:lnTo>
                    <a:lnTo>
                      <a:pt x="75" y="75"/>
                    </a:lnTo>
                    <a:lnTo>
                      <a:pt x="142" y="84"/>
                    </a:lnTo>
                    <a:lnTo>
                      <a:pt x="142" y="0"/>
                    </a:lnTo>
                    <a:lnTo>
                      <a:pt x="158" y="17"/>
                    </a:lnTo>
                    <a:lnTo>
                      <a:pt x="217" y="176"/>
                    </a:lnTo>
                    <a:lnTo>
                      <a:pt x="175" y="226"/>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sp>
            <p:nvSpPr>
              <p:cNvPr id="42" name="Freeform 428"/>
              <p:cNvSpPr>
                <a:spLocks noChangeArrowheads="1"/>
              </p:cNvSpPr>
              <p:nvPr/>
            </p:nvSpPr>
            <p:spPr bwMode="auto">
              <a:xfrm>
                <a:off x="5749925" y="4365624"/>
                <a:ext cx="1588" cy="1588"/>
              </a:xfrm>
              <a:custGeom>
                <a:avLst/>
                <a:gdLst>
                  <a:gd name="T0" fmla="*/ 0 w 1"/>
                  <a:gd name="T1" fmla="*/ 0 h 1"/>
                  <a:gd name="T2" fmla="*/ 0 w 1"/>
                  <a:gd name="T3" fmla="*/ 0 h 1"/>
                </a:gdLst>
                <a:ahLst/>
                <a:cxnLst>
                  <a:cxn ang="0">
                    <a:pos x="T0" y="T1"/>
                  </a:cxn>
                  <a:cxn ang="0">
                    <a:pos x="T2" y="T3"/>
                  </a:cxn>
                </a:cxnLst>
                <a:rect l="0" t="0" r="r" b="b"/>
                <a:pathLst>
                  <a:path w="1" h="1">
                    <a:moveTo>
                      <a:pt x="0" y="0"/>
                    </a:moveTo>
                    <a:lnTo>
                      <a:pt x="0" y="0"/>
                    </a:lnTo>
                  </a:path>
                </a:pathLst>
              </a:custGeom>
              <a:grpFill/>
              <a:ln>
                <a:noFill/>
              </a:ln>
              <a:effectLst/>
            </p:spPr>
            <p:txBody>
              <a:bodyPr wrap="none"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grpSp>
        <p:sp>
          <p:nvSpPr>
            <p:cNvPr id="30" name="文本框 29"/>
            <p:cNvSpPr txBox="1"/>
            <p:nvPr/>
          </p:nvSpPr>
          <p:spPr>
            <a:xfrm>
              <a:off x="7070072" y="4153098"/>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43" name="组合 42"/>
          <p:cNvGrpSpPr/>
          <p:nvPr/>
        </p:nvGrpSpPr>
        <p:grpSpPr>
          <a:xfrm>
            <a:off x="9229638" y="2349441"/>
            <a:ext cx="2159566" cy="3890741"/>
            <a:chOff x="9229638" y="2154251"/>
            <a:chExt cx="2159566" cy="3890741"/>
          </a:xfrm>
        </p:grpSpPr>
        <p:sp>
          <p:nvSpPr>
            <p:cNvPr id="44" name="Oval 98"/>
            <p:cNvSpPr/>
            <p:nvPr/>
          </p:nvSpPr>
          <p:spPr>
            <a:xfrm>
              <a:off x="9394153" y="2154251"/>
              <a:ext cx="1550732" cy="1551136"/>
            </a:xfrm>
            <a:prstGeom prst="ellipse">
              <a:avLst/>
            </a:prstGeom>
            <a:solidFill>
              <a:srgbClr val="C00000"/>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charset="-122"/>
                <a:cs typeface="+mn-ea"/>
                <a:sym typeface="+mn-lt"/>
              </a:endParaRPr>
            </a:p>
          </p:txBody>
        </p:sp>
        <p:sp>
          <p:nvSpPr>
            <p:cNvPr id="45" name="Freeform 260"/>
            <p:cNvSpPr>
              <a:spLocks noChangeArrowheads="1"/>
            </p:cNvSpPr>
            <p:nvPr/>
          </p:nvSpPr>
          <p:spPr bwMode="auto">
            <a:xfrm>
              <a:off x="9890041" y="2387649"/>
              <a:ext cx="788002" cy="1050946"/>
            </a:xfrm>
            <a:custGeom>
              <a:avLst/>
              <a:gdLst>
                <a:gd name="T0" fmla="*/ 594 w 595"/>
                <a:gd name="T1" fmla="*/ 242 h 795"/>
                <a:gd name="T2" fmla="*/ 577 w 595"/>
                <a:gd name="T3" fmla="*/ 259 h 795"/>
                <a:gd name="T4" fmla="*/ 218 w 595"/>
                <a:gd name="T5" fmla="*/ 409 h 795"/>
                <a:gd name="T6" fmla="*/ 209 w 595"/>
                <a:gd name="T7" fmla="*/ 409 h 795"/>
                <a:gd name="T8" fmla="*/ 201 w 595"/>
                <a:gd name="T9" fmla="*/ 401 h 795"/>
                <a:gd name="T10" fmla="*/ 193 w 595"/>
                <a:gd name="T11" fmla="*/ 384 h 795"/>
                <a:gd name="T12" fmla="*/ 193 w 595"/>
                <a:gd name="T13" fmla="*/ 117 h 795"/>
                <a:gd name="T14" fmla="*/ 201 w 595"/>
                <a:gd name="T15" fmla="*/ 100 h 795"/>
                <a:gd name="T16" fmla="*/ 218 w 595"/>
                <a:gd name="T17" fmla="*/ 100 h 795"/>
                <a:gd name="T18" fmla="*/ 577 w 595"/>
                <a:gd name="T19" fmla="*/ 217 h 795"/>
                <a:gd name="T20" fmla="*/ 594 w 595"/>
                <a:gd name="T21" fmla="*/ 242 h 795"/>
                <a:gd name="T22" fmla="*/ 251 w 595"/>
                <a:gd name="T23" fmla="*/ 719 h 795"/>
                <a:gd name="T24" fmla="*/ 126 w 595"/>
                <a:gd name="T25" fmla="*/ 794 h 795"/>
                <a:gd name="T26" fmla="*/ 0 w 595"/>
                <a:gd name="T27" fmla="*/ 719 h 795"/>
                <a:gd name="T28" fmla="*/ 92 w 595"/>
                <a:gd name="T29" fmla="*/ 652 h 795"/>
                <a:gd name="T30" fmla="*/ 92 w 595"/>
                <a:gd name="T31" fmla="*/ 92 h 795"/>
                <a:gd name="T32" fmla="*/ 101 w 595"/>
                <a:gd name="T33" fmla="*/ 83 h 795"/>
                <a:gd name="T34" fmla="*/ 75 w 595"/>
                <a:gd name="T35" fmla="*/ 42 h 795"/>
                <a:gd name="T36" fmla="*/ 126 w 595"/>
                <a:gd name="T37" fmla="*/ 0 h 795"/>
                <a:gd name="T38" fmla="*/ 142 w 595"/>
                <a:gd name="T39" fmla="*/ 0 h 795"/>
                <a:gd name="T40" fmla="*/ 193 w 595"/>
                <a:gd name="T41" fmla="*/ 42 h 795"/>
                <a:gd name="T42" fmla="*/ 159 w 595"/>
                <a:gd name="T43" fmla="*/ 92 h 795"/>
                <a:gd name="T44" fmla="*/ 159 w 595"/>
                <a:gd name="T45" fmla="*/ 652 h 795"/>
                <a:gd name="T46" fmla="*/ 251 w 595"/>
                <a:gd name="T47" fmla="*/ 719 h 795"/>
                <a:gd name="T48" fmla="*/ 226 w 595"/>
                <a:gd name="T49" fmla="*/ 719 h 795"/>
                <a:gd name="T50" fmla="*/ 159 w 595"/>
                <a:gd name="T51" fmla="*/ 677 h 795"/>
                <a:gd name="T52" fmla="*/ 159 w 595"/>
                <a:gd name="T53" fmla="*/ 719 h 795"/>
                <a:gd name="T54" fmla="*/ 126 w 595"/>
                <a:gd name="T55" fmla="*/ 752 h 795"/>
                <a:gd name="T56" fmla="*/ 92 w 595"/>
                <a:gd name="T57" fmla="*/ 719 h 795"/>
                <a:gd name="T58" fmla="*/ 92 w 595"/>
                <a:gd name="T59" fmla="*/ 677 h 795"/>
                <a:gd name="T60" fmla="*/ 25 w 595"/>
                <a:gd name="T61" fmla="*/ 719 h 795"/>
                <a:gd name="T62" fmla="*/ 126 w 595"/>
                <a:gd name="T63" fmla="*/ 777 h 795"/>
                <a:gd name="T64" fmla="*/ 226 w 595"/>
                <a:gd name="T65" fmla="*/ 719 h 795"/>
                <a:gd name="T66" fmla="*/ 226 w 595"/>
                <a:gd name="T67" fmla="*/ 719 h 795"/>
                <a:gd name="T68" fmla="*/ 226 w 595"/>
                <a:gd name="T69" fmla="*/ 719 h 7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5" h="795">
                  <a:moveTo>
                    <a:pt x="594" y="242"/>
                  </a:moveTo>
                  <a:cubicBezTo>
                    <a:pt x="594" y="251"/>
                    <a:pt x="586" y="259"/>
                    <a:pt x="577" y="259"/>
                  </a:cubicBezTo>
                  <a:cubicBezTo>
                    <a:pt x="218" y="409"/>
                    <a:pt x="218" y="409"/>
                    <a:pt x="218" y="409"/>
                  </a:cubicBezTo>
                  <a:lnTo>
                    <a:pt x="209" y="409"/>
                  </a:lnTo>
                  <a:cubicBezTo>
                    <a:pt x="209" y="409"/>
                    <a:pt x="201" y="409"/>
                    <a:pt x="201" y="401"/>
                  </a:cubicBezTo>
                  <a:cubicBezTo>
                    <a:pt x="193" y="401"/>
                    <a:pt x="193" y="393"/>
                    <a:pt x="193" y="384"/>
                  </a:cubicBezTo>
                  <a:cubicBezTo>
                    <a:pt x="193" y="117"/>
                    <a:pt x="193" y="117"/>
                    <a:pt x="193" y="117"/>
                  </a:cubicBezTo>
                  <a:cubicBezTo>
                    <a:pt x="193" y="108"/>
                    <a:pt x="193" y="108"/>
                    <a:pt x="201" y="100"/>
                  </a:cubicBezTo>
                  <a:cubicBezTo>
                    <a:pt x="201" y="100"/>
                    <a:pt x="209" y="100"/>
                    <a:pt x="218" y="100"/>
                  </a:cubicBezTo>
                  <a:cubicBezTo>
                    <a:pt x="577" y="217"/>
                    <a:pt x="577" y="217"/>
                    <a:pt x="577" y="217"/>
                  </a:cubicBezTo>
                  <a:cubicBezTo>
                    <a:pt x="586" y="225"/>
                    <a:pt x="594" y="234"/>
                    <a:pt x="594" y="242"/>
                  </a:cubicBezTo>
                  <a:close/>
                  <a:moveTo>
                    <a:pt x="251" y="719"/>
                  </a:moveTo>
                  <a:cubicBezTo>
                    <a:pt x="251" y="760"/>
                    <a:pt x="193" y="794"/>
                    <a:pt x="126" y="794"/>
                  </a:cubicBezTo>
                  <a:cubicBezTo>
                    <a:pt x="59" y="794"/>
                    <a:pt x="0" y="760"/>
                    <a:pt x="0" y="719"/>
                  </a:cubicBezTo>
                  <a:cubicBezTo>
                    <a:pt x="0" y="685"/>
                    <a:pt x="42" y="660"/>
                    <a:pt x="92" y="652"/>
                  </a:cubicBezTo>
                  <a:cubicBezTo>
                    <a:pt x="92" y="92"/>
                    <a:pt x="92" y="92"/>
                    <a:pt x="92" y="92"/>
                  </a:cubicBezTo>
                  <a:lnTo>
                    <a:pt x="101" y="83"/>
                  </a:lnTo>
                  <a:cubicBezTo>
                    <a:pt x="84" y="75"/>
                    <a:pt x="75" y="67"/>
                    <a:pt x="75" y="42"/>
                  </a:cubicBezTo>
                  <a:cubicBezTo>
                    <a:pt x="75" y="16"/>
                    <a:pt x="92" y="0"/>
                    <a:pt x="126" y="0"/>
                  </a:cubicBezTo>
                  <a:cubicBezTo>
                    <a:pt x="142" y="0"/>
                    <a:pt x="142" y="0"/>
                    <a:pt x="142" y="0"/>
                  </a:cubicBezTo>
                  <a:cubicBezTo>
                    <a:pt x="168" y="0"/>
                    <a:pt x="193" y="16"/>
                    <a:pt x="193" y="42"/>
                  </a:cubicBezTo>
                  <a:cubicBezTo>
                    <a:pt x="193" y="67"/>
                    <a:pt x="176" y="83"/>
                    <a:pt x="159" y="92"/>
                  </a:cubicBezTo>
                  <a:cubicBezTo>
                    <a:pt x="159" y="652"/>
                    <a:pt x="159" y="652"/>
                    <a:pt x="159" y="652"/>
                  </a:cubicBezTo>
                  <a:cubicBezTo>
                    <a:pt x="209" y="660"/>
                    <a:pt x="251" y="685"/>
                    <a:pt x="251" y="719"/>
                  </a:cubicBezTo>
                  <a:close/>
                  <a:moveTo>
                    <a:pt x="226" y="719"/>
                  </a:moveTo>
                  <a:cubicBezTo>
                    <a:pt x="226" y="702"/>
                    <a:pt x="201" y="677"/>
                    <a:pt x="159" y="677"/>
                  </a:cubicBezTo>
                  <a:cubicBezTo>
                    <a:pt x="159" y="719"/>
                    <a:pt x="159" y="719"/>
                    <a:pt x="159" y="719"/>
                  </a:cubicBezTo>
                  <a:cubicBezTo>
                    <a:pt x="159" y="736"/>
                    <a:pt x="142" y="752"/>
                    <a:pt x="126" y="752"/>
                  </a:cubicBezTo>
                  <a:cubicBezTo>
                    <a:pt x="109" y="752"/>
                    <a:pt x="92" y="736"/>
                    <a:pt x="92" y="719"/>
                  </a:cubicBezTo>
                  <a:cubicBezTo>
                    <a:pt x="92" y="677"/>
                    <a:pt x="92" y="677"/>
                    <a:pt x="92" y="677"/>
                  </a:cubicBezTo>
                  <a:cubicBezTo>
                    <a:pt x="59" y="677"/>
                    <a:pt x="25" y="702"/>
                    <a:pt x="25" y="719"/>
                  </a:cubicBezTo>
                  <a:cubicBezTo>
                    <a:pt x="25" y="752"/>
                    <a:pt x="75" y="777"/>
                    <a:pt x="126" y="777"/>
                  </a:cubicBezTo>
                  <a:cubicBezTo>
                    <a:pt x="184" y="777"/>
                    <a:pt x="226" y="752"/>
                    <a:pt x="226" y="719"/>
                  </a:cubicBezTo>
                  <a:close/>
                  <a:moveTo>
                    <a:pt x="226" y="719"/>
                  </a:moveTo>
                  <a:lnTo>
                    <a:pt x="226" y="719"/>
                  </a:lnTo>
                  <a:close/>
                </a:path>
              </a:pathLst>
            </a:custGeom>
            <a:solidFill>
              <a:schemeClr val="bg1"/>
            </a:solidFill>
            <a:ln>
              <a:noFill/>
            </a:ln>
            <a:effectLst/>
          </p:spPr>
          <p:txBody>
            <a:bodyPr wrap="none" lIns="121926" tIns="60963" rIns="121926" bIns="60963" anchor="ct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gency FB" panose="020B0503020202020204" pitchFamily="34" charset="0"/>
                <a:ea typeface="微软雅黑" panose="020B0503020204020204" charset="-122"/>
                <a:cs typeface="+mn-ea"/>
                <a:sym typeface="+mn-lt"/>
              </a:endParaRPr>
            </a:p>
          </p:txBody>
        </p:sp>
        <p:cxnSp>
          <p:nvCxnSpPr>
            <p:cNvPr id="46" name="Straight Connector 123"/>
            <p:cNvCxnSpPr/>
            <p:nvPr/>
          </p:nvCxnSpPr>
          <p:spPr>
            <a:xfrm>
              <a:off x="10158755" y="3757517"/>
              <a:ext cx="0" cy="791163"/>
            </a:xfrm>
            <a:prstGeom prst="line">
              <a:avLst/>
            </a:prstGeom>
            <a:ln w="28575" cmpd="sng">
              <a:solidFill>
                <a:schemeClr val="bg1">
                  <a:lumMod val="75000"/>
                </a:schemeClr>
              </a:solidFill>
              <a:tailEnd type="oval"/>
            </a:ln>
            <a:effectLst/>
          </p:spPr>
          <p:style>
            <a:lnRef idx="2">
              <a:schemeClr val="accent1"/>
            </a:lnRef>
            <a:fillRef idx="0">
              <a:schemeClr val="accent1"/>
            </a:fillRef>
            <a:effectRef idx="1">
              <a:schemeClr val="accent1"/>
            </a:effectRef>
            <a:fontRef idx="minor">
              <a:schemeClr val="tx1"/>
            </a:fontRef>
          </p:style>
        </p:cxnSp>
        <p:sp>
          <p:nvSpPr>
            <p:cNvPr id="47" name="文本框 46"/>
            <p:cNvSpPr txBox="1"/>
            <p:nvPr/>
          </p:nvSpPr>
          <p:spPr>
            <a:xfrm>
              <a:off x="9229638" y="4906219"/>
              <a:ext cx="2159566" cy="1138773"/>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1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1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28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29310871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1000"/>
                                        <p:tgtEl>
                                          <p:spTgt spid="11"/>
                                        </p:tgtEl>
                                      </p:cBhvr>
                                    </p:animEffect>
                                    <p:anim calcmode="lin" valueType="num">
                                      <p:cBhvr>
                                        <p:cTn id="13" dur="1000" fill="hold"/>
                                        <p:tgtEl>
                                          <p:spTgt spid="11"/>
                                        </p:tgtEl>
                                        <p:attrNameLst>
                                          <p:attrName>ppt_x</p:attrName>
                                        </p:attrNameLst>
                                      </p:cBhvr>
                                      <p:tavLst>
                                        <p:tav tm="0">
                                          <p:val>
                                            <p:strVal val="#ppt_x"/>
                                          </p:val>
                                        </p:tav>
                                        <p:tav tm="100000">
                                          <p:val>
                                            <p:strVal val="#ppt_x"/>
                                          </p:val>
                                        </p:tav>
                                      </p:tavLst>
                                    </p:anim>
                                    <p:anim calcmode="lin" valueType="num">
                                      <p:cBhvr>
                                        <p:cTn id="14" dur="900" decel="100000" fill="hold"/>
                                        <p:tgtEl>
                                          <p:spTgt spid="11"/>
                                        </p:tgtEl>
                                        <p:attrNameLst>
                                          <p:attrName>ppt_y</p:attrName>
                                        </p:attrNameLst>
                                      </p:cBhvr>
                                      <p:tavLst>
                                        <p:tav tm="0">
                                          <p:val>
                                            <p:strVal val="#ppt_y+1"/>
                                          </p:val>
                                        </p:tav>
                                        <p:tav tm="100000">
                                          <p:val>
                                            <p:strVal val="#ppt_y-.03"/>
                                          </p:val>
                                        </p:tav>
                                      </p:tavLst>
                                    </p:anim>
                                    <p:anim calcmode="lin" valueType="num">
                                      <p:cBhvr>
                                        <p:cTn id="15"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16" presetID="37" presetClass="entr" presetSubtype="0" fill="hold" nodeType="withEffect">
                                  <p:stCondLst>
                                    <p:cond delay="250"/>
                                  </p:stCondLst>
                                  <p:childTnLst>
                                    <p:set>
                                      <p:cBhvr>
                                        <p:cTn id="17" dur="1" fill="hold">
                                          <p:stCondLst>
                                            <p:cond delay="0"/>
                                          </p:stCondLst>
                                        </p:cTn>
                                        <p:tgtEl>
                                          <p:spTgt spid="16"/>
                                        </p:tgtEl>
                                        <p:attrNameLst>
                                          <p:attrName>style.visibility</p:attrName>
                                        </p:attrNameLst>
                                      </p:cBhvr>
                                      <p:to>
                                        <p:strVal val="visible"/>
                                      </p:to>
                                    </p:set>
                                    <p:animEffect transition="in" filter="fade">
                                      <p:cBhvr>
                                        <p:cTn id="18" dur="1000"/>
                                        <p:tgtEl>
                                          <p:spTgt spid="16"/>
                                        </p:tgtEl>
                                      </p:cBhvr>
                                    </p:animEffect>
                                    <p:anim calcmode="lin" valueType="num">
                                      <p:cBhvr>
                                        <p:cTn id="19" dur="1000" fill="hold"/>
                                        <p:tgtEl>
                                          <p:spTgt spid="16"/>
                                        </p:tgtEl>
                                        <p:attrNameLst>
                                          <p:attrName>ppt_x</p:attrName>
                                        </p:attrNameLst>
                                      </p:cBhvr>
                                      <p:tavLst>
                                        <p:tav tm="0">
                                          <p:val>
                                            <p:strVal val="#ppt_x"/>
                                          </p:val>
                                        </p:tav>
                                        <p:tav tm="100000">
                                          <p:val>
                                            <p:strVal val="#ppt_x"/>
                                          </p:val>
                                        </p:tav>
                                      </p:tavLst>
                                    </p:anim>
                                    <p:anim calcmode="lin" valueType="num">
                                      <p:cBhvr>
                                        <p:cTn id="20" dur="900" decel="100000" fill="hold"/>
                                        <p:tgtEl>
                                          <p:spTgt spid="16"/>
                                        </p:tgtEl>
                                        <p:attrNameLst>
                                          <p:attrName>ppt_y</p:attrName>
                                        </p:attrNameLst>
                                      </p:cBhvr>
                                      <p:tavLst>
                                        <p:tav tm="0">
                                          <p:val>
                                            <p:strVal val="#ppt_y+1"/>
                                          </p:val>
                                        </p:tav>
                                        <p:tav tm="100000">
                                          <p:val>
                                            <p:strVal val="#ppt_y-.03"/>
                                          </p:val>
                                        </p:tav>
                                      </p:tavLst>
                                    </p:anim>
                                    <p:anim calcmode="lin" valueType="num">
                                      <p:cBhvr>
                                        <p:cTn id="21"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22" presetID="37" presetClass="entr" presetSubtype="0" fill="hold" nodeType="withEffect">
                                  <p:stCondLst>
                                    <p:cond delay="50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900" decel="100000" fill="hold"/>
                                        <p:tgtEl>
                                          <p:spTgt spid="21"/>
                                        </p:tgtEl>
                                        <p:attrNameLst>
                                          <p:attrName>ppt_y</p:attrName>
                                        </p:attrNameLst>
                                      </p:cBhvr>
                                      <p:tavLst>
                                        <p:tav tm="0">
                                          <p:val>
                                            <p:strVal val="#ppt_y+1"/>
                                          </p:val>
                                        </p:tav>
                                        <p:tav tm="100000">
                                          <p:val>
                                            <p:strVal val="#ppt_y-.03"/>
                                          </p:val>
                                        </p:tav>
                                      </p:tavLst>
                                    </p:anim>
                                    <p:anim calcmode="lin" valueType="num">
                                      <p:cBhvr>
                                        <p:cTn id="27" dur="100" accel="100000" fill="hold">
                                          <p:stCondLst>
                                            <p:cond delay="900"/>
                                          </p:stCondLst>
                                        </p:cTn>
                                        <p:tgtEl>
                                          <p:spTgt spid="21"/>
                                        </p:tgtEl>
                                        <p:attrNameLst>
                                          <p:attrName>ppt_y</p:attrName>
                                        </p:attrNameLst>
                                      </p:cBhvr>
                                      <p:tavLst>
                                        <p:tav tm="0">
                                          <p:val>
                                            <p:strVal val="#ppt_y-.03"/>
                                          </p:val>
                                        </p:tav>
                                        <p:tav tm="100000">
                                          <p:val>
                                            <p:strVal val="#ppt_y"/>
                                          </p:val>
                                        </p:tav>
                                      </p:tavLst>
                                    </p:anim>
                                  </p:childTnLst>
                                </p:cTn>
                              </p:par>
                              <p:par>
                                <p:cTn id="28" presetID="37" presetClass="entr" presetSubtype="0" fill="hold" nodeType="withEffect">
                                  <p:stCondLst>
                                    <p:cond delay="750"/>
                                  </p:stCondLst>
                                  <p:childTnLst>
                                    <p:set>
                                      <p:cBhvr>
                                        <p:cTn id="29" dur="1" fill="hold">
                                          <p:stCondLst>
                                            <p:cond delay="0"/>
                                          </p:stCondLst>
                                        </p:cTn>
                                        <p:tgtEl>
                                          <p:spTgt spid="26"/>
                                        </p:tgtEl>
                                        <p:attrNameLst>
                                          <p:attrName>style.visibility</p:attrName>
                                        </p:attrNameLst>
                                      </p:cBhvr>
                                      <p:to>
                                        <p:strVal val="visible"/>
                                      </p:to>
                                    </p:set>
                                    <p:animEffect transition="in" filter="fade">
                                      <p:cBhvr>
                                        <p:cTn id="30" dur="1000"/>
                                        <p:tgtEl>
                                          <p:spTgt spid="26"/>
                                        </p:tgtEl>
                                      </p:cBhvr>
                                    </p:animEffect>
                                    <p:anim calcmode="lin" valueType="num">
                                      <p:cBhvr>
                                        <p:cTn id="31" dur="1000" fill="hold"/>
                                        <p:tgtEl>
                                          <p:spTgt spid="26"/>
                                        </p:tgtEl>
                                        <p:attrNameLst>
                                          <p:attrName>ppt_x</p:attrName>
                                        </p:attrNameLst>
                                      </p:cBhvr>
                                      <p:tavLst>
                                        <p:tav tm="0">
                                          <p:val>
                                            <p:strVal val="#ppt_x"/>
                                          </p:val>
                                        </p:tav>
                                        <p:tav tm="100000">
                                          <p:val>
                                            <p:strVal val="#ppt_x"/>
                                          </p:val>
                                        </p:tav>
                                      </p:tavLst>
                                    </p:anim>
                                    <p:anim calcmode="lin" valueType="num">
                                      <p:cBhvr>
                                        <p:cTn id="32" dur="900" decel="100000" fill="hold"/>
                                        <p:tgtEl>
                                          <p:spTgt spid="26"/>
                                        </p:tgtEl>
                                        <p:attrNameLst>
                                          <p:attrName>ppt_y</p:attrName>
                                        </p:attrNameLst>
                                      </p:cBhvr>
                                      <p:tavLst>
                                        <p:tav tm="0">
                                          <p:val>
                                            <p:strVal val="#ppt_y+1"/>
                                          </p:val>
                                        </p:tav>
                                        <p:tav tm="100000">
                                          <p:val>
                                            <p:strVal val="#ppt_y-.03"/>
                                          </p:val>
                                        </p:tav>
                                      </p:tavLst>
                                    </p:anim>
                                    <p:anim calcmode="lin" valueType="num">
                                      <p:cBhvr>
                                        <p:cTn id="33" dur="100" accel="100000" fill="hold">
                                          <p:stCondLst>
                                            <p:cond delay="900"/>
                                          </p:stCondLst>
                                        </p:cTn>
                                        <p:tgtEl>
                                          <p:spTgt spid="26"/>
                                        </p:tgtEl>
                                        <p:attrNameLst>
                                          <p:attrName>ppt_y</p:attrName>
                                        </p:attrNameLst>
                                      </p:cBhvr>
                                      <p:tavLst>
                                        <p:tav tm="0">
                                          <p:val>
                                            <p:strVal val="#ppt_y-.03"/>
                                          </p:val>
                                        </p:tav>
                                        <p:tav tm="100000">
                                          <p:val>
                                            <p:strVal val="#ppt_y"/>
                                          </p:val>
                                        </p:tav>
                                      </p:tavLst>
                                    </p:anim>
                                  </p:childTnLst>
                                </p:cTn>
                              </p:par>
                              <p:par>
                                <p:cTn id="34" presetID="37" presetClass="entr" presetSubtype="0" fill="hold" nodeType="withEffect">
                                  <p:stCondLst>
                                    <p:cond delay="1000"/>
                                  </p:stCondLst>
                                  <p:childTnLst>
                                    <p:set>
                                      <p:cBhvr>
                                        <p:cTn id="35" dur="1" fill="hold">
                                          <p:stCondLst>
                                            <p:cond delay="0"/>
                                          </p:stCondLst>
                                        </p:cTn>
                                        <p:tgtEl>
                                          <p:spTgt spid="43"/>
                                        </p:tgtEl>
                                        <p:attrNameLst>
                                          <p:attrName>style.visibility</p:attrName>
                                        </p:attrNameLst>
                                      </p:cBhvr>
                                      <p:to>
                                        <p:strVal val="visible"/>
                                      </p:to>
                                    </p:set>
                                    <p:animEffect transition="in" filter="fade">
                                      <p:cBhvr>
                                        <p:cTn id="36" dur="1000"/>
                                        <p:tgtEl>
                                          <p:spTgt spid="43"/>
                                        </p:tgtEl>
                                      </p:cBhvr>
                                    </p:animEffect>
                                    <p:anim calcmode="lin" valueType="num">
                                      <p:cBhvr>
                                        <p:cTn id="37" dur="1000" fill="hold"/>
                                        <p:tgtEl>
                                          <p:spTgt spid="43"/>
                                        </p:tgtEl>
                                        <p:attrNameLst>
                                          <p:attrName>ppt_x</p:attrName>
                                        </p:attrNameLst>
                                      </p:cBhvr>
                                      <p:tavLst>
                                        <p:tav tm="0">
                                          <p:val>
                                            <p:strVal val="#ppt_x"/>
                                          </p:val>
                                        </p:tav>
                                        <p:tav tm="100000">
                                          <p:val>
                                            <p:strVal val="#ppt_x"/>
                                          </p:val>
                                        </p:tav>
                                      </p:tavLst>
                                    </p:anim>
                                    <p:anim calcmode="lin" valueType="num">
                                      <p:cBhvr>
                                        <p:cTn id="38" dur="900" decel="100000" fill="hold"/>
                                        <p:tgtEl>
                                          <p:spTgt spid="43"/>
                                        </p:tgtEl>
                                        <p:attrNameLst>
                                          <p:attrName>ppt_y</p:attrName>
                                        </p:attrNameLst>
                                      </p:cBhvr>
                                      <p:tavLst>
                                        <p:tav tm="0">
                                          <p:val>
                                            <p:strVal val="#ppt_y+1"/>
                                          </p:val>
                                        </p:tav>
                                        <p:tav tm="100000">
                                          <p:val>
                                            <p:strVal val="#ppt_y-.03"/>
                                          </p:val>
                                        </p:tav>
                                      </p:tavLst>
                                    </p:anim>
                                    <p:anim calcmode="lin" valueType="num">
                                      <p:cBhvr>
                                        <p:cTn id="39"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 xmlns:a16="http://schemas.microsoft.com/office/drawing/2014/main" id="{4098C71D-D945-4F71-93E4-EB5294A15BA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55408" y="0"/>
            <a:ext cx="5292436" cy="7086352"/>
          </a:xfrm>
          <a:prstGeom prst="rect">
            <a:avLst/>
          </a:prstGeom>
        </p:spPr>
      </p:pic>
      <p:sp>
        <p:nvSpPr>
          <p:cNvPr id="10" name="矩形 69">
            <a:extLst>
              <a:ext uri="{FF2B5EF4-FFF2-40B4-BE49-F238E27FC236}">
                <a16:creationId xmlns="" xmlns:a16="http://schemas.microsoft.com/office/drawing/2014/main" id="{4B6C7927-C5C3-41CE-89D5-1B85EAC99C8F}"/>
              </a:ext>
            </a:extLst>
          </p:cNvPr>
          <p:cNvSpPr>
            <a:spLocks noChangeArrowheads="1"/>
          </p:cNvSpPr>
          <p:nvPr/>
        </p:nvSpPr>
        <p:spPr bwMode="auto">
          <a:xfrm>
            <a:off x="3791435" y="3009064"/>
            <a:ext cx="51358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charset="0"/>
                <a:ea typeface="宋体" charset="-122"/>
              </a:defRPr>
            </a:lvl1pPr>
            <a:lvl2pPr marL="742950" indent="-285750">
              <a:defRPr>
                <a:solidFill>
                  <a:schemeClr val="tx1"/>
                </a:solidFill>
                <a:latin typeface="Arial" charset="0"/>
                <a:ea typeface="宋体" charset="-122"/>
              </a:defRPr>
            </a:lvl2pPr>
            <a:lvl3pPr marL="1143000" indent="-228600">
              <a:defRPr>
                <a:solidFill>
                  <a:schemeClr val="tx1"/>
                </a:solidFill>
                <a:latin typeface="Arial" charset="0"/>
                <a:ea typeface="宋体" charset="-122"/>
              </a:defRPr>
            </a:lvl3pPr>
            <a:lvl4pPr marL="1600200" indent="-228600">
              <a:defRPr>
                <a:solidFill>
                  <a:schemeClr val="tx1"/>
                </a:solidFill>
                <a:latin typeface="Arial" charset="0"/>
                <a:ea typeface="宋体" charset="-122"/>
              </a:defRPr>
            </a:lvl4pPr>
            <a:lvl5pPr marL="2057400" indent="-22860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algn="ctr">
              <a:buFont typeface="Arial" charset="0"/>
              <a:buNone/>
            </a:pPr>
            <a:r>
              <a:rPr lang="zh-CN" altLang="en-US" sz="3200" b="1" dirty="0">
                <a:solidFill>
                  <a:srgbClr val="FFFF00"/>
                </a:solidFill>
                <a:latin typeface="张海山锐谐体" panose="02000000000000000000" pitchFamily="2" charset="-122"/>
                <a:ea typeface="张海山锐谐体" panose="02000000000000000000" pitchFamily="2" charset="-122"/>
              </a:rPr>
              <a:t>在此处添加文字</a:t>
            </a:r>
            <a:endParaRPr lang="en-US" altLang="zh-CN" sz="3200" b="1" dirty="0">
              <a:solidFill>
                <a:srgbClr val="FFFF00"/>
              </a:solidFill>
              <a:latin typeface="张海山锐谐体" panose="02000000000000000000" pitchFamily="2" charset="-122"/>
              <a:ea typeface="张海山锐谐体" panose="02000000000000000000" pitchFamily="2" charset="-122"/>
              <a:sym typeface="微软雅黑" pitchFamily="34" charset="-122"/>
            </a:endParaRPr>
          </a:p>
        </p:txBody>
      </p:sp>
      <p:sp>
        <p:nvSpPr>
          <p:cNvPr id="14" name="文本框 94">
            <a:extLst>
              <a:ext uri="{FF2B5EF4-FFF2-40B4-BE49-F238E27FC236}">
                <a16:creationId xmlns="" xmlns:a16="http://schemas.microsoft.com/office/drawing/2014/main" id="{5C447088-8299-4964-9E36-49BB7B379920}"/>
              </a:ext>
            </a:extLst>
          </p:cNvPr>
          <p:cNvSpPr txBox="1"/>
          <p:nvPr/>
        </p:nvSpPr>
        <p:spPr>
          <a:xfrm>
            <a:off x="4196856" y="2312567"/>
            <a:ext cx="4325047" cy="623233"/>
          </a:xfrm>
          <a:prstGeom prst="rect">
            <a:avLst/>
          </a:prstGeom>
          <a:noFill/>
        </p:spPr>
        <p:txBody>
          <a:bodyPr wrap="square" lIns="68564" tIns="34283" rIns="68564" bIns="34283" rtlCol="0">
            <a:spAutoFit/>
          </a:bodyPr>
          <a:lstStyle/>
          <a:p>
            <a:pPr algn="ctr"/>
            <a:r>
              <a:rPr lang="en-US" altLang="zh-CN" sz="3600" b="1" dirty="0">
                <a:solidFill>
                  <a:srgbClr val="FFFF00"/>
                </a:solidFill>
                <a:latin typeface="张海山锐谐体" panose="02000000000000000000" pitchFamily="2" charset="-122"/>
                <a:ea typeface="张海山锐谐体" panose="02000000000000000000" pitchFamily="2" charset="-122"/>
              </a:rPr>
              <a:t>Part 04</a:t>
            </a:r>
            <a:endParaRPr lang="zh-CN" altLang="en-US" sz="3600" b="1" dirty="0">
              <a:solidFill>
                <a:srgbClr val="FFFF00"/>
              </a:solidFill>
              <a:latin typeface="张海山锐谐体" panose="02000000000000000000" pitchFamily="2" charset="-122"/>
              <a:ea typeface="张海山锐谐体" panose="02000000000000000000" pitchFamily="2" charset="-122"/>
            </a:endParaRPr>
          </a:p>
        </p:txBody>
      </p:sp>
    </p:spTree>
    <p:extLst>
      <p:ext uri="{BB962C8B-B14F-4D97-AF65-F5344CB8AC3E}">
        <p14:creationId xmlns:p14="http://schemas.microsoft.com/office/powerpoint/2010/main" val="316036749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35" presetClass="path" presetSubtype="0" accel="50000" decel="50000" fill="hold" nodeType="withEffect">
                                  <p:stCondLst>
                                    <p:cond delay="0"/>
                                  </p:stCondLst>
                                  <p:childTnLst>
                                    <p:animMotion origin="layout" path="M -6.25E-7 3.33333E-6 L 0.42526 3.33333E-6 " pathEditMode="relative" rAng="0" ptsTypes="AA">
                                      <p:cBhvr>
                                        <p:cTn id="11" dur="1000" spd="-100000" fill="hold"/>
                                        <p:tgtEl>
                                          <p:spTgt spid="4"/>
                                        </p:tgtEl>
                                        <p:attrNameLst>
                                          <p:attrName>ppt_x</p:attrName>
                                          <p:attrName>ppt_y</p:attrName>
                                        </p:attrNameLst>
                                      </p:cBhvr>
                                      <p:rCtr x="21263" y="0"/>
                                    </p:animMotion>
                                  </p:childTnLst>
                                </p:cTn>
                              </p:par>
                            </p:childTnLst>
                          </p:cTn>
                        </p:par>
                      </p:childTnLst>
                    </p:cTn>
                  </p:par>
                  <p:par>
                    <p:cTn id="12" fill="hold">
                      <p:stCondLst>
                        <p:cond delay="indefinite"/>
                      </p:stCondLst>
                      <p:childTnLst>
                        <p:par>
                          <p:cTn id="13" fill="hold">
                            <p:stCondLst>
                              <p:cond delay="0"/>
                            </p:stCondLst>
                            <p:childTnLst>
                              <p:par>
                                <p:cTn id="14" presetID="6" presetClass="entr" presetSubtype="16" fill="hold" grpId="0" nodeType="clickEffect">
                                  <p:stCondLst>
                                    <p:cond delay="0"/>
                                  </p:stCondLst>
                                  <p:childTnLst>
                                    <p:set>
                                      <p:cBhvr>
                                        <p:cTn id="15" dur="1" fill="hold">
                                          <p:stCondLst>
                                            <p:cond delay="0"/>
                                          </p:stCondLst>
                                        </p:cTn>
                                        <p:tgtEl>
                                          <p:spTgt spid="14"/>
                                        </p:tgtEl>
                                        <p:attrNameLst>
                                          <p:attrName>style.visibility</p:attrName>
                                        </p:attrNameLst>
                                      </p:cBhvr>
                                      <p:to>
                                        <p:strVal val="visible"/>
                                      </p:to>
                                    </p:set>
                                    <p:animEffect transition="in" filter="circle(in)">
                                      <p:cBhvr>
                                        <p:cTn id="16" dur="2000"/>
                                        <p:tgtEl>
                                          <p:spTgt spid="14"/>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p:cTn id="19" dur="500" fill="hold"/>
                                        <p:tgtEl>
                                          <p:spTgt spid="10"/>
                                        </p:tgtEl>
                                        <p:attrNameLst>
                                          <p:attrName>ppt_w</p:attrName>
                                        </p:attrNameLst>
                                      </p:cBhvr>
                                      <p:tavLst>
                                        <p:tav tm="0">
                                          <p:val>
                                            <p:fltVal val="0"/>
                                          </p:val>
                                        </p:tav>
                                        <p:tav tm="100000">
                                          <p:val>
                                            <p:strVal val="#ppt_w"/>
                                          </p:val>
                                        </p:tav>
                                      </p:tavLst>
                                    </p:anim>
                                    <p:anim calcmode="lin" valueType="num">
                                      <p:cBhvr>
                                        <p:cTn id="20" dur="500" fill="hold"/>
                                        <p:tgtEl>
                                          <p:spTgt spid="10"/>
                                        </p:tgtEl>
                                        <p:attrNameLst>
                                          <p:attrName>ppt_h</p:attrName>
                                        </p:attrNameLst>
                                      </p:cBhvr>
                                      <p:tavLst>
                                        <p:tav tm="0">
                                          <p:val>
                                            <p:fltVal val="0"/>
                                          </p:val>
                                        </p:tav>
                                        <p:tav tm="100000">
                                          <p:val>
                                            <p:strVal val="#ppt_h"/>
                                          </p:val>
                                        </p:tav>
                                      </p:tavLst>
                                    </p:anim>
                                    <p:animEffect transition="in" filter="fade">
                                      <p:cBhvr>
                                        <p:cTn id="2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 name="Arc 3"/>
          <p:cNvSpPr>
            <a:spLocks/>
          </p:cNvSpPr>
          <p:nvPr/>
        </p:nvSpPr>
        <p:spPr bwMode="auto">
          <a:xfrm>
            <a:off x="1386004" y="2456457"/>
            <a:ext cx="3558946" cy="3560234"/>
          </a:xfrm>
          <a:custGeom>
            <a:avLst/>
            <a:gdLst>
              <a:gd name="T0" fmla="*/ 2670277 w 2669796"/>
              <a:gd name="T1" fmla="*/ 1308094 h 2669796"/>
              <a:gd name="T2" fmla="*/ 1864554 w 2669796"/>
              <a:gd name="T3" fmla="*/ 2561178 h 2669796"/>
              <a:gd name="T4" fmla="*/ 399993 w 2669796"/>
              <a:gd name="T5" fmla="*/ 2288278 h 2669796"/>
              <a:gd name="T6" fmla="*/ 99662 w 2669796"/>
              <a:gd name="T7" fmla="*/ 829096 h 2669796"/>
              <a:gd name="T8" fmla="*/ 1337409 w 2669796"/>
              <a:gd name="T9" fmla="*/ 3 h 2669796"/>
              <a:gd name="T10" fmla="*/ 1335278 w 2669796"/>
              <a:gd name="T11" fmla="*/ 1335278 h 2669796"/>
              <a:gd name="T12" fmla="*/ 2670277 w 2669796"/>
              <a:gd name="T13" fmla="*/ 1308094 h 2669796"/>
              <a:gd name="T14" fmla="*/ 2670277 w 2669796"/>
              <a:gd name="T15" fmla="*/ 1308094 h 2669796"/>
              <a:gd name="T16" fmla="*/ 1864554 w 2669796"/>
              <a:gd name="T17" fmla="*/ 2561178 h 2669796"/>
              <a:gd name="T18" fmla="*/ 399993 w 2669796"/>
              <a:gd name="T19" fmla="*/ 2288278 h 2669796"/>
              <a:gd name="T20" fmla="*/ 99662 w 2669796"/>
              <a:gd name="T21" fmla="*/ 829096 h 2669796"/>
              <a:gd name="T22" fmla="*/ 1337409 w 2669796"/>
              <a:gd name="T23" fmla="*/ 3 h 266979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669796" h="2669796" stroke="0">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cubicBezTo>
                  <a:pt x="1336319" y="444968"/>
                  <a:pt x="1335608" y="889933"/>
                  <a:pt x="1334898" y="1334898"/>
                </a:cubicBezTo>
                <a:lnTo>
                  <a:pt x="2669519" y="1307722"/>
                </a:lnTo>
                <a:close/>
              </a:path>
              <a:path w="2669796" h="2669796" fill="none">
                <a:moveTo>
                  <a:pt x="2669519" y="1307722"/>
                </a:moveTo>
                <a:cubicBezTo>
                  <a:pt x="2680565" y="1850194"/>
                  <a:pt x="2362163" y="2345381"/>
                  <a:pt x="1864024" y="2560451"/>
                </a:cubicBezTo>
                <a:cubicBezTo>
                  <a:pt x="1365885" y="2775520"/>
                  <a:pt x="787127" y="2667677"/>
                  <a:pt x="399879" y="2287628"/>
                </a:cubicBezTo>
                <a:cubicBezTo>
                  <a:pt x="12632" y="1907579"/>
                  <a:pt x="-106051" y="1330947"/>
                  <a:pt x="99634" y="828860"/>
                </a:cubicBezTo>
                <a:cubicBezTo>
                  <a:pt x="305319" y="326773"/>
                  <a:pt x="794446" y="-864"/>
                  <a:pt x="1337029" y="3"/>
                </a:cubicBezTo>
              </a:path>
            </a:pathLst>
          </a:custGeom>
          <a:noFill/>
          <a:ln w="139700"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21889" tIns="60944" rIns="121889" bIns="60944" anchor="ctr"/>
          <a:lstStyle/>
          <a:p>
            <a:endParaRPr lang="zh-CN" altLang="en-US"/>
          </a:p>
        </p:txBody>
      </p:sp>
      <p:sp>
        <p:nvSpPr>
          <p:cNvPr id="57" name="Arc 4"/>
          <p:cNvSpPr>
            <a:spLocks/>
          </p:cNvSpPr>
          <p:nvPr/>
        </p:nvSpPr>
        <p:spPr bwMode="auto">
          <a:xfrm>
            <a:off x="1639912" y="2710458"/>
            <a:ext cx="3051130" cy="3052233"/>
          </a:xfrm>
          <a:custGeom>
            <a:avLst/>
            <a:gdLst>
              <a:gd name="T0" fmla="*/ 2200847 w 2288397"/>
              <a:gd name="T1" fmla="*/ 1587819 h 2288397"/>
              <a:gd name="T2" fmla="*/ 844164 w 2288397"/>
              <a:gd name="T3" fmla="*/ 2249732 h 2288397"/>
              <a:gd name="T4" fmla="*/ 10350 w 2288397"/>
              <a:gd name="T5" fmla="*/ 991373 h 2288397"/>
              <a:gd name="T6" fmla="*/ 1148728 w 2288397"/>
              <a:gd name="T7" fmla="*/ 6 h 2288397"/>
              <a:gd name="T8" fmla="*/ 1144977 w 2288397"/>
              <a:gd name="T9" fmla="*/ 1144977 h 2288397"/>
              <a:gd name="T10" fmla="*/ 2200847 w 2288397"/>
              <a:gd name="T11" fmla="*/ 1587819 h 2288397"/>
              <a:gd name="T12" fmla="*/ 2200847 w 2288397"/>
              <a:gd name="T13" fmla="*/ 1587819 h 2288397"/>
              <a:gd name="T14" fmla="*/ 844164 w 2288397"/>
              <a:gd name="T15" fmla="*/ 2249732 h 2288397"/>
              <a:gd name="T16" fmla="*/ 10350 w 2288397"/>
              <a:gd name="T17" fmla="*/ 991373 h 2288397"/>
              <a:gd name="T18" fmla="*/ 1148728 w 2288397"/>
              <a:gd name="T19" fmla="*/ 6 h 22883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2288397" h="2288397" stroke="0">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cubicBezTo>
                  <a:pt x="1146698" y="381404"/>
                  <a:pt x="1145449" y="762801"/>
                  <a:pt x="1144199" y="1144199"/>
                </a:cubicBezTo>
                <a:lnTo>
                  <a:pt x="2199351" y="1586740"/>
                </a:lnTo>
                <a:close/>
              </a:path>
              <a:path w="2288397" h="2288397" fill="none">
                <a:moveTo>
                  <a:pt x="2199351" y="1586740"/>
                </a:moveTo>
                <a:cubicBezTo>
                  <a:pt x="1977334" y="2116095"/>
                  <a:pt x="1397453" y="2399013"/>
                  <a:pt x="843590" y="2248203"/>
                </a:cubicBezTo>
                <a:cubicBezTo>
                  <a:pt x="289727" y="2097393"/>
                  <a:pt x="-66667" y="1559538"/>
                  <a:pt x="10342" y="990699"/>
                </a:cubicBezTo>
                <a:cubicBezTo>
                  <a:pt x="87350" y="421860"/>
                  <a:pt x="573923" y="-1876"/>
                  <a:pt x="1147948" y="6"/>
                </a:cubicBezTo>
              </a:path>
            </a:pathLst>
          </a:custGeom>
          <a:noFill/>
          <a:ln w="139700"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21889" tIns="60944" rIns="121889" bIns="60944" anchor="ctr"/>
          <a:lstStyle/>
          <a:p>
            <a:endParaRPr lang="zh-CN" altLang="en-US"/>
          </a:p>
        </p:txBody>
      </p:sp>
      <p:sp>
        <p:nvSpPr>
          <p:cNvPr id="58" name="Arc 5"/>
          <p:cNvSpPr>
            <a:spLocks/>
          </p:cNvSpPr>
          <p:nvPr/>
        </p:nvSpPr>
        <p:spPr bwMode="auto">
          <a:xfrm>
            <a:off x="1895938" y="2964458"/>
            <a:ext cx="2541197" cy="2544233"/>
          </a:xfrm>
          <a:custGeom>
            <a:avLst/>
            <a:gdLst>
              <a:gd name="T0" fmla="*/ 1463487 w 1906997"/>
              <a:gd name="T1" fmla="*/ 1760922 h 1906997"/>
              <a:gd name="T2" fmla="*/ 360376 w 1906997"/>
              <a:gd name="T3" fmla="*/ 1702292 h 1906997"/>
              <a:gd name="T4" fmla="*/ 53491 w 1906997"/>
              <a:gd name="T5" fmla="*/ 639344 h 1906997"/>
              <a:gd name="T6" fmla="*/ 955092 w 1906997"/>
              <a:gd name="T7" fmla="*/ 2 h 1906997"/>
              <a:gd name="T8" fmla="*/ 953089 w 1906997"/>
              <a:gd name="T9" fmla="*/ 954677 h 1906997"/>
              <a:gd name="T10" fmla="*/ 1463487 w 1906997"/>
              <a:gd name="T11" fmla="*/ 1760922 h 1906997"/>
              <a:gd name="T12" fmla="*/ 1463487 w 1906997"/>
              <a:gd name="T13" fmla="*/ 1760922 h 1906997"/>
              <a:gd name="T14" fmla="*/ 360376 w 1906997"/>
              <a:gd name="T15" fmla="*/ 1702292 h 1906997"/>
              <a:gd name="T16" fmla="*/ 53491 w 1906997"/>
              <a:gd name="T17" fmla="*/ 639344 h 1906997"/>
              <a:gd name="T18" fmla="*/ 955092 w 1906997"/>
              <a:gd name="T19" fmla="*/ 2 h 190699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906997" h="1906997" stroke="0">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cubicBezTo>
                  <a:pt x="954834" y="317834"/>
                  <a:pt x="954167" y="635667"/>
                  <a:pt x="953499" y="953499"/>
                </a:cubicBezTo>
                <a:lnTo>
                  <a:pt x="1464117" y="1758749"/>
                </a:lnTo>
                <a:close/>
              </a:path>
              <a:path w="1906997" h="1906997" fill="none">
                <a:moveTo>
                  <a:pt x="1464117" y="1758749"/>
                </a:moveTo>
                <a:cubicBezTo>
                  <a:pt x="1121294" y="1976137"/>
                  <a:pt x="678423" y="1952637"/>
                  <a:pt x="360531" y="1700191"/>
                </a:cubicBezTo>
                <a:cubicBezTo>
                  <a:pt x="42639" y="1447745"/>
                  <a:pt x="-80568" y="1021708"/>
                  <a:pt x="53515" y="638555"/>
                </a:cubicBezTo>
                <a:cubicBezTo>
                  <a:pt x="187597" y="255401"/>
                  <a:pt x="549566" y="-851"/>
                  <a:pt x="955502" y="2"/>
                </a:cubicBezTo>
              </a:path>
            </a:pathLst>
          </a:custGeom>
          <a:noFill/>
          <a:ln w="139700"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21889" tIns="60944" rIns="121889" bIns="60944" anchor="ctr"/>
          <a:lstStyle/>
          <a:p>
            <a:endParaRPr lang="zh-CN" altLang="en-US"/>
          </a:p>
        </p:txBody>
      </p:sp>
      <p:sp>
        <p:nvSpPr>
          <p:cNvPr id="59" name="Arc 6"/>
          <p:cNvSpPr>
            <a:spLocks/>
          </p:cNvSpPr>
          <p:nvPr/>
        </p:nvSpPr>
        <p:spPr bwMode="auto">
          <a:xfrm>
            <a:off x="2149846" y="3220576"/>
            <a:ext cx="2033380" cy="2034116"/>
          </a:xfrm>
          <a:custGeom>
            <a:avLst/>
            <a:gdLst>
              <a:gd name="T0" fmla="*/ 546310 w 1525598"/>
              <a:gd name="T1" fmla="*/ 1494213 h 1525598"/>
              <a:gd name="T2" fmla="*/ 8390 w 1525598"/>
              <a:gd name="T3" fmla="*/ 649963 h 1525598"/>
              <a:gd name="T4" fmla="*/ 769773 w 1525598"/>
              <a:gd name="T5" fmla="*/ 32 h 1525598"/>
              <a:gd name="T6" fmla="*/ 762789 w 1525598"/>
              <a:gd name="T7" fmla="*/ 762789 h 1525598"/>
              <a:gd name="T8" fmla="*/ 546310 w 1525598"/>
              <a:gd name="T9" fmla="*/ 1494213 h 1525598"/>
              <a:gd name="T10" fmla="*/ 546310 w 1525598"/>
              <a:gd name="T11" fmla="*/ 1494213 h 1525598"/>
              <a:gd name="T12" fmla="*/ 8390 w 1525598"/>
              <a:gd name="T13" fmla="*/ 649963 h 1525598"/>
              <a:gd name="T14" fmla="*/ 769773 w 1525598"/>
              <a:gd name="T15" fmla="*/ 32 h 152559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525598" h="1525598" stroke="0">
                <a:moveTo>
                  <a:pt x="546318" y="1494235"/>
                </a:moveTo>
                <a:cubicBezTo>
                  <a:pt x="181596" y="1386290"/>
                  <a:pt x="-47869" y="1026150"/>
                  <a:pt x="8390" y="649973"/>
                </a:cubicBezTo>
                <a:cubicBezTo>
                  <a:pt x="64649" y="273796"/>
                  <a:pt x="389440" y="-3451"/>
                  <a:pt x="769785" y="32"/>
                </a:cubicBezTo>
                <a:cubicBezTo>
                  <a:pt x="767456" y="254288"/>
                  <a:pt x="765128" y="508543"/>
                  <a:pt x="762799" y="762799"/>
                </a:cubicBezTo>
                <a:lnTo>
                  <a:pt x="546318" y="1494235"/>
                </a:lnTo>
                <a:close/>
              </a:path>
              <a:path w="1525598" h="1525598" fill="none">
                <a:moveTo>
                  <a:pt x="546318" y="1494235"/>
                </a:moveTo>
                <a:cubicBezTo>
                  <a:pt x="181596" y="1386290"/>
                  <a:pt x="-47869" y="1026150"/>
                  <a:pt x="8390" y="649973"/>
                </a:cubicBezTo>
                <a:cubicBezTo>
                  <a:pt x="64649" y="273796"/>
                  <a:pt x="389440" y="-3451"/>
                  <a:pt x="769785" y="32"/>
                </a:cubicBezTo>
              </a:path>
            </a:pathLst>
          </a:custGeom>
          <a:noFill/>
          <a:ln w="139700" cap="flat" cmpd="sng">
            <a:solidFill>
              <a:srgbClr val="C00000"/>
            </a:solidFill>
            <a:round/>
            <a:headEnd/>
            <a:tailEnd/>
          </a:ln>
          <a:extLst>
            <a:ext uri="{909E8E84-426E-40DD-AFC4-6F175D3DCCD1}">
              <a14:hiddenFill xmlns:a14="http://schemas.microsoft.com/office/drawing/2010/main">
                <a:solidFill>
                  <a:srgbClr val="FFFFFF"/>
                </a:solidFill>
              </a14:hiddenFill>
            </a:ext>
          </a:extLst>
        </p:spPr>
        <p:txBody>
          <a:bodyPr lIns="121889" tIns="60944" rIns="121889" bIns="60944" anchor="ctr"/>
          <a:lstStyle/>
          <a:p>
            <a:endParaRPr lang="zh-CN" altLang="en-US"/>
          </a:p>
        </p:txBody>
      </p:sp>
      <p:grpSp>
        <p:nvGrpSpPr>
          <p:cNvPr id="60" name="Group 50"/>
          <p:cNvGrpSpPr>
            <a:grpSpLocks/>
          </p:cNvGrpSpPr>
          <p:nvPr/>
        </p:nvGrpSpPr>
        <p:grpSpPr bwMode="auto">
          <a:xfrm>
            <a:off x="3358025" y="2418357"/>
            <a:ext cx="3417181" cy="86784"/>
            <a:chOff x="0" y="0"/>
            <a:chExt cx="2564892" cy="64008"/>
          </a:xfrm>
        </p:grpSpPr>
        <p:cxnSp>
          <p:nvCxnSpPr>
            <p:cNvPr id="61" name="Straight Connector 33"/>
            <p:cNvCxnSpPr>
              <a:cxnSpLocks noChangeShapeType="1"/>
              <a:endCxn id="62" idx="2"/>
            </p:cNvCxnSpPr>
            <p:nvPr/>
          </p:nvCxnSpPr>
          <p:spPr bwMode="auto">
            <a:xfrm>
              <a:off x="0" y="32004"/>
              <a:ext cx="2500884"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62" name="Oval 35"/>
            <p:cNvSpPr>
              <a:spLocks noChangeArrowheads="1"/>
            </p:cNvSpPr>
            <p:nvPr/>
          </p:nvSpPr>
          <p:spPr bwMode="auto">
            <a:xfrm>
              <a:off x="2500884" y="0"/>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grpSp>
      <p:grpSp>
        <p:nvGrpSpPr>
          <p:cNvPr id="64" name="Group 51"/>
          <p:cNvGrpSpPr>
            <a:grpSpLocks/>
          </p:cNvGrpSpPr>
          <p:nvPr/>
        </p:nvGrpSpPr>
        <p:grpSpPr bwMode="auto">
          <a:xfrm>
            <a:off x="3358025" y="2704109"/>
            <a:ext cx="3417181" cy="706966"/>
            <a:chOff x="0" y="0"/>
            <a:chExt cx="2564892" cy="530964"/>
          </a:xfrm>
        </p:grpSpPr>
        <p:cxnSp>
          <p:nvCxnSpPr>
            <p:cNvPr id="65" name="Straight Connector 78"/>
            <p:cNvCxnSpPr>
              <a:cxnSpLocks noChangeShapeType="1"/>
            </p:cNvCxnSpPr>
            <p:nvPr/>
          </p:nvCxnSpPr>
          <p:spPr bwMode="auto">
            <a:xfrm>
              <a:off x="0" y="6894"/>
              <a:ext cx="2139696"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66" name="Oval 94"/>
            <p:cNvSpPr>
              <a:spLocks noChangeArrowheads="1"/>
            </p:cNvSpPr>
            <p:nvPr/>
          </p:nvSpPr>
          <p:spPr bwMode="auto">
            <a:xfrm>
              <a:off x="2500884" y="466956"/>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20" name="Straight Connector 95"/>
            <p:cNvCxnSpPr>
              <a:cxnSpLocks noChangeShapeType="1"/>
            </p:cNvCxnSpPr>
            <p:nvPr/>
          </p:nvCxnSpPr>
          <p:spPr bwMode="auto">
            <a:xfrm rot="5400000">
              <a:off x="1883838" y="250048"/>
              <a:ext cx="503527"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21" name="Straight Connector 99"/>
            <p:cNvCxnSpPr>
              <a:cxnSpLocks noChangeShapeType="1"/>
              <a:endCxn id="66" idx="2"/>
            </p:cNvCxnSpPr>
            <p:nvPr/>
          </p:nvCxnSpPr>
          <p:spPr bwMode="auto">
            <a:xfrm>
              <a:off x="2135190" y="498960"/>
              <a:ext cx="365694"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grpSp>
        <p:nvGrpSpPr>
          <p:cNvPr id="122" name="Group 52"/>
          <p:cNvGrpSpPr>
            <a:grpSpLocks/>
          </p:cNvGrpSpPr>
          <p:nvPr/>
        </p:nvGrpSpPr>
        <p:grpSpPr bwMode="auto">
          <a:xfrm>
            <a:off x="3358025" y="2966574"/>
            <a:ext cx="3417181" cy="1380067"/>
            <a:chOff x="0" y="0"/>
            <a:chExt cx="2564892" cy="1035815"/>
          </a:xfrm>
        </p:grpSpPr>
        <p:cxnSp>
          <p:nvCxnSpPr>
            <p:cNvPr id="123" name="Straight Connector 83"/>
            <p:cNvCxnSpPr>
              <a:cxnSpLocks noChangeShapeType="1"/>
            </p:cNvCxnSpPr>
            <p:nvPr/>
          </p:nvCxnSpPr>
          <p:spPr bwMode="auto">
            <a:xfrm>
              <a:off x="0" y="6638"/>
              <a:ext cx="1865376"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124" name="Oval 92"/>
            <p:cNvSpPr>
              <a:spLocks noChangeArrowheads="1"/>
            </p:cNvSpPr>
            <p:nvPr/>
          </p:nvSpPr>
          <p:spPr bwMode="auto">
            <a:xfrm>
              <a:off x="2500884" y="971807"/>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25" name="Straight Connector 105"/>
            <p:cNvCxnSpPr>
              <a:cxnSpLocks noChangeShapeType="1"/>
            </p:cNvCxnSpPr>
            <p:nvPr/>
          </p:nvCxnSpPr>
          <p:spPr bwMode="auto">
            <a:xfrm rot="5400000">
              <a:off x="1356457" y="501204"/>
              <a:ext cx="1005840"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26" name="Straight Connector 106"/>
            <p:cNvCxnSpPr>
              <a:cxnSpLocks noChangeShapeType="1"/>
            </p:cNvCxnSpPr>
            <p:nvPr/>
          </p:nvCxnSpPr>
          <p:spPr bwMode="auto">
            <a:xfrm>
              <a:off x="1852897" y="1000608"/>
              <a:ext cx="640080"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grpSp>
        <p:nvGrpSpPr>
          <p:cNvPr id="127" name="Group 53"/>
          <p:cNvGrpSpPr>
            <a:grpSpLocks/>
          </p:cNvGrpSpPr>
          <p:nvPr/>
        </p:nvGrpSpPr>
        <p:grpSpPr bwMode="auto">
          <a:xfrm>
            <a:off x="3358025" y="3207876"/>
            <a:ext cx="3417181" cy="2036234"/>
            <a:chOff x="0" y="0"/>
            <a:chExt cx="2564892" cy="1527971"/>
          </a:xfrm>
        </p:grpSpPr>
        <p:cxnSp>
          <p:nvCxnSpPr>
            <p:cNvPr id="128" name="Straight Connector 86"/>
            <p:cNvCxnSpPr>
              <a:cxnSpLocks noChangeShapeType="1"/>
            </p:cNvCxnSpPr>
            <p:nvPr/>
          </p:nvCxnSpPr>
          <p:spPr bwMode="auto">
            <a:xfrm>
              <a:off x="0" y="1878"/>
              <a:ext cx="1581912" cy="1588"/>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sp>
          <p:nvSpPr>
            <p:cNvPr id="129" name="Oval 90"/>
            <p:cNvSpPr>
              <a:spLocks noChangeArrowheads="1"/>
            </p:cNvSpPr>
            <p:nvPr/>
          </p:nvSpPr>
          <p:spPr bwMode="auto">
            <a:xfrm>
              <a:off x="2500884" y="1463963"/>
              <a:ext cx="64008" cy="64008"/>
            </a:xfrm>
            <a:prstGeom prst="ellipse">
              <a:avLst/>
            </a:prstGeom>
            <a:solidFill>
              <a:srgbClr val="FFFFFF"/>
            </a:solidFill>
            <a:ln w="12700">
              <a:solidFill>
                <a:schemeClr val="tx2"/>
              </a:solidFill>
              <a:round/>
              <a:headEnd/>
              <a:tailEnd/>
            </a:ln>
          </p:spPr>
          <p:txBody>
            <a:bodyPr anchor="ctr"/>
            <a:lstStyle/>
            <a:p>
              <a:pPr algn="ctr"/>
              <a:endParaRPr lang="en-US" altLang="en-US">
                <a:solidFill>
                  <a:srgbClr val="FFFFFF"/>
                </a:solidFill>
                <a:cs typeface="Arial" pitchFamily="34" charset="0"/>
              </a:endParaRPr>
            </a:p>
          </p:txBody>
        </p:sp>
        <p:cxnSp>
          <p:nvCxnSpPr>
            <p:cNvPr id="130" name="Straight Connector 107"/>
            <p:cNvCxnSpPr>
              <a:cxnSpLocks noChangeShapeType="1"/>
            </p:cNvCxnSpPr>
            <p:nvPr/>
          </p:nvCxnSpPr>
          <p:spPr bwMode="auto">
            <a:xfrm rot="5400000">
              <a:off x="828391" y="743520"/>
              <a:ext cx="1490472" cy="3432"/>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cxnSp>
          <p:nvCxnSpPr>
            <p:cNvPr id="131" name="Straight Connector 108"/>
            <p:cNvCxnSpPr>
              <a:cxnSpLocks noChangeShapeType="1"/>
              <a:endCxn id="129" idx="2"/>
            </p:cNvCxnSpPr>
            <p:nvPr/>
          </p:nvCxnSpPr>
          <p:spPr bwMode="auto">
            <a:xfrm>
              <a:off x="1569533" y="1495908"/>
              <a:ext cx="931351" cy="59"/>
            </a:xfrm>
            <a:prstGeom prst="line">
              <a:avLst/>
            </a:prstGeom>
            <a:noFill/>
            <a:ln w="12700">
              <a:solidFill>
                <a:schemeClr val="tx2"/>
              </a:solidFill>
              <a:round/>
              <a:headEnd/>
              <a:tailEnd/>
            </a:ln>
            <a:extLst>
              <a:ext uri="{909E8E84-426E-40DD-AFC4-6F175D3DCCD1}">
                <a14:hiddenFill xmlns:a14="http://schemas.microsoft.com/office/drawing/2010/main">
                  <a:noFill/>
                </a14:hiddenFill>
              </a:ext>
            </a:extLst>
          </p:spPr>
        </p:cxnSp>
      </p:grpSp>
      <p:pic>
        <p:nvPicPr>
          <p:cNvPr id="132" name="Group 136"/>
          <p:cNvPicPr>
            <a:picLocks noChangeArrowheads="1"/>
          </p:cNvPicPr>
          <p:nvPr/>
        </p:nvPicPr>
        <p:blipFill>
          <a:blip r:embed="rId3">
            <a:duotone>
              <a:schemeClr val="accent6">
                <a:shade val="45000"/>
                <a:satMod val="135000"/>
              </a:schemeClr>
              <a:prstClr val="white"/>
            </a:duotone>
            <a:extLst>
              <a:ext uri="{28A0092B-C50C-407E-A947-70E740481C1C}">
                <a14:useLocalDpi xmlns:a14="http://schemas.microsoft.com/office/drawing/2010/main" val="0"/>
              </a:ext>
            </a:extLst>
          </a:blip>
          <a:srcRect/>
          <a:stretch>
            <a:fillRect/>
          </a:stretch>
        </p:blipFill>
        <p:spPr bwMode="auto">
          <a:xfrm>
            <a:off x="2562445" y="3616390"/>
            <a:ext cx="1210296" cy="12128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 name="矩形 1"/>
          <p:cNvSpPr>
            <a:spLocks noChangeArrowheads="1"/>
          </p:cNvSpPr>
          <p:nvPr/>
        </p:nvSpPr>
        <p:spPr bwMode="auto">
          <a:xfrm>
            <a:off x="7625798" y="2043710"/>
            <a:ext cx="3269067" cy="73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algn="just"/>
            <a:r>
              <a:rPr lang="zh-CN" altLang="en-US" sz="13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4" name="矩形 1"/>
          <p:cNvSpPr>
            <a:spLocks noChangeArrowheads="1"/>
          </p:cNvSpPr>
          <p:nvPr/>
        </p:nvSpPr>
        <p:spPr bwMode="auto">
          <a:xfrm>
            <a:off x="7625798" y="2983509"/>
            <a:ext cx="3269067" cy="73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algn="just"/>
            <a:r>
              <a:rPr lang="zh-CN" altLang="en-US" sz="13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5" name="矩形 1"/>
          <p:cNvSpPr>
            <a:spLocks noChangeArrowheads="1"/>
          </p:cNvSpPr>
          <p:nvPr/>
        </p:nvSpPr>
        <p:spPr bwMode="auto">
          <a:xfrm>
            <a:off x="7625798" y="3923309"/>
            <a:ext cx="3269067" cy="7387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algn="just"/>
            <a:r>
              <a:rPr lang="zh-CN" altLang="en-US" sz="13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sp>
        <p:nvSpPr>
          <p:cNvPr id="136" name="矩形 1"/>
          <p:cNvSpPr>
            <a:spLocks noChangeArrowheads="1"/>
          </p:cNvSpPr>
          <p:nvPr/>
        </p:nvSpPr>
        <p:spPr bwMode="auto">
          <a:xfrm>
            <a:off x="7625798" y="4865224"/>
            <a:ext cx="3269067" cy="738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89" tIns="60944" rIns="121889" bIns="60944">
            <a:spAutoFit/>
          </a:bodyPr>
          <a:lstStyle/>
          <a:p>
            <a:pPr algn="just"/>
            <a:r>
              <a:rPr lang="zh-CN" altLang="en-US" sz="1300">
                <a:solidFill>
                  <a:srgbClr val="595959"/>
                </a:solidFill>
                <a:latin typeface="微软雅黑" pitchFamily="34" charset="-122"/>
                <a:ea typeface="微软雅黑" pitchFamily="34" charset="-122"/>
              </a:rPr>
              <a:t>随着计算机技术的发展及印刷技术进步，平面设计在视觉感观领域的表现也越来越丰富，这真正的对今天的平面设计的。</a:t>
            </a:r>
          </a:p>
        </p:txBody>
      </p:sp>
      <p:grpSp>
        <p:nvGrpSpPr>
          <p:cNvPr id="137" name="组合 47"/>
          <p:cNvGrpSpPr>
            <a:grpSpLocks/>
          </p:cNvGrpSpPr>
          <p:nvPr/>
        </p:nvGrpSpPr>
        <p:grpSpPr bwMode="auto">
          <a:xfrm>
            <a:off x="6652483" y="2138958"/>
            <a:ext cx="1030443" cy="579967"/>
            <a:chOff x="0" y="0"/>
            <a:chExt cx="773778" cy="435761"/>
          </a:xfrm>
        </p:grpSpPr>
        <p:sp>
          <p:nvSpPr>
            <p:cNvPr id="138" name="矩形 51"/>
            <p:cNvSpPr>
              <a:spLocks noChangeArrowheads="1"/>
            </p:cNvSpPr>
            <p:nvPr/>
          </p:nvSpPr>
          <p:spPr bwMode="auto">
            <a:xfrm>
              <a:off x="165392" y="0"/>
              <a:ext cx="432048" cy="4320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39" name="TextBox 52"/>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Impact" pitchFamily="34" charset="0"/>
                </a:rPr>
                <a:t>80%</a:t>
              </a:r>
              <a:endParaRPr lang="en-US" altLang="en-US">
                <a:solidFill>
                  <a:srgbClr val="FFFFFF"/>
                </a:solidFill>
                <a:latin typeface="Impact" pitchFamily="34" charset="0"/>
                <a:cs typeface="Arial" pitchFamily="34" charset="0"/>
              </a:endParaRPr>
            </a:p>
          </p:txBody>
        </p:sp>
      </p:grpSp>
      <p:grpSp>
        <p:nvGrpSpPr>
          <p:cNvPr id="140" name="组合 53"/>
          <p:cNvGrpSpPr>
            <a:grpSpLocks/>
          </p:cNvGrpSpPr>
          <p:nvPr/>
        </p:nvGrpSpPr>
        <p:grpSpPr bwMode="auto">
          <a:xfrm>
            <a:off x="6652483" y="4960475"/>
            <a:ext cx="1030443" cy="582082"/>
            <a:chOff x="0" y="0"/>
            <a:chExt cx="773778" cy="435761"/>
          </a:xfrm>
        </p:grpSpPr>
        <p:sp>
          <p:nvSpPr>
            <p:cNvPr id="141" name="矩形 54"/>
            <p:cNvSpPr>
              <a:spLocks noChangeArrowheads="1"/>
            </p:cNvSpPr>
            <p:nvPr/>
          </p:nvSpPr>
          <p:spPr bwMode="auto">
            <a:xfrm>
              <a:off x="165392" y="0"/>
              <a:ext cx="432048" cy="4320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2" name="TextBox 55"/>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Impact" pitchFamily="34" charset="0"/>
                </a:rPr>
                <a:t>30%</a:t>
              </a:r>
              <a:endParaRPr lang="en-US" altLang="en-US">
                <a:solidFill>
                  <a:srgbClr val="FFFFFF"/>
                </a:solidFill>
                <a:latin typeface="Impact" pitchFamily="34" charset="0"/>
                <a:cs typeface="Arial" pitchFamily="34" charset="0"/>
              </a:endParaRPr>
            </a:p>
          </p:txBody>
        </p:sp>
      </p:grpSp>
      <p:grpSp>
        <p:nvGrpSpPr>
          <p:cNvPr id="143" name="组合 56"/>
          <p:cNvGrpSpPr>
            <a:grpSpLocks/>
          </p:cNvGrpSpPr>
          <p:nvPr/>
        </p:nvGrpSpPr>
        <p:grpSpPr bwMode="auto">
          <a:xfrm>
            <a:off x="6652483" y="3078758"/>
            <a:ext cx="1030443" cy="582084"/>
            <a:chOff x="0" y="0"/>
            <a:chExt cx="773778" cy="435761"/>
          </a:xfrm>
        </p:grpSpPr>
        <p:sp>
          <p:nvSpPr>
            <p:cNvPr id="144" name="矩形 57"/>
            <p:cNvSpPr>
              <a:spLocks noChangeArrowheads="1"/>
            </p:cNvSpPr>
            <p:nvPr/>
          </p:nvSpPr>
          <p:spPr bwMode="auto">
            <a:xfrm>
              <a:off x="165392" y="0"/>
              <a:ext cx="432048" cy="4320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5" name="TextBox 58"/>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dirty="0">
                  <a:solidFill>
                    <a:srgbClr val="FFFFFF"/>
                  </a:solidFill>
                  <a:latin typeface="Impact" pitchFamily="34" charset="0"/>
                </a:rPr>
                <a:t>60%</a:t>
              </a:r>
              <a:endParaRPr lang="en-US" altLang="en-US" dirty="0">
                <a:solidFill>
                  <a:srgbClr val="FFFFFF"/>
                </a:solidFill>
                <a:latin typeface="Impact" pitchFamily="34" charset="0"/>
                <a:cs typeface="Arial" pitchFamily="34" charset="0"/>
              </a:endParaRPr>
            </a:p>
          </p:txBody>
        </p:sp>
      </p:grpSp>
      <p:grpSp>
        <p:nvGrpSpPr>
          <p:cNvPr id="146" name="组合 59"/>
          <p:cNvGrpSpPr>
            <a:grpSpLocks/>
          </p:cNvGrpSpPr>
          <p:nvPr/>
        </p:nvGrpSpPr>
        <p:grpSpPr bwMode="auto">
          <a:xfrm>
            <a:off x="6652483" y="4020676"/>
            <a:ext cx="1030443" cy="579967"/>
            <a:chOff x="0" y="0"/>
            <a:chExt cx="773778" cy="435761"/>
          </a:xfrm>
        </p:grpSpPr>
        <p:sp>
          <p:nvSpPr>
            <p:cNvPr id="147" name="矩形 60"/>
            <p:cNvSpPr>
              <a:spLocks noChangeArrowheads="1"/>
            </p:cNvSpPr>
            <p:nvPr/>
          </p:nvSpPr>
          <p:spPr bwMode="auto">
            <a:xfrm>
              <a:off x="165392" y="0"/>
              <a:ext cx="432048" cy="432048"/>
            </a:xfrm>
            <a:prstGeom prst="rect">
              <a:avLst/>
            </a:prstGeom>
            <a:solidFill>
              <a:srgbClr val="C00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en-US">
                <a:solidFill>
                  <a:srgbClr val="FFFFFF"/>
                </a:solidFill>
              </a:endParaRPr>
            </a:p>
          </p:txBody>
        </p:sp>
        <p:sp>
          <p:nvSpPr>
            <p:cNvPr id="148" name="TextBox 61"/>
            <p:cNvSpPr txBox="1">
              <a:spLocks noChangeArrowheads="1"/>
            </p:cNvSpPr>
            <p:nvPr/>
          </p:nvSpPr>
          <p:spPr bwMode="auto">
            <a:xfrm>
              <a:off x="0" y="112188"/>
              <a:ext cx="773778" cy="3235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eaLnBrk="0" hangingPunct="0">
                <a:defRPr>
                  <a:solidFill>
                    <a:schemeClr val="tx1"/>
                  </a:solidFill>
                  <a:latin typeface="Calibri" pitchFamily="34" charset="0"/>
                  <a:ea typeface="宋体" pitchFamily="2" charset="-122"/>
                </a:defRPr>
              </a:lvl1pPr>
              <a:lvl2pPr marL="742950" indent="-285750" eaLnBrk="0" hangingPunct="0">
                <a:defRPr>
                  <a:solidFill>
                    <a:schemeClr val="tx1"/>
                  </a:solidFill>
                  <a:latin typeface="Calibri" pitchFamily="34" charset="0"/>
                  <a:ea typeface="宋体" pitchFamily="2" charset="-122"/>
                </a:defRPr>
              </a:lvl2pPr>
              <a:lvl3pPr marL="1143000" indent="-228600" eaLnBrk="0" hangingPunct="0">
                <a:defRPr>
                  <a:solidFill>
                    <a:schemeClr val="tx1"/>
                  </a:solidFill>
                  <a:latin typeface="Calibri" pitchFamily="34" charset="0"/>
                  <a:ea typeface="宋体" pitchFamily="2" charset="-122"/>
                </a:defRPr>
              </a:lvl3pPr>
              <a:lvl4pPr marL="1600200" indent="-228600" eaLnBrk="0" hangingPunct="0">
                <a:defRPr>
                  <a:solidFill>
                    <a:schemeClr val="tx1"/>
                  </a:solidFill>
                  <a:latin typeface="Calibri" pitchFamily="34" charset="0"/>
                  <a:ea typeface="宋体" pitchFamily="2" charset="-122"/>
                </a:defRPr>
              </a:lvl4pPr>
              <a:lvl5pPr marL="2057400" indent="-228600" eaLnBrk="0" hangingPunct="0">
                <a:defRPr>
                  <a:solidFill>
                    <a:schemeClr val="tx1"/>
                  </a:solidFill>
                  <a:latin typeface="Calibri" pitchFamily="34" charset="0"/>
                  <a:ea typeface="宋体" pitchFamily="2" charset="-122"/>
                </a:defRPr>
              </a:lvl5pPr>
              <a:lvl6pPr marL="25146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6pPr>
              <a:lvl7pPr marL="29718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7pPr>
              <a:lvl8pPr marL="34290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8pPr>
              <a:lvl9pPr marL="3886200" indent="-228600" eaLnBrk="0" fontAlgn="base" hangingPunct="0">
                <a:spcBef>
                  <a:spcPct val="0"/>
                </a:spcBef>
                <a:spcAft>
                  <a:spcPct val="0"/>
                </a:spcAft>
                <a:buFont typeface="Arial" pitchFamily="34" charset="0"/>
                <a:defRPr>
                  <a:solidFill>
                    <a:schemeClr val="tx1"/>
                  </a:solidFill>
                  <a:latin typeface="Calibri" pitchFamily="34" charset="0"/>
                  <a:ea typeface="宋体" pitchFamily="2" charset="-122"/>
                </a:defRPr>
              </a:lvl9pPr>
            </a:lstStyle>
            <a:p>
              <a:pPr algn="ctr" eaLnBrk="1" hangingPunct="1"/>
              <a:r>
                <a:rPr lang="en-US" altLang="zh-CN">
                  <a:solidFill>
                    <a:srgbClr val="FFFFFF"/>
                  </a:solidFill>
                  <a:latin typeface="Impact" pitchFamily="34" charset="0"/>
                </a:rPr>
                <a:t>50%</a:t>
              </a:r>
              <a:endParaRPr lang="en-US" altLang="en-US">
                <a:solidFill>
                  <a:srgbClr val="FFFFFF"/>
                </a:solidFill>
                <a:latin typeface="Impact" pitchFamily="34" charset="0"/>
                <a:cs typeface="Arial" pitchFamily="34" charset="0"/>
              </a:endParaRPr>
            </a:p>
          </p:txBody>
        </p:sp>
      </p:grpSp>
    </p:spTree>
    <p:extLst>
      <p:ext uri="{BB962C8B-B14F-4D97-AF65-F5344CB8AC3E}">
        <p14:creationId xmlns:p14="http://schemas.microsoft.com/office/powerpoint/2010/main" val="361930728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32"/>
                                        </p:tgtEl>
                                        <p:attrNameLst>
                                          <p:attrName>style.visibility</p:attrName>
                                        </p:attrNameLst>
                                      </p:cBhvr>
                                      <p:to>
                                        <p:strVal val="visible"/>
                                      </p:to>
                                    </p:set>
                                    <p:anim calcmode="lin" valueType="num">
                                      <p:cBhvr>
                                        <p:cTn id="7" dur="500" fill="hold"/>
                                        <p:tgtEl>
                                          <p:spTgt spid="132"/>
                                        </p:tgtEl>
                                        <p:attrNameLst>
                                          <p:attrName>ppt_w</p:attrName>
                                        </p:attrNameLst>
                                      </p:cBhvr>
                                      <p:tavLst>
                                        <p:tav tm="0">
                                          <p:val>
                                            <p:fltVal val="0"/>
                                          </p:val>
                                        </p:tav>
                                        <p:tav tm="100000">
                                          <p:val>
                                            <p:strVal val="#ppt_w"/>
                                          </p:val>
                                        </p:tav>
                                      </p:tavLst>
                                    </p:anim>
                                    <p:anim calcmode="lin" valueType="num">
                                      <p:cBhvr>
                                        <p:cTn id="8" dur="500" fill="hold"/>
                                        <p:tgtEl>
                                          <p:spTgt spid="132"/>
                                        </p:tgtEl>
                                        <p:attrNameLst>
                                          <p:attrName>ppt_h</p:attrName>
                                        </p:attrNameLst>
                                      </p:cBhvr>
                                      <p:tavLst>
                                        <p:tav tm="0">
                                          <p:val>
                                            <p:fltVal val="0"/>
                                          </p:val>
                                        </p:tav>
                                        <p:tav tm="100000">
                                          <p:val>
                                            <p:strVal val="#ppt_h"/>
                                          </p:val>
                                        </p:tav>
                                      </p:tavLst>
                                    </p:anim>
                                    <p:animEffect transition="in" filter="fade">
                                      <p:cBhvr>
                                        <p:cTn id="9" dur="500"/>
                                        <p:tgtEl>
                                          <p:spTgt spid="132"/>
                                        </p:tgtEl>
                                      </p:cBhvr>
                                    </p:animEffect>
                                  </p:childTnLst>
                                </p:cTn>
                              </p:par>
                            </p:childTnLst>
                          </p:cTn>
                        </p:par>
                        <p:par>
                          <p:cTn id="10" fill="hold">
                            <p:stCondLst>
                              <p:cond delay="500"/>
                            </p:stCondLst>
                            <p:childTnLst>
                              <p:par>
                                <p:cTn id="11" presetID="31" presetClass="entr" presetSubtype="0" fill="hold" grpId="0" nodeType="after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400" fill="hold"/>
                                        <p:tgtEl>
                                          <p:spTgt spid="59"/>
                                        </p:tgtEl>
                                        <p:attrNameLst>
                                          <p:attrName>ppt_w</p:attrName>
                                        </p:attrNameLst>
                                      </p:cBhvr>
                                      <p:tavLst>
                                        <p:tav tm="0">
                                          <p:val>
                                            <p:fltVal val="0"/>
                                          </p:val>
                                        </p:tav>
                                        <p:tav tm="100000">
                                          <p:val>
                                            <p:strVal val="#ppt_w"/>
                                          </p:val>
                                        </p:tav>
                                      </p:tavLst>
                                    </p:anim>
                                    <p:anim calcmode="lin" valueType="num">
                                      <p:cBhvr>
                                        <p:cTn id="14" dur="400" fill="hold"/>
                                        <p:tgtEl>
                                          <p:spTgt spid="59"/>
                                        </p:tgtEl>
                                        <p:attrNameLst>
                                          <p:attrName>ppt_h</p:attrName>
                                        </p:attrNameLst>
                                      </p:cBhvr>
                                      <p:tavLst>
                                        <p:tav tm="0">
                                          <p:val>
                                            <p:fltVal val="0"/>
                                          </p:val>
                                        </p:tav>
                                        <p:tav tm="100000">
                                          <p:val>
                                            <p:strVal val="#ppt_h"/>
                                          </p:val>
                                        </p:tav>
                                      </p:tavLst>
                                    </p:anim>
                                    <p:anim calcmode="lin" valueType="num">
                                      <p:cBhvr>
                                        <p:cTn id="15" dur="400" fill="hold"/>
                                        <p:tgtEl>
                                          <p:spTgt spid="59"/>
                                        </p:tgtEl>
                                        <p:attrNameLst>
                                          <p:attrName>style.rotation</p:attrName>
                                        </p:attrNameLst>
                                      </p:cBhvr>
                                      <p:tavLst>
                                        <p:tav tm="0">
                                          <p:val>
                                            <p:fltVal val="90"/>
                                          </p:val>
                                        </p:tav>
                                        <p:tav tm="100000">
                                          <p:val>
                                            <p:fltVal val="0"/>
                                          </p:val>
                                        </p:tav>
                                      </p:tavLst>
                                    </p:anim>
                                    <p:animEffect transition="in" filter="fade">
                                      <p:cBhvr>
                                        <p:cTn id="16" dur="400"/>
                                        <p:tgtEl>
                                          <p:spTgt spid="59"/>
                                        </p:tgtEl>
                                      </p:cBhvr>
                                    </p:animEffect>
                                  </p:childTnLst>
                                </p:cTn>
                              </p:par>
                              <p:par>
                                <p:cTn id="17" presetID="31" presetClass="entr" presetSubtype="0" fill="hold" grpId="0" nodeType="withEffect">
                                  <p:stCondLst>
                                    <p:cond delay="200"/>
                                  </p:stCondLst>
                                  <p:childTnLst>
                                    <p:set>
                                      <p:cBhvr>
                                        <p:cTn id="18" dur="1" fill="hold">
                                          <p:stCondLst>
                                            <p:cond delay="0"/>
                                          </p:stCondLst>
                                        </p:cTn>
                                        <p:tgtEl>
                                          <p:spTgt spid="58"/>
                                        </p:tgtEl>
                                        <p:attrNameLst>
                                          <p:attrName>style.visibility</p:attrName>
                                        </p:attrNameLst>
                                      </p:cBhvr>
                                      <p:to>
                                        <p:strVal val="visible"/>
                                      </p:to>
                                    </p:set>
                                    <p:anim calcmode="lin" valueType="num">
                                      <p:cBhvr>
                                        <p:cTn id="19" dur="400" fill="hold"/>
                                        <p:tgtEl>
                                          <p:spTgt spid="58"/>
                                        </p:tgtEl>
                                        <p:attrNameLst>
                                          <p:attrName>ppt_w</p:attrName>
                                        </p:attrNameLst>
                                      </p:cBhvr>
                                      <p:tavLst>
                                        <p:tav tm="0">
                                          <p:val>
                                            <p:fltVal val="0"/>
                                          </p:val>
                                        </p:tav>
                                        <p:tav tm="100000">
                                          <p:val>
                                            <p:strVal val="#ppt_w"/>
                                          </p:val>
                                        </p:tav>
                                      </p:tavLst>
                                    </p:anim>
                                    <p:anim calcmode="lin" valueType="num">
                                      <p:cBhvr>
                                        <p:cTn id="20" dur="400" fill="hold"/>
                                        <p:tgtEl>
                                          <p:spTgt spid="58"/>
                                        </p:tgtEl>
                                        <p:attrNameLst>
                                          <p:attrName>ppt_h</p:attrName>
                                        </p:attrNameLst>
                                      </p:cBhvr>
                                      <p:tavLst>
                                        <p:tav tm="0">
                                          <p:val>
                                            <p:fltVal val="0"/>
                                          </p:val>
                                        </p:tav>
                                        <p:tav tm="100000">
                                          <p:val>
                                            <p:strVal val="#ppt_h"/>
                                          </p:val>
                                        </p:tav>
                                      </p:tavLst>
                                    </p:anim>
                                    <p:anim calcmode="lin" valueType="num">
                                      <p:cBhvr>
                                        <p:cTn id="21" dur="400" fill="hold"/>
                                        <p:tgtEl>
                                          <p:spTgt spid="58"/>
                                        </p:tgtEl>
                                        <p:attrNameLst>
                                          <p:attrName>style.rotation</p:attrName>
                                        </p:attrNameLst>
                                      </p:cBhvr>
                                      <p:tavLst>
                                        <p:tav tm="0">
                                          <p:val>
                                            <p:fltVal val="90"/>
                                          </p:val>
                                        </p:tav>
                                        <p:tav tm="100000">
                                          <p:val>
                                            <p:fltVal val="0"/>
                                          </p:val>
                                        </p:tav>
                                      </p:tavLst>
                                    </p:anim>
                                    <p:animEffect transition="in" filter="fade">
                                      <p:cBhvr>
                                        <p:cTn id="22" dur="400"/>
                                        <p:tgtEl>
                                          <p:spTgt spid="58"/>
                                        </p:tgtEl>
                                      </p:cBhvr>
                                    </p:animEffect>
                                  </p:childTnLst>
                                </p:cTn>
                              </p:par>
                              <p:par>
                                <p:cTn id="23" presetID="31" presetClass="entr" presetSubtype="0" fill="hold" grpId="0" nodeType="withEffect">
                                  <p:stCondLst>
                                    <p:cond delay="400"/>
                                  </p:stCondLst>
                                  <p:childTnLst>
                                    <p:set>
                                      <p:cBhvr>
                                        <p:cTn id="24" dur="1" fill="hold">
                                          <p:stCondLst>
                                            <p:cond delay="0"/>
                                          </p:stCondLst>
                                        </p:cTn>
                                        <p:tgtEl>
                                          <p:spTgt spid="57"/>
                                        </p:tgtEl>
                                        <p:attrNameLst>
                                          <p:attrName>style.visibility</p:attrName>
                                        </p:attrNameLst>
                                      </p:cBhvr>
                                      <p:to>
                                        <p:strVal val="visible"/>
                                      </p:to>
                                    </p:set>
                                    <p:anim calcmode="lin" valueType="num">
                                      <p:cBhvr>
                                        <p:cTn id="25" dur="400" fill="hold"/>
                                        <p:tgtEl>
                                          <p:spTgt spid="57"/>
                                        </p:tgtEl>
                                        <p:attrNameLst>
                                          <p:attrName>ppt_w</p:attrName>
                                        </p:attrNameLst>
                                      </p:cBhvr>
                                      <p:tavLst>
                                        <p:tav tm="0">
                                          <p:val>
                                            <p:fltVal val="0"/>
                                          </p:val>
                                        </p:tav>
                                        <p:tav tm="100000">
                                          <p:val>
                                            <p:strVal val="#ppt_w"/>
                                          </p:val>
                                        </p:tav>
                                      </p:tavLst>
                                    </p:anim>
                                    <p:anim calcmode="lin" valueType="num">
                                      <p:cBhvr>
                                        <p:cTn id="26" dur="400" fill="hold"/>
                                        <p:tgtEl>
                                          <p:spTgt spid="57"/>
                                        </p:tgtEl>
                                        <p:attrNameLst>
                                          <p:attrName>ppt_h</p:attrName>
                                        </p:attrNameLst>
                                      </p:cBhvr>
                                      <p:tavLst>
                                        <p:tav tm="0">
                                          <p:val>
                                            <p:fltVal val="0"/>
                                          </p:val>
                                        </p:tav>
                                        <p:tav tm="100000">
                                          <p:val>
                                            <p:strVal val="#ppt_h"/>
                                          </p:val>
                                        </p:tav>
                                      </p:tavLst>
                                    </p:anim>
                                    <p:anim calcmode="lin" valueType="num">
                                      <p:cBhvr>
                                        <p:cTn id="27" dur="400" fill="hold"/>
                                        <p:tgtEl>
                                          <p:spTgt spid="57"/>
                                        </p:tgtEl>
                                        <p:attrNameLst>
                                          <p:attrName>style.rotation</p:attrName>
                                        </p:attrNameLst>
                                      </p:cBhvr>
                                      <p:tavLst>
                                        <p:tav tm="0">
                                          <p:val>
                                            <p:fltVal val="90"/>
                                          </p:val>
                                        </p:tav>
                                        <p:tav tm="100000">
                                          <p:val>
                                            <p:fltVal val="0"/>
                                          </p:val>
                                        </p:tav>
                                      </p:tavLst>
                                    </p:anim>
                                    <p:animEffect transition="in" filter="fade">
                                      <p:cBhvr>
                                        <p:cTn id="28" dur="400"/>
                                        <p:tgtEl>
                                          <p:spTgt spid="57"/>
                                        </p:tgtEl>
                                      </p:cBhvr>
                                    </p:animEffect>
                                  </p:childTnLst>
                                </p:cTn>
                              </p:par>
                              <p:par>
                                <p:cTn id="29" presetID="31" presetClass="entr" presetSubtype="0" fill="hold" grpId="0" nodeType="withEffect">
                                  <p:stCondLst>
                                    <p:cond delay="600"/>
                                  </p:stCondLst>
                                  <p:childTnLst>
                                    <p:set>
                                      <p:cBhvr>
                                        <p:cTn id="30" dur="1" fill="hold">
                                          <p:stCondLst>
                                            <p:cond delay="0"/>
                                          </p:stCondLst>
                                        </p:cTn>
                                        <p:tgtEl>
                                          <p:spTgt spid="56"/>
                                        </p:tgtEl>
                                        <p:attrNameLst>
                                          <p:attrName>style.visibility</p:attrName>
                                        </p:attrNameLst>
                                      </p:cBhvr>
                                      <p:to>
                                        <p:strVal val="visible"/>
                                      </p:to>
                                    </p:set>
                                    <p:anim calcmode="lin" valueType="num">
                                      <p:cBhvr>
                                        <p:cTn id="31" dur="400" fill="hold"/>
                                        <p:tgtEl>
                                          <p:spTgt spid="56"/>
                                        </p:tgtEl>
                                        <p:attrNameLst>
                                          <p:attrName>ppt_w</p:attrName>
                                        </p:attrNameLst>
                                      </p:cBhvr>
                                      <p:tavLst>
                                        <p:tav tm="0">
                                          <p:val>
                                            <p:fltVal val="0"/>
                                          </p:val>
                                        </p:tav>
                                        <p:tav tm="100000">
                                          <p:val>
                                            <p:strVal val="#ppt_w"/>
                                          </p:val>
                                        </p:tav>
                                      </p:tavLst>
                                    </p:anim>
                                    <p:anim calcmode="lin" valueType="num">
                                      <p:cBhvr>
                                        <p:cTn id="32" dur="400" fill="hold"/>
                                        <p:tgtEl>
                                          <p:spTgt spid="56"/>
                                        </p:tgtEl>
                                        <p:attrNameLst>
                                          <p:attrName>ppt_h</p:attrName>
                                        </p:attrNameLst>
                                      </p:cBhvr>
                                      <p:tavLst>
                                        <p:tav tm="0">
                                          <p:val>
                                            <p:fltVal val="0"/>
                                          </p:val>
                                        </p:tav>
                                        <p:tav tm="100000">
                                          <p:val>
                                            <p:strVal val="#ppt_h"/>
                                          </p:val>
                                        </p:tav>
                                      </p:tavLst>
                                    </p:anim>
                                    <p:anim calcmode="lin" valueType="num">
                                      <p:cBhvr>
                                        <p:cTn id="33" dur="400" fill="hold"/>
                                        <p:tgtEl>
                                          <p:spTgt spid="56"/>
                                        </p:tgtEl>
                                        <p:attrNameLst>
                                          <p:attrName>style.rotation</p:attrName>
                                        </p:attrNameLst>
                                      </p:cBhvr>
                                      <p:tavLst>
                                        <p:tav tm="0">
                                          <p:val>
                                            <p:fltVal val="90"/>
                                          </p:val>
                                        </p:tav>
                                        <p:tav tm="100000">
                                          <p:val>
                                            <p:fltVal val="0"/>
                                          </p:val>
                                        </p:tav>
                                      </p:tavLst>
                                    </p:anim>
                                    <p:animEffect transition="in" filter="fade">
                                      <p:cBhvr>
                                        <p:cTn id="34" dur="400"/>
                                        <p:tgtEl>
                                          <p:spTgt spid="56"/>
                                        </p:tgtEl>
                                      </p:cBhvr>
                                    </p:animEffect>
                                  </p:childTnLst>
                                </p:cTn>
                              </p:par>
                            </p:childTnLst>
                          </p:cTn>
                        </p:par>
                        <p:par>
                          <p:cTn id="35" fill="hold">
                            <p:stCondLst>
                              <p:cond delay="1500"/>
                            </p:stCondLst>
                            <p:childTnLst>
                              <p:par>
                                <p:cTn id="36" presetID="10" presetClass="entr" presetSubtype="0" fill="hold" nodeType="afterEffect">
                                  <p:stCondLst>
                                    <p:cond delay="0"/>
                                  </p:stCondLst>
                                  <p:childTnLst>
                                    <p:set>
                                      <p:cBhvr>
                                        <p:cTn id="37" dur="1" fill="hold">
                                          <p:stCondLst>
                                            <p:cond delay="0"/>
                                          </p:stCondLst>
                                        </p:cTn>
                                        <p:tgtEl>
                                          <p:spTgt spid="60"/>
                                        </p:tgtEl>
                                        <p:attrNameLst>
                                          <p:attrName>style.visibility</p:attrName>
                                        </p:attrNameLst>
                                      </p:cBhvr>
                                      <p:to>
                                        <p:strVal val="visible"/>
                                      </p:to>
                                    </p:set>
                                    <p:animEffect transition="in" filter="fade">
                                      <p:cBhvr>
                                        <p:cTn id="38" dur="500"/>
                                        <p:tgtEl>
                                          <p:spTgt spid="60"/>
                                        </p:tgtEl>
                                      </p:cBhvr>
                                    </p:animEffect>
                                  </p:childTnLst>
                                </p:cTn>
                              </p:par>
                            </p:childTnLst>
                          </p:cTn>
                        </p:par>
                        <p:par>
                          <p:cTn id="39" fill="hold">
                            <p:stCondLst>
                              <p:cond delay="2000"/>
                            </p:stCondLst>
                            <p:childTnLst>
                              <p:par>
                                <p:cTn id="40" presetID="10" presetClass="entr" presetSubtype="0" fill="hold" nodeType="afterEffect">
                                  <p:stCondLst>
                                    <p:cond delay="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500"/>
                                        <p:tgtEl>
                                          <p:spTgt spid="64"/>
                                        </p:tgtEl>
                                      </p:cBhvr>
                                    </p:animEffect>
                                  </p:childTnLst>
                                </p:cTn>
                              </p:par>
                            </p:childTnLst>
                          </p:cTn>
                        </p:par>
                        <p:par>
                          <p:cTn id="43" fill="hold">
                            <p:stCondLst>
                              <p:cond delay="2500"/>
                            </p:stCondLst>
                            <p:childTnLst>
                              <p:par>
                                <p:cTn id="44" presetID="10" presetClass="entr" presetSubtype="0" fill="hold" nodeType="afterEffect">
                                  <p:stCondLst>
                                    <p:cond delay="0"/>
                                  </p:stCondLst>
                                  <p:childTnLst>
                                    <p:set>
                                      <p:cBhvr>
                                        <p:cTn id="45" dur="1" fill="hold">
                                          <p:stCondLst>
                                            <p:cond delay="0"/>
                                          </p:stCondLst>
                                        </p:cTn>
                                        <p:tgtEl>
                                          <p:spTgt spid="122"/>
                                        </p:tgtEl>
                                        <p:attrNameLst>
                                          <p:attrName>style.visibility</p:attrName>
                                        </p:attrNameLst>
                                      </p:cBhvr>
                                      <p:to>
                                        <p:strVal val="visible"/>
                                      </p:to>
                                    </p:set>
                                    <p:animEffect transition="in" filter="fade">
                                      <p:cBhvr>
                                        <p:cTn id="46" dur="500"/>
                                        <p:tgtEl>
                                          <p:spTgt spid="122"/>
                                        </p:tgtEl>
                                      </p:cBhvr>
                                    </p:animEffect>
                                  </p:childTnLst>
                                </p:cTn>
                              </p:par>
                            </p:childTnLst>
                          </p:cTn>
                        </p:par>
                        <p:par>
                          <p:cTn id="47" fill="hold">
                            <p:stCondLst>
                              <p:cond delay="3000"/>
                            </p:stCondLst>
                            <p:childTnLst>
                              <p:par>
                                <p:cTn id="48" presetID="10" presetClass="entr" presetSubtype="0" fill="hold" nodeType="afterEffect">
                                  <p:stCondLst>
                                    <p:cond delay="0"/>
                                  </p:stCondLst>
                                  <p:childTnLst>
                                    <p:set>
                                      <p:cBhvr>
                                        <p:cTn id="49" dur="1" fill="hold">
                                          <p:stCondLst>
                                            <p:cond delay="0"/>
                                          </p:stCondLst>
                                        </p:cTn>
                                        <p:tgtEl>
                                          <p:spTgt spid="127"/>
                                        </p:tgtEl>
                                        <p:attrNameLst>
                                          <p:attrName>style.visibility</p:attrName>
                                        </p:attrNameLst>
                                      </p:cBhvr>
                                      <p:to>
                                        <p:strVal val="visible"/>
                                      </p:to>
                                    </p:set>
                                    <p:animEffect transition="in" filter="fade">
                                      <p:cBhvr>
                                        <p:cTn id="50" dur="500"/>
                                        <p:tgtEl>
                                          <p:spTgt spid="127"/>
                                        </p:tgtEl>
                                      </p:cBhvr>
                                    </p:animEffect>
                                  </p:childTnLst>
                                </p:cTn>
                              </p:par>
                            </p:childTnLst>
                          </p:cTn>
                        </p:par>
                        <p:par>
                          <p:cTn id="51" fill="hold">
                            <p:stCondLst>
                              <p:cond delay="3500"/>
                            </p:stCondLst>
                            <p:childTnLst>
                              <p:par>
                                <p:cTn id="52" presetID="2" presetClass="entr" presetSubtype="8" fill="hold" nodeType="afterEffect">
                                  <p:stCondLst>
                                    <p:cond delay="0"/>
                                  </p:stCondLst>
                                  <p:childTnLst>
                                    <p:set>
                                      <p:cBhvr>
                                        <p:cTn id="53" dur="1" fill="hold">
                                          <p:stCondLst>
                                            <p:cond delay="0"/>
                                          </p:stCondLst>
                                        </p:cTn>
                                        <p:tgtEl>
                                          <p:spTgt spid="137"/>
                                        </p:tgtEl>
                                        <p:attrNameLst>
                                          <p:attrName>style.visibility</p:attrName>
                                        </p:attrNameLst>
                                      </p:cBhvr>
                                      <p:to>
                                        <p:strVal val="visible"/>
                                      </p:to>
                                    </p:set>
                                    <p:anim calcmode="lin" valueType="num">
                                      <p:cBhvr additive="base">
                                        <p:cTn id="54" dur="300" fill="hold"/>
                                        <p:tgtEl>
                                          <p:spTgt spid="137"/>
                                        </p:tgtEl>
                                        <p:attrNameLst>
                                          <p:attrName>ppt_x</p:attrName>
                                        </p:attrNameLst>
                                      </p:cBhvr>
                                      <p:tavLst>
                                        <p:tav tm="0">
                                          <p:val>
                                            <p:strVal val="0-#ppt_w/2"/>
                                          </p:val>
                                        </p:tav>
                                        <p:tav tm="100000">
                                          <p:val>
                                            <p:strVal val="#ppt_x"/>
                                          </p:val>
                                        </p:tav>
                                      </p:tavLst>
                                    </p:anim>
                                    <p:anim calcmode="lin" valueType="num">
                                      <p:cBhvr additive="base">
                                        <p:cTn id="55" dur="300" fill="hold"/>
                                        <p:tgtEl>
                                          <p:spTgt spid="137"/>
                                        </p:tgtEl>
                                        <p:attrNameLst>
                                          <p:attrName>ppt_y</p:attrName>
                                        </p:attrNameLst>
                                      </p:cBhvr>
                                      <p:tavLst>
                                        <p:tav tm="0">
                                          <p:val>
                                            <p:strVal val="#ppt_y"/>
                                          </p:val>
                                        </p:tav>
                                        <p:tav tm="100000">
                                          <p:val>
                                            <p:strVal val="#ppt_y"/>
                                          </p:val>
                                        </p:tav>
                                      </p:tavLst>
                                    </p:anim>
                                  </p:childTnLst>
                                </p:cTn>
                              </p:par>
                              <p:par>
                                <p:cTn id="56" presetID="2" presetClass="entr" presetSubtype="2" fill="hold" grpId="0" nodeType="withEffect">
                                  <p:stCondLst>
                                    <p:cond delay="300"/>
                                  </p:stCondLst>
                                  <p:childTnLst>
                                    <p:set>
                                      <p:cBhvr>
                                        <p:cTn id="57" dur="1" fill="hold">
                                          <p:stCondLst>
                                            <p:cond delay="0"/>
                                          </p:stCondLst>
                                        </p:cTn>
                                        <p:tgtEl>
                                          <p:spTgt spid="133"/>
                                        </p:tgtEl>
                                        <p:attrNameLst>
                                          <p:attrName>style.visibility</p:attrName>
                                        </p:attrNameLst>
                                      </p:cBhvr>
                                      <p:to>
                                        <p:strVal val="visible"/>
                                      </p:to>
                                    </p:set>
                                    <p:anim calcmode="lin" valueType="num">
                                      <p:cBhvr additive="base">
                                        <p:cTn id="58" dur="300" fill="hold"/>
                                        <p:tgtEl>
                                          <p:spTgt spid="133"/>
                                        </p:tgtEl>
                                        <p:attrNameLst>
                                          <p:attrName>ppt_x</p:attrName>
                                        </p:attrNameLst>
                                      </p:cBhvr>
                                      <p:tavLst>
                                        <p:tav tm="0">
                                          <p:val>
                                            <p:strVal val="1+#ppt_w/2"/>
                                          </p:val>
                                        </p:tav>
                                        <p:tav tm="100000">
                                          <p:val>
                                            <p:strVal val="#ppt_x"/>
                                          </p:val>
                                        </p:tav>
                                      </p:tavLst>
                                    </p:anim>
                                    <p:anim calcmode="lin" valueType="num">
                                      <p:cBhvr additive="base">
                                        <p:cTn id="59" dur="300" fill="hold"/>
                                        <p:tgtEl>
                                          <p:spTgt spid="133"/>
                                        </p:tgtEl>
                                        <p:attrNameLst>
                                          <p:attrName>ppt_y</p:attrName>
                                        </p:attrNameLst>
                                      </p:cBhvr>
                                      <p:tavLst>
                                        <p:tav tm="0">
                                          <p:val>
                                            <p:strVal val="#ppt_y"/>
                                          </p:val>
                                        </p:tav>
                                        <p:tav tm="100000">
                                          <p:val>
                                            <p:strVal val="#ppt_y"/>
                                          </p:val>
                                        </p:tav>
                                      </p:tavLst>
                                    </p:anim>
                                  </p:childTnLst>
                                </p:cTn>
                              </p:par>
                            </p:childTnLst>
                          </p:cTn>
                        </p:par>
                        <p:par>
                          <p:cTn id="60" fill="hold">
                            <p:stCondLst>
                              <p:cond delay="4100"/>
                            </p:stCondLst>
                            <p:childTnLst>
                              <p:par>
                                <p:cTn id="61" presetID="2" presetClass="entr" presetSubtype="8" fill="hold" nodeType="afterEffect">
                                  <p:stCondLst>
                                    <p:cond delay="0"/>
                                  </p:stCondLst>
                                  <p:childTnLst>
                                    <p:set>
                                      <p:cBhvr>
                                        <p:cTn id="62" dur="1" fill="hold">
                                          <p:stCondLst>
                                            <p:cond delay="0"/>
                                          </p:stCondLst>
                                        </p:cTn>
                                        <p:tgtEl>
                                          <p:spTgt spid="143"/>
                                        </p:tgtEl>
                                        <p:attrNameLst>
                                          <p:attrName>style.visibility</p:attrName>
                                        </p:attrNameLst>
                                      </p:cBhvr>
                                      <p:to>
                                        <p:strVal val="visible"/>
                                      </p:to>
                                    </p:set>
                                    <p:anim calcmode="lin" valueType="num">
                                      <p:cBhvr additive="base">
                                        <p:cTn id="63" dur="300" fill="hold"/>
                                        <p:tgtEl>
                                          <p:spTgt spid="143"/>
                                        </p:tgtEl>
                                        <p:attrNameLst>
                                          <p:attrName>ppt_x</p:attrName>
                                        </p:attrNameLst>
                                      </p:cBhvr>
                                      <p:tavLst>
                                        <p:tav tm="0">
                                          <p:val>
                                            <p:strVal val="0-#ppt_w/2"/>
                                          </p:val>
                                        </p:tav>
                                        <p:tav tm="100000">
                                          <p:val>
                                            <p:strVal val="#ppt_x"/>
                                          </p:val>
                                        </p:tav>
                                      </p:tavLst>
                                    </p:anim>
                                    <p:anim calcmode="lin" valueType="num">
                                      <p:cBhvr additive="base">
                                        <p:cTn id="64" dur="300" fill="hold"/>
                                        <p:tgtEl>
                                          <p:spTgt spid="143"/>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300"/>
                                  </p:stCondLst>
                                  <p:childTnLst>
                                    <p:set>
                                      <p:cBhvr>
                                        <p:cTn id="66" dur="1" fill="hold">
                                          <p:stCondLst>
                                            <p:cond delay="0"/>
                                          </p:stCondLst>
                                        </p:cTn>
                                        <p:tgtEl>
                                          <p:spTgt spid="134"/>
                                        </p:tgtEl>
                                        <p:attrNameLst>
                                          <p:attrName>style.visibility</p:attrName>
                                        </p:attrNameLst>
                                      </p:cBhvr>
                                      <p:to>
                                        <p:strVal val="visible"/>
                                      </p:to>
                                    </p:set>
                                    <p:anim calcmode="lin" valueType="num">
                                      <p:cBhvr additive="base">
                                        <p:cTn id="67" dur="300" fill="hold"/>
                                        <p:tgtEl>
                                          <p:spTgt spid="134"/>
                                        </p:tgtEl>
                                        <p:attrNameLst>
                                          <p:attrName>ppt_x</p:attrName>
                                        </p:attrNameLst>
                                      </p:cBhvr>
                                      <p:tavLst>
                                        <p:tav tm="0">
                                          <p:val>
                                            <p:strVal val="1+#ppt_w/2"/>
                                          </p:val>
                                        </p:tav>
                                        <p:tav tm="100000">
                                          <p:val>
                                            <p:strVal val="#ppt_x"/>
                                          </p:val>
                                        </p:tav>
                                      </p:tavLst>
                                    </p:anim>
                                    <p:anim calcmode="lin" valueType="num">
                                      <p:cBhvr additive="base">
                                        <p:cTn id="68" dur="300" fill="hold"/>
                                        <p:tgtEl>
                                          <p:spTgt spid="134"/>
                                        </p:tgtEl>
                                        <p:attrNameLst>
                                          <p:attrName>ppt_y</p:attrName>
                                        </p:attrNameLst>
                                      </p:cBhvr>
                                      <p:tavLst>
                                        <p:tav tm="0">
                                          <p:val>
                                            <p:strVal val="#ppt_y"/>
                                          </p:val>
                                        </p:tav>
                                        <p:tav tm="100000">
                                          <p:val>
                                            <p:strVal val="#ppt_y"/>
                                          </p:val>
                                        </p:tav>
                                      </p:tavLst>
                                    </p:anim>
                                  </p:childTnLst>
                                </p:cTn>
                              </p:par>
                            </p:childTnLst>
                          </p:cTn>
                        </p:par>
                        <p:par>
                          <p:cTn id="69" fill="hold">
                            <p:stCondLst>
                              <p:cond delay="4700"/>
                            </p:stCondLst>
                            <p:childTnLst>
                              <p:par>
                                <p:cTn id="70" presetID="2" presetClass="entr" presetSubtype="8" fill="hold" nodeType="afterEffect">
                                  <p:stCondLst>
                                    <p:cond delay="0"/>
                                  </p:stCondLst>
                                  <p:childTnLst>
                                    <p:set>
                                      <p:cBhvr>
                                        <p:cTn id="71" dur="1" fill="hold">
                                          <p:stCondLst>
                                            <p:cond delay="0"/>
                                          </p:stCondLst>
                                        </p:cTn>
                                        <p:tgtEl>
                                          <p:spTgt spid="146"/>
                                        </p:tgtEl>
                                        <p:attrNameLst>
                                          <p:attrName>style.visibility</p:attrName>
                                        </p:attrNameLst>
                                      </p:cBhvr>
                                      <p:to>
                                        <p:strVal val="visible"/>
                                      </p:to>
                                    </p:set>
                                    <p:anim calcmode="lin" valueType="num">
                                      <p:cBhvr additive="base">
                                        <p:cTn id="72" dur="300" fill="hold"/>
                                        <p:tgtEl>
                                          <p:spTgt spid="146"/>
                                        </p:tgtEl>
                                        <p:attrNameLst>
                                          <p:attrName>ppt_x</p:attrName>
                                        </p:attrNameLst>
                                      </p:cBhvr>
                                      <p:tavLst>
                                        <p:tav tm="0">
                                          <p:val>
                                            <p:strVal val="0-#ppt_w/2"/>
                                          </p:val>
                                        </p:tav>
                                        <p:tav tm="100000">
                                          <p:val>
                                            <p:strVal val="#ppt_x"/>
                                          </p:val>
                                        </p:tav>
                                      </p:tavLst>
                                    </p:anim>
                                    <p:anim calcmode="lin" valueType="num">
                                      <p:cBhvr additive="base">
                                        <p:cTn id="73" dur="300" fill="hold"/>
                                        <p:tgtEl>
                                          <p:spTgt spid="146"/>
                                        </p:tgtEl>
                                        <p:attrNameLst>
                                          <p:attrName>ppt_y</p:attrName>
                                        </p:attrNameLst>
                                      </p:cBhvr>
                                      <p:tavLst>
                                        <p:tav tm="0">
                                          <p:val>
                                            <p:strVal val="#ppt_y"/>
                                          </p:val>
                                        </p:tav>
                                        <p:tav tm="100000">
                                          <p:val>
                                            <p:strVal val="#ppt_y"/>
                                          </p:val>
                                        </p:tav>
                                      </p:tavLst>
                                    </p:anim>
                                  </p:childTnLst>
                                </p:cTn>
                              </p:par>
                              <p:par>
                                <p:cTn id="74" presetID="2" presetClass="entr" presetSubtype="2" fill="hold" grpId="0" nodeType="withEffect">
                                  <p:stCondLst>
                                    <p:cond delay="300"/>
                                  </p:stCondLst>
                                  <p:childTnLst>
                                    <p:set>
                                      <p:cBhvr>
                                        <p:cTn id="75" dur="1" fill="hold">
                                          <p:stCondLst>
                                            <p:cond delay="0"/>
                                          </p:stCondLst>
                                        </p:cTn>
                                        <p:tgtEl>
                                          <p:spTgt spid="135"/>
                                        </p:tgtEl>
                                        <p:attrNameLst>
                                          <p:attrName>style.visibility</p:attrName>
                                        </p:attrNameLst>
                                      </p:cBhvr>
                                      <p:to>
                                        <p:strVal val="visible"/>
                                      </p:to>
                                    </p:set>
                                    <p:anim calcmode="lin" valueType="num">
                                      <p:cBhvr additive="base">
                                        <p:cTn id="76" dur="300" fill="hold"/>
                                        <p:tgtEl>
                                          <p:spTgt spid="135"/>
                                        </p:tgtEl>
                                        <p:attrNameLst>
                                          <p:attrName>ppt_x</p:attrName>
                                        </p:attrNameLst>
                                      </p:cBhvr>
                                      <p:tavLst>
                                        <p:tav tm="0">
                                          <p:val>
                                            <p:strVal val="1+#ppt_w/2"/>
                                          </p:val>
                                        </p:tav>
                                        <p:tav tm="100000">
                                          <p:val>
                                            <p:strVal val="#ppt_x"/>
                                          </p:val>
                                        </p:tav>
                                      </p:tavLst>
                                    </p:anim>
                                    <p:anim calcmode="lin" valueType="num">
                                      <p:cBhvr additive="base">
                                        <p:cTn id="77" dur="300" fill="hold"/>
                                        <p:tgtEl>
                                          <p:spTgt spid="135"/>
                                        </p:tgtEl>
                                        <p:attrNameLst>
                                          <p:attrName>ppt_y</p:attrName>
                                        </p:attrNameLst>
                                      </p:cBhvr>
                                      <p:tavLst>
                                        <p:tav tm="0">
                                          <p:val>
                                            <p:strVal val="#ppt_y"/>
                                          </p:val>
                                        </p:tav>
                                        <p:tav tm="100000">
                                          <p:val>
                                            <p:strVal val="#ppt_y"/>
                                          </p:val>
                                        </p:tav>
                                      </p:tavLst>
                                    </p:anim>
                                  </p:childTnLst>
                                </p:cTn>
                              </p:par>
                            </p:childTnLst>
                          </p:cTn>
                        </p:par>
                        <p:par>
                          <p:cTn id="78" fill="hold">
                            <p:stCondLst>
                              <p:cond delay="5300"/>
                            </p:stCondLst>
                            <p:childTnLst>
                              <p:par>
                                <p:cTn id="79" presetID="2" presetClass="entr" presetSubtype="8" fill="hold" nodeType="afterEffect">
                                  <p:stCondLst>
                                    <p:cond delay="0"/>
                                  </p:stCondLst>
                                  <p:childTnLst>
                                    <p:set>
                                      <p:cBhvr>
                                        <p:cTn id="80" dur="1" fill="hold">
                                          <p:stCondLst>
                                            <p:cond delay="0"/>
                                          </p:stCondLst>
                                        </p:cTn>
                                        <p:tgtEl>
                                          <p:spTgt spid="140"/>
                                        </p:tgtEl>
                                        <p:attrNameLst>
                                          <p:attrName>style.visibility</p:attrName>
                                        </p:attrNameLst>
                                      </p:cBhvr>
                                      <p:to>
                                        <p:strVal val="visible"/>
                                      </p:to>
                                    </p:set>
                                    <p:anim calcmode="lin" valueType="num">
                                      <p:cBhvr additive="base">
                                        <p:cTn id="81" dur="300" fill="hold"/>
                                        <p:tgtEl>
                                          <p:spTgt spid="140"/>
                                        </p:tgtEl>
                                        <p:attrNameLst>
                                          <p:attrName>ppt_x</p:attrName>
                                        </p:attrNameLst>
                                      </p:cBhvr>
                                      <p:tavLst>
                                        <p:tav tm="0">
                                          <p:val>
                                            <p:strVal val="0-#ppt_w/2"/>
                                          </p:val>
                                        </p:tav>
                                        <p:tav tm="100000">
                                          <p:val>
                                            <p:strVal val="#ppt_x"/>
                                          </p:val>
                                        </p:tav>
                                      </p:tavLst>
                                    </p:anim>
                                    <p:anim calcmode="lin" valueType="num">
                                      <p:cBhvr additive="base">
                                        <p:cTn id="82" dur="300" fill="hold"/>
                                        <p:tgtEl>
                                          <p:spTgt spid="140"/>
                                        </p:tgtEl>
                                        <p:attrNameLst>
                                          <p:attrName>ppt_y</p:attrName>
                                        </p:attrNameLst>
                                      </p:cBhvr>
                                      <p:tavLst>
                                        <p:tav tm="0">
                                          <p:val>
                                            <p:strVal val="#ppt_y"/>
                                          </p:val>
                                        </p:tav>
                                        <p:tav tm="100000">
                                          <p:val>
                                            <p:strVal val="#ppt_y"/>
                                          </p:val>
                                        </p:tav>
                                      </p:tavLst>
                                    </p:anim>
                                  </p:childTnLst>
                                </p:cTn>
                              </p:par>
                              <p:par>
                                <p:cTn id="83" presetID="2" presetClass="entr" presetSubtype="2" fill="hold" grpId="0" nodeType="withEffect">
                                  <p:stCondLst>
                                    <p:cond delay="300"/>
                                  </p:stCondLst>
                                  <p:childTnLst>
                                    <p:set>
                                      <p:cBhvr>
                                        <p:cTn id="84" dur="1" fill="hold">
                                          <p:stCondLst>
                                            <p:cond delay="0"/>
                                          </p:stCondLst>
                                        </p:cTn>
                                        <p:tgtEl>
                                          <p:spTgt spid="136"/>
                                        </p:tgtEl>
                                        <p:attrNameLst>
                                          <p:attrName>style.visibility</p:attrName>
                                        </p:attrNameLst>
                                      </p:cBhvr>
                                      <p:to>
                                        <p:strVal val="visible"/>
                                      </p:to>
                                    </p:set>
                                    <p:anim calcmode="lin" valueType="num">
                                      <p:cBhvr additive="base">
                                        <p:cTn id="85" dur="300" fill="hold"/>
                                        <p:tgtEl>
                                          <p:spTgt spid="136"/>
                                        </p:tgtEl>
                                        <p:attrNameLst>
                                          <p:attrName>ppt_x</p:attrName>
                                        </p:attrNameLst>
                                      </p:cBhvr>
                                      <p:tavLst>
                                        <p:tav tm="0">
                                          <p:val>
                                            <p:strVal val="1+#ppt_w/2"/>
                                          </p:val>
                                        </p:tav>
                                        <p:tav tm="100000">
                                          <p:val>
                                            <p:strVal val="#ppt_x"/>
                                          </p:val>
                                        </p:tav>
                                      </p:tavLst>
                                    </p:anim>
                                    <p:anim calcmode="lin" valueType="num">
                                      <p:cBhvr additive="base">
                                        <p:cTn id="86" dur="300" fill="hold"/>
                                        <p:tgtEl>
                                          <p:spTgt spid="13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58" grpId="0" animBg="1"/>
      <p:bldP spid="59" grpId="0" animBg="1"/>
      <p:bldP spid="133" grpId="0" autoUpdateAnimBg="0"/>
      <p:bldP spid="134" grpId="0" autoUpdateAnimBg="0"/>
      <p:bldP spid="135" grpId="0" autoUpdateAnimBg="0"/>
      <p:bldP spid="136"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ectangle 2"/>
          <p:cNvSpPr/>
          <p:nvPr/>
        </p:nvSpPr>
        <p:spPr>
          <a:xfrm>
            <a:off x="6096002" y="1649819"/>
            <a:ext cx="4881385" cy="2333626"/>
          </a:xfrm>
          <a:prstGeom prst="rect">
            <a:avLst/>
          </a:prstGeom>
          <a:blipFill>
            <a:blip r:embed="rId3" cstate="print">
              <a:extLst/>
            </a:blip>
            <a:srcRect/>
            <a:stretch>
              <a:fillRect/>
            </a:stretch>
          </a:blipFill>
          <a:ln w="28575">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defTabSz="914126">
              <a:defRPr/>
            </a:pPr>
            <a:endParaRPr lang="en-US"/>
          </a:p>
        </p:txBody>
      </p:sp>
      <p:sp>
        <p:nvSpPr>
          <p:cNvPr id="20" name="Rectangle 3"/>
          <p:cNvSpPr/>
          <p:nvPr/>
        </p:nvSpPr>
        <p:spPr>
          <a:xfrm>
            <a:off x="1220964" y="1649819"/>
            <a:ext cx="4875037" cy="2336800"/>
          </a:xfrm>
          <a:prstGeom prst="rect">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anchor="ctr"/>
          <a:lstStyle/>
          <a:p>
            <a:pPr algn="ctr" defTabSz="914126">
              <a:defRPr/>
            </a:pPr>
            <a:endParaRPr lang="en-US"/>
          </a:p>
        </p:txBody>
      </p:sp>
      <p:sp>
        <p:nvSpPr>
          <p:cNvPr id="21" name="Oval 4"/>
          <p:cNvSpPr/>
          <p:nvPr/>
        </p:nvSpPr>
        <p:spPr>
          <a:xfrm>
            <a:off x="1681174" y="4162832"/>
            <a:ext cx="955329" cy="96043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anchor="ctr"/>
          <a:lstStyle/>
          <a:p>
            <a:pPr algn="ctr" defTabSz="914126">
              <a:defRPr/>
            </a:pPr>
            <a:endParaRPr lang="en-US" sz="11698">
              <a:solidFill>
                <a:schemeClr val="bg1"/>
              </a:solidFill>
            </a:endParaRPr>
          </a:p>
        </p:txBody>
      </p:sp>
      <p:sp>
        <p:nvSpPr>
          <p:cNvPr id="22" name="Oval 12"/>
          <p:cNvSpPr/>
          <p:nvPr/>
        </p:nvSpPr>
        <p:spPr>
          <a:xfrm>
            <a:off x="4320231" y="4162832"/>
            <a:ext cx="956916" cy="96043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anchor="ctr"/>
          <a:lstStyle/>
          <a:p>
            <a:pPr algn="ctr" defTabSz="914126">
              <a:defRPr/>
            </a:pPr>
            <a:endParaRPr lang="en-US" sz="11698">
              <a:solidFill>
                <a:schemeClr val="bg1"/>
              </a:solidFill>
            </a:endParaRPr>
          </a:p>
        </p:txBody>
      </p:sp>
      <p:sp>
        <p:nvSpPr>
          <p:cNvPr id="23" name="Oval 14"/>
          <p:cNvSpPr/>
          <p:nvPr/>
        </p:nvSpPr>
        <p:spPr>
          <a:xfrm>
            <a:off x="6959290" y="4162832"/>
            <a:ext cx="955329" cy="96043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anchor="ctr"/>
          <a:lstStyle/>
          <a:p>
            <a:pPr algn="ctr" defTabSz="914126">
              <a:defRPr/>
            </a:pPr>
            <a:endParaRPr lang="en-US" sz="11698">
              <a:solidFill>
                <a:schemeClr val="bg1"/>
              </a:solidFill>
            </a:endParaRPr>
          </a:p>
        </p:txBody>
      </p:sp>
      <p:sp>
        <p:nvSpPr>
          <p:cNvPr id="24" name="Oval 16"/>
          <p:cNvSpPr/>
          <p:nvPr/>
        </p:nvSpPr>
        <p:spPr>
          <a:xfrm>
            <a:off x="9596760" y="4162832"/>
            <a:ext cx="955329" cy="960439"/>
          </a:xfrm>
          <a:prstGeom prst="ellipse">
            <a:avLst/>
          </a:prstGeom>
          <a:solidFill>
            <a:srgbClr val="C00000"/>
          </a:solidFill>
          <a:ln>
            <a:noFill/>
          </a:ln>
        </p:spPr>
        <p:style>
          <a:lnRef idx="2">
            <a:schemeClr val="accent5">
              <a:shade val="50000"/>
            </a:schemeClr>
          </a:lnRef>
          <a:fillRef idx="1">
            <a:schemeClr val="accent5"/>
          </a:fillRef>
          <a:effectRef idx="0">
            <a:schemeClr val="accent5"/>
          </a:effectRef>
          <a:fontRef idx="minor">
            <a:schemeClr val="lt1"/>
          </a:fontRef>
        </p:style>
        <p:txBody>
          <a:bodyPr lIns="91417" tIns="45708" rIns="91417" bIns="45708" anchor="ctr"/>
          <a:lstStyle/>
          <a:p>
            <a:pPr algn="ctr" defTabSz="914126">
              <a:defRPr/>
            </a:pPr>
            <a:endParaRPr lang="en-US" sz="11698">
              <a:solidFill>
                <a:schemeClr val="bg1"/>
              </a:solidFill>
            </a:endParaRPr>
          </a:p>
        </p:txBody>
      </p:sp>
      <p:grpSp>
        <p:nvGrpSpPr>
          <p:cNvPr id="25" name="Group 20"/>
          <p:cNvGrpSpPr/>
          <p:nvPr/>
        </p:nvGrpSpPr>
        <p:grpSpPr>
          <a:xfrm>
            <a:off x="1904667" y="4370832"/>
            <a:ext cx="535569" cy="539089"/>
            <a:chOff x="7971783" y="2080670"/>
            <a:chExt cx="401822" cy="404317"/>
          </a:xfrm>
          <a:solidFill>
            <a:schemeClr val="bg1"/>
          </a:solidFill>
        </p:grpSpPr>
        <p:sp>
          <p:nvSpPr>
            <p:cNvPr id="26" name="Freeform 42"/>
            <p:cNvSpPr>
              <a:spLocks noEditPoints="1"/>
            </p:cNvSpPr>
            <p:nvPr/>
          </p:nvSpPr>
          <p:spPr bwMode="auto">
            <a:xfrm>
              <a:off x="7971783" y="2080670"/>
              <a:ext cx="401822" cy="404317"/>
            </a:xfrm>
            <a:custGeom>
              <a:avLst/>
              <a:gdLst>
                <a:gd name="T0" fmla="*/ 60 w 121"/>
                <a:gd name="T1" fmla="*/ 0 h 121"/>
                <a:gd name="T2" fmla="*/ 0 w 121"/>
                <a:gd name="T3" fmla="*/ 61 h 121"/>
                <a:gd name="T4" fmla="*/ 60 w 121"/>
                <a:gd name="T5" fmla="*/ 121 h 121"/>
                <a:gd name="T6" fmla="*/ 121 w 121"/>
                <a:gd name="T7" fmla="*/ 61 h 121"/>
                <a:gd name="T8" fmla="*/ 60 w 121"/>
                <a:gd name="T9" fmla="*/ 0 h 121"/>
                <a:gd name="T10" fmla="*/ 60 w 121"/>
                <a:gd name="T11" fmla="*/ 111 h 121"/>
                <a:gd name="T12" fmla="*/ 10 w 121"/>
                <a:gd name="T13" fmla="*/ 61 h 121"/>
                <a:gd name="T14" fmla="*/ 60 w 121"/>
                <a:gd name="T15" fmla="*/ 10 h 121"/>
                <a:gd name="T16" fmla="*/ 111 w 121"/>
                <a:gd name="T17" fmla="*/ 61 h 121"/>
                <a:gd name="T18" fmla="*/ 60 w 121"/>
                <a:gd name="T19" fmla="*/ 11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1" h="121">
                  <a:moveTo>
                    <a:pt x="60" y="0"/>
                  </a:moveTo>
                  <a:cubicBezTo>
                    <a:pt x="27" y="0"/>
                    <a:pt x="0" y="27"/>
                    <a:pt x="0" y="61"/>
                  </a:cubicBezTo>
                  <a:cubicBezTo>
                    <a:pt x="0" y="94"/>
                    <a:pt x="27" y="121"/>
                    <a:pt x="60" y="121"/>
                  </a:cubicBezTo>
                  <a:cubicBezTo>
                    <a:pt x="94" y="121"/>
                    <a:pt x="121" y="94"/>
                    <a:pt x="121" y="61"/>
                  </a:cubicBezTo>
                  <a:cubicBezTo>
                    <a:pt x="121" y="27"/>
                    <a:pt x="94" y="0"/>
                    <a:pt x="60" y="0"/>
                  </a:cubicBezTo>
                  <a:close/>
                  <a:moveTo>
                    <a:pt x="60" y="111"/>
                  </a:moveTo>
                  <a:cubicBezTo>
                    <a:pt x="32" y="111"/>
                    <a:pt x="10" y="89"/>
                    <a:pt x="10" y="61"/>
                  </a:cubicBezTo>
                  <a:cubicBezTo>
                    <a:pt x="10" y="33"/>
                    <a:pt x="32" y="10"/>
                    <a:pt x="60" y="10"/>
                  </a:cubicBezTo>
                  <a:cubicBezTo>
                    <a:pt x="88" y="10"/>
                    <a:pt x="111" y="33"/>
                    <a:pt x="111" y="61"/>
                  </a:cubicBezTo>
                  <a:cubicBezTo>
                    <a:pt x="111" y="89"/>
                    <a:pt x="88" y="111"/>
                    <a:pt x="60" y="111"/>
                  </a:cubicBezTo>
                  <a:close/>
                </a:path>
              </a:pathLst>
            </a:custGeom>
            <a:grpFill/>
            <a:ln>
              <a:noFill/>
            </a:ln>
            <a:extLst/>
          </p:spPr>
          <p:txBody>
            <a:bodyPr/>
            <a:lstStyle/>
            <a:p>
              <a:pPr defTabSz="914126">
                <a:defRPr/>
              </a:pPr>
              <a:endParaRPr lang="en-US"/>
            </a:p>
          </p:txBody>
        </p:sp>
        <p:sp>
          <p:nvSpPr>
            <p:cNvPr id="27" name="Freeform 43"/>
            <p:cNvSpPr>
              <a:spLocks/>
            </p:cNvSpPr>
            <p:nvPr/>
          </p:nvSpPr>
          <p:spPr bwMode="auto">
            <a:xfrm>
              <a:off x="8079103" y="2178006"/>
              <a:ext cx="139764" cy="199662"/>
            </a:xfrm>
            <a:custGeom>
              <a:avLst/>
              <a:gdLst>
                <a:gd name="T0" fmla="*/ 42 w 42"/>
                <a:gd name="T1" fmla="*/ 60 h 60"/>
                <a:gd name="T2" fmla="*/ 42 w 42"/>
                <a:gd name="T3" fmla="*/ 0 h 60"/>
                <a:gd name="T4" fmla="*/ 0 w 42"/>
                <a:gd name="T5" fmla="*/ 42 h 60"/>
                <a:gd name="T6" fmla="*/ 42 w 42"/>
                <a:gd name="T7" fmla="*/ 60 h 60"/>
              </a:gdLst>
              <a:ahLst/>
              <a:cxnLst>
                <a:cxn ang="0">
                  <a:pos x="T0" y="T1"/>
                </a:cxn>
                <a:cxn ang="0">
                  <a:pos x="T2" y="T3"/>
                </a:cxn>
                <a:cxn ang="0">
                  <a:pos x="T4" y="T5"/>
                </a:cxn>
                <a:cxn ang="0">
                  <a:pos x="T6" y="T7"/>
                </a:cxn>
              </a:cxnLst>
              <a:rect l="0" t="0" r="r" b="b"/>
              <a:pathLst>
                <a:path w="42" h="60">
                  <a:moveTo>
                    <a:pt x="42" y="60"/>
                  </a:moveTo>
                  <a:cubicBezTo>
                    <a:pt x="42" y="0"/>
                    <a:pt x="42" y="0"/>
                    <a:pt x="42" y="0"/>
                  </a:cubicBezTo>
                  <a:cubicBezTo>
                    <a:pt x="0" y="42"/>
                    <a:pt x="0" y="42"/>
                    <a:pt x="0" y="42"/>
                  </a:cubicBezTo>
                  <a:cubicBezTo>
                    <a:pt x="29" y="42"/>
                    <a:pt x="42" y="60"/>
                    <a:pt x="42" y="60"/>
                  </a:cubicBezTo>
                  <a:close/>
                </a:path>
              </a:pathLst>
            </a:custGeom>
            <a:grpFill/>
            <a:ln>
              <a:noFill/>
            </a:ln>
            <a:extLst/>
          </p:spPr>
          <p:txBody>
            <a:bodyPr/>
            <a:lstStyle/>
            <a:p>
              <a:pPr defTabSz="914126">
                <a:defRPr/>
              </a:pPr>
              <a:endParaRPr lang="en-US"/>
            </a:p>
          </p:txBody>
        </p:sp>
      </p:grpSp>
      <p:grpSp>
        <p:nvGrpSpPr>
          <p:cNvPr id="28" name="Group 23"/>
          <p:cNvGrpSpPr/>
          <p:nvPr/>
        </p:nvGrpSpPr>
        <p:grpSpPr>
          <a:xfrm>
            <a:off x="4583243" y="4429067"/>
            <a:ext cx="518935" cy="452568"/>
            <a:chOff x="7540014" y="4306907"/>
            <a:chExt cx="389342" cy="339426"/>
          </a:xfrm>
          <a:solidFill>
            <a:schemeClr val="bg1"/>
          </a:solidFill>
        </p:grpSpPr>
        <p:sp>
          <p:nvSpPr>
            <p:cNvPr id="2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p:spPr>
          <p:txBody>
            <a:bodyPr/>
            <a:lstStyle/>
            <a:p>
              <a:pPr defTabSz="914126">
                <a:defRPr/>
              </a:pPr>
              <a:endParaRPr lang="en-US"/>
            </a:p>
          </p:txBody>
        </p:sp>
        <p:sp>
          <p:nvSpPr>
            <p:cNvPr id="3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p:spPr>
          <p:txBody>
            <a:bodyPr/>
            <a:lstStyle/>
            <a:p>
              <a:pPr defTabSz="914126">
                <a:defRPr/>
              </a:pPr>
              <a:endParaRPr lang="en-US"/>
            </a:p>
          </p:txBody>
        </p:sp>
        <p:sp>
          <p:nvSpPr>
            <p:cNvPr id="3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p:spPr>
          <p:txBody>
            <a:bodyPr/>
            <a:lstStyle/>
            <a:p>
              <a:pPr defTabSz="914126">
                <a:defRPr/>
              </a:pPr>
              <a:endParaRPr lang="en-US"/>
            </a:p>
          </p:txBody>
        </p:sp>
        <p:sp>
          <p:nvSpPr>
            <p:cNvPr id="3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p:spPr>
          <p:txBody>
            <a:bodyPr/>
            <a:lstStyle/>
            <a:p>
              <a:pPr defTabSz="914126">
                <a:defRPr/>
              </a:pPr>
              <a:endParaRPr lang="en-US"/>
            </a:p>
          </p:txBody>
        </p:sp>
        <p:sp>
          <p:nvSpPr>
            <p:cNvPr id="3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p:spPr>
          <p:txBody>
            <a:bodyPr/>
            <a:lstStyle/>
            <a:p>
              <a:pPr defTabSz="914126">
                <a:defRPr/>
              </a:pPr>
              <a:endParaRPr lang="en-US"/>
            </a:p>
          </p:txBody>
        </p:sp>
        <p:sp>
          <p:nvSpPr>
            <p:cNvPr id="3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p:spPr>
          <p:txBody>
            <a:bodyPr/>
            <a:lstStyle/>
            <a:p>
              <a:pPr defTabSz="914126">
                <a:defRPr/>
              </a:pPr>
              <a:endParaRPr lang="en-US"/>
            </a:p>
          </p:txBody>
        </p:sp>
        <p:sp>
          <p:nvSpPr>
            <p:cNvPr id="3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p:spPr>
          <p:txBody>
            <a:bodyPr/>
            <a:lstStyle/>
            <a:p>
              <a:pPr defTabSz="914126">
                <a:defRPr/>
              </a:pPr>
              <a:endParaRPr lang="en-US"/>
            </a:p>
          </p:txBody>
        </p:sp>
        <p:sp>
          <p:nvSpPr>
            <p:cNvPr id="52" name="Rectangle 117"/>
            <p:cNvSpPr>
              <a:spLocks noChangeArrowheads="1"/>
            </p:cNvSpPr>
            <p:nvPr/>
          </p:nvSpPr>
          <p:spPr bwMode="auto">
            <a:xfrm>
              <a:off x="7589930" y="4421713"/>
              <a:ext cx="109814" cy="17471"/>
            </a:xfrm>
            <a:prstGeom prst="rect">
              <a:avLst/>
            </a:prstGeom>
            <a:grpFill/>
            <a:ln>
              <a:noFill/>
            </a:ln>
            <a:extLst/>
          </p:spPr>
          <p:txBody>
            <a:bodyPr/>
            <a:lstStyle/>
            <a:p>
              <a:pPr defTabSz="914126">
                <a:defRPr/>
              </a:pPr>
              <a:endParaRPr lang="en-US"/>
            </a:p>
          </p:txBody>
        </p:sp>
        <p:sp>
          <p:nvSpPr>
            <p:cNvPr id="53" name="Rectangle 118"/>
            <p:cNvSpPr>
              <a:spLocks noChangeArrowheads="1"/>
            </p:cNvSpPr>
            <p:nvPr/>
          </p:nvSpPr>
          <p:spPr bwMode="auto">
            <a:xfrm>
              <a:off x="7589930" y="4461645"/>
              <a:ext cx="109814" cy="17471"/>
            </a:xfrm>
            <a:prstGeom prst="rect">
              <a:avLst/>
            </a:prstGeom>
            <a:grpFill/>
            <a:ln>
              <a:noFill/>
            </a:ln>
            <a:extLst/>
          </p:spPr>
          <p:txBody>
            <a:bodyPr/>
            <a:lstStyle/>
            <a:p>
              <a:pPr defTabSz="914126">
                <a:defRPr/>
              </a:pPr>
              <a:endParaRPr lang="en-US"/>
            </a:p>
          </p:txBody>
        </p:sp>
        <p:sp>
          <p:nvSpPr>
            <p:cNvPr id="54" name="Rectangle 119"/>
            <p:cNvSpPr>
              <a:spLocks noChangeArrowheads="1"/>
            </p:cNvSpPr>
            <p:nvPr/>
          </p:nvSpPr>
          <p:spPr bwMode="auto">
            <a:xfrm>
              <a:off x="7589930" y="4506569"/>
              <a:ext cx="109814" cy="14975"/>
            </a:xfrm>
            <a:prstGeom prst="rect">
              <a:avLst/>
            </a:prstGeom>
            <a:grpFill/>
            <a:ln>
              <a:noFill/>
            </a:ln>
            <a:extLst/>
          </p:spPr>
          <p:txBody>
            <a:bodyPr/>
            <a:lstStyle/>
            <a:p>
              <a:pPr defTabSz="914126">
                <a:defRPr/>
              </a:pPr>
              <a:endParaRPr lang="en-US"/>
            </a:p>
          </p:txBody>
        </p:sp>
        <p:sp>
          <p:nvSpPr>
            <p:cNvPr id="55" name="Rectangle 120"/>
            <p:cNvSpPr>
              <a:spLocks noChangeArrowheads="1"/>
            </p:cNvSpPr>
            <p:nvPr/>
          </p:nvSpPr>
          <p:spPr bwMode="auto">
            <a:xfrm>
              <a:off x="7589930" y="4548998"/>
              <a:ext cx="109814" cy="17471"/>
            </a:xfrm>
            <a:prstGeom prst="rect">
              <a:avLst/>
            </a:prstGeom>
            <a:grpFill/>
            <a:ln>
              <a:noFill/>
            </a:ln>
            <a:extLst/>
          </p:spPr>
          <p:txBody>
            <a:bodyPr/>
            <a:lstStyle/>
            <a:p>
              <a:pPr defTabSz="914126">
                <a:defRPr/>
              </a:pPr>
              <a:endParaRPr lang="en-US"/>
            </a:p>
          </p:txBody>
        </p:sp>
      </p:grpSp>
      <p:grpSp>
        <p:nvGrpSpPr>
          <p:cNvPr id="56" name="Group 35"/>
          <p:cNvGrpSpPr/>
          <p:nvPr/>
        </p:nvGrpSpPr>
        <p:grpSpPr>
          <a:xfrm>
            <a:off x="9820168" y="4383075"/>
            <a:ext cx="505629" cy="502486"/>
            <a:chOff x="6853673" y="3715407"/>
            <a:chExt cx="379359" cy="376864"/>
          </a:xfrm>
          <a:solidFill>
            <a:schemeClr val="bg1"/>
          </a:solidFill>
        </p:grpSpPr>
        <p:sp>
          <p:nvSpPr>
            <p:cNvPr id="57" name="Freeform 150"/>
            <p:cNvSpPr>
              <a:spLocks noEditPoints="1"/>
            </p:cNvSpPr>
            <p:nvPr/>
          </p:nvSpPr>
          <p:spPr bwMode="auto">
            <a:xfrm>
              <a:off x="6853673" y="3715407"/>
              <a:ext cx="379359" cy="376864"/>
            </a:xfrm>
            <a:custGeom>
              <a:avLst/>
              <a:gdLst>
                <a:gd name="T0" fmla="*/ 57 w 114"/>
                <a:gd name="T1" fmla="*/ 0 h 114"/>
                <a:gd name="T2" fmla="*/ 0 w 114"/>
                <a:gd name="T3" fmla="*/ 57 h 114"/>
                <a:gd name="T4" fmla="*/ 57 w 114"/>
                <a:gd name="T5" fmla="*/ 114 h 114"/>
                <a:gd name="T6" fmla="*/ 114 w 114"/>
                <a:gd name="T7" fmla="*/ 57 h 114"/>
                <a:gd name="T8" fmla="*/ 57 w 114"/>
                <a:gd name="T9" fmla="*/ 0 h 114"/>
                <a:gd name="T10" fmla="*/ 57 w 114"/>
                <a:gd name="T11" fmla="*/ 108 h 114"/>
                <a:gd name="T12" fmla="*/ 6 w 114"/>
                <a:gd name="T13" fmla="*/ 57 h 114"/>
                <a:gd name="T14" fmla="*/ 57 w 114"/>
                <a:gd name="T15" fmla="*/ 6 h 114"/>
                <a:gd name="T16" fmla="*/ 108 w 114"/>
                <a:gd name="T17" fmla="*/ 57 h 114"/>
                <a:gd name="T18" fmla="*/ 57 w 114"/>
                <a:gd name="T19" fmla="*/ 10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14" h="114">
                  <a:moveTo>
                    <a:pt x="57" y="0"/>
                  </a:moveTo>
                  <a:cubicBezTo>
                    <a:pt x="25" y="0"/>
                    <a:pt x="0" y="25"/>
                    <a:pt x="0" y="57"/>
                  </a:cubicBezTo>
                  <a:cubicBezTo>
                    <a:pt x="0" y="89"/>
                    <a:pt x="25" y="114"/>
                    <a:pt x="57" y="114"/>
                  </a:cubicBezTo>
                  <a:cubicBezTo>
                    <a:pt x="89" y="114"/>
                    <a:pt x="114" y="89"/>
                    <a:pt x="114" y="57"/>
                  </a:cubicBezTo>
                  <a:cubicBezTo>
                    <a:pt x="114" y="25"/>
                    <a:pt x="89" y="0"/>
                    <a:pt x="57" y="0"/>
                  </a:cubicBezTo>
                  <a:close/>
                  <a:moveTo>
                    <a:pt x="57" y="108"/>
                  </a:moveTo>
                  <a:cubicBezTo>
                    <a:pt x="29" y="108"/>
                    <a:pt x="6" y="85"/>
                    <a:pt x="6" y="57"/>
                  </a:cubicBezTo>
                  <a:cubicBezTo>
                    <a:pt x="6" y="29"/>
                    <a:pt x="29" y="6"/>
                    <a:pt x="57" y="6"/>
                  </a:cubicBezTo>
                  <a:cubicBezTo>
                    <a:pt x="85" y="6"/>
                    <a:pt x="108" y="29"/>
                    <a:pt x="108" y="57"/>
                  </a:cubicBezTo>
                  <a:cubicBezTo>
                    <a:pt x="108" y="85"/>
                    <a:pt x="85" y="108"/>
                    <a:pt x="57" y="108"/>
                  </a:cubicBezTo>
                  <a:close/>
                </a:path>
              </a:pathLst>
            </a:custGeom>
            <a:grpFill/>
            <a:ln>
              <a:noFill/>
            </a:ln>
            <a:extLst/>
          </p:spPr>
          <p:txBody>
            <a:bodyPr/>
            <a:lstStyle/>
            <a:p>
              <a:pPr defTabSz="914126">
                <a:defRPr/>
              </a:pPr>
              <a:endParaRPr lang="en-US"/>
            </a:p>
          </p:txBody>
        </p:sp>
        <p:sp>
          <p:nvSpPr>
            <p:cNvPr id="58" name="Rectangle 151"/>
            <p:cNvSpPr>
              <a:spLocks noChangeArrowheads="1"/>
            </p:cNvSpPr>
            <p:nvPr/>
          </p:nvSpPr>
          <p:spPr bwMode="auto">
            <a:xfrm>
              <a:off x="6998429" y="3987447"/>
              <a:ext cx="22463" cy="42429"/>
            </a:xfrm>
            <a:prstGeom prst="rect">
              <a:avLst/>
            </a:prstGeom>
            <a:grpFill/>
            <a:ln>
              <a:noFill/>
            </a:ln>
            <a:extLst/>
          </p:spPr>
          <p:txBody>
            <a:bodyPr/>
            <a:lstStyle/>
            <a:p>
              <a:pPr defTabSz="914126">
                <a:defRPr/>
              </a:pPr>
              <a:endParaRPr lang="en-US"/>
            </a:p>
          </p:txBody>
        </p:sp>
        <p:sp>
          <p:nvSpPr>
            <p:cNvPr id="59" name="Rectangle 152"/>
            <p:cNvSpPr>
              <a:spLocks noChangeArrowheads="1"/>
            </p:cNvSpPr>
            <p:nvPr/>
          </p:nvSpPr>
          <p:spPr bwMode="auto">
            <a:xfrm>
              <a:off x="7033370" y="3987447"/>
              <a:ext cx="19966" cy="42429"/>
            </a:xfrm>
            <a:prstGeom prst="rect">
              <a:avLst/>
            </a:prstGeom>
            <a:grpFill/>
            <a:ln>
              <a:noFill/>
            </a:ln>
            <a:extLst/>
          </p:spPr>
          <p:txBody>
            <a:bodyPr/>
            <a:lstStyle/>
            <a:p>
              <a:pPr defTabSz="914126">
                <a:defRPr/>
              </a:pPr>
              <a:endParaRPr lang="en-US"/>
            </a:p>
          </p:txBody>
        </p:sp>
        <p:sp>
          <p:nvSpPr>
            <p:cNvPr id="60" name="Rectangle 153"/>
            <p:cNvSpPr>
              <a:spLocks noChangeArrowheads="1"/>
            </p:cNvSpPr>
            <p:nvPr/>
          </p:nvSpPr>
          <p:spPr bwMode="auto">
            <a:xfrm>
              <a:off x="7068311" y="3987447"/>
              <a:ext cx="19966" cy="42429"/>
            </a:xfrm>
            <a:prstGeom prst="rect">
              <a:avLst/>
            </a:prstGeom>
            <a:grpFill/>
            <a:ln>
              <a:noFill/>
            </a:ln>
            <a:extLst/>
          </p:spPr>
          <p:txBody>
            <a:bodyPr/>
            <a:lstStyle/>
            <a:p>
              <a:pPr defTabSz="914126">
                <a:defRPr/>
              </a:pPr>
              <a:endParaRPr lang="en-US"/>
            </a:p>
          </p:txBody>
        </p:sp>
        <p:sp>
          <p:nvSpPr>
            <p:cNvPr id="61" name="Freeform 154"/>
            <p:cNvSpPr>
              <a:spLocks/>
            </p:cNvSpPr>
            <p:nvPr/>
          </p:nvSpPr>
          <p:spPr bwMode="auto">
            <a:xfrm>
              <a:off x="6970976" y="3822725"/>
              <a:ext cx="82362" cy="84857"/>
            </a:xfrm>
            <a:custGeom>
              <a:avLst/>
              <a:gdLst>
                <a:gd name="T0" fmla="*/ 19 w 25"/>
                <a:gd name="T1" fmla="*/ 22 h 25"/>
                <a:gd name="T2" fmla="*/ 22 w 25"/>
                <a:gd name="T3" fmla="*/ 25 h 25"/>
                <a:gd name="T4" fmla="*/ 25 w 25"/>
                <a:gd name="T5" fmla="*/ 22 h 25"/>
                <a:gd name="T6" fmla="*/ 22 w 25"/>
                <a:gd name="T7" fmla="*/ 19 h 25"/>
                <a:gd name="T8" fmla="*/ 21 w 25"/>
                <a:gd name="T9" fmla="*/ 19 h 25"/>
                <a:gd name="T10" fmla="*/ 0 w 25"/>
                <a:gd name="T11" fmla="*/ 0 h 25"/>
                <a:gd name="T12" fmla="*/ 19 w 25"/>
                <a:gd name="T13" fmla="*/ 22 h 25"/>
                <a:gd name="T14" fmla="*/ 19 w 25"/>
                <a:gd name="T15" fmla="*/ 22 h 2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25">
                  <a:moveTo>
                    <a:pt x="19" y="22"/>
                  </a:moveTo>
                  <a:cubicBezTo>
                    <a:pt x="19" y="24"/>
                    <a:pt x="20" y="25"/>
                    <a:pt x="22" y="25"/>
                  </a:cubicBezTo>
                  <a:cubicBezTo>
                    <a:pt x="24" y="25"/>
                    <a:pt x="25" y="24"/>
                    <a:pt x="25" y="22"/>
                  </a:cubicBezTo>
                  <a:cubicBezTo>
                    <a:pt x="25" y="21"/>
                    <a:pt x="24" y="19"/>
                    <a:pt x="22" y="19"/>
                  </a:cubicBezTo>
                  <a:cubicBezTo>
                    <a:pt x="22" y="19"/>
                    <a:pt x="22" y="19"/>
                    <a:pt x="21" y="19"/>
                  </a:cubicBezTo>
                  <a:cubicBezTo>
                    <a:pt x="0" y="0"/>
                    <a:pt x="0" y="0"/>
                    <a:pt x="0" y="0"/>
                  </a:cubicBezTo>
                  <a:cubicBezTo>
                    <a:pt x="19" y="22"/>
                    <a:pt x="19" y="22"/>
                    <a:pt x="19" y="22"/>
                  </a:cubicBezTo>
                  <a:cubicBezTo>
                    <a:pt x="19" y="22"/>
                    <a:pt x="19" y="22"/>
                    <a:pt x="19" y="22"/>
                  </a:cubicBezTo>
                  <a:close/>
                </a:path>
              </a:pathLst>
            </a:custGeom>
            <a:grpFill/>
            <a:ln>
              <a:noFill/>
            </a:ln>
            <a:extLst/>
          </p:spPr>
          <p:txBody>
            <a:bodyPr/>
            <a:lstStyle/>
            <a:p>
              <a:pPr defTabSz="914126">
                <a:defRPr/>
              </a:pPr>
              <a:endParaRPr lang="en-US"/>
            </a:p>
          </p:txBody>
        </p:sp>
        <p:sp>
          <p:nvSpPr>
            <p:cNvPr id="62" name="Freeform 155"/>
            <p:cNvSpPr>
              <a:spLocks/>
            </p:cNvSpPr>
            <p:nvPr/>
          </p:nvSpPr>
          <p:spPr bwMode="auto">
            <a:xfrm>
              <a:off x="6921060" y="3987447"/>
              <a:ext cx="22463" cy="19966"/>
            </a:xfrm>
            <a:custGeom>
              <a:avLst/>
              <a:gdLst>
                <a:gd name="T0" fmla="*/ 0 w 9"/>
                <a:gd name="T1" fmla="*/ 6 h 8"/>
                <a:gd name="T2" fmla="*/ 3 w 9"/>
                <a:gd name="T3" fmla="*/ 8 h 8"/>
                <a:gd name="T4" fmla="*/ 9 w 9"/>
                <a:gd name="T5" fmla="*/ 1 h 8"/>
                <a:gd name="T6" fmla="*/ 7 w 9"/>
                <a:gd name="T7" fmla="*/ 0 h 8"/>
                <a:gd name="T8" fmla="*/ 0 w 9"/>
                <a:gd name="T9" fmla="*/ 6 h 8"/>
              </a:gdLst>
              <a:ahLst/>
              <a:cxnLst>
                <a:cxn ang="0">
                  <a:pos x="T0" y="T1"/>
                </a:cxn>
                <a:cxn ang="0">
                  <a:pos x="T2" y="T3"/>
                </a:cxn>
                <a:cxn ang="0">
                  <a:pos x="T4" y="T5"/>
                </a:cxn>
                <a:cxn ang="0">
                  <a:pos x="T6" y="T7"/>
                </a:cxn>
                <a:cxn ang="0">
                  <a:pos x="T8" y="T9"/>
                </a:cxn>
              </a:cxnLst>
              <a:rect l="0" t="0" r="r" b="b"/>
              <a:pathLst>
                <a:path w="9" h="8">
                  <a:moveTo>
                    <a:pt x="0" y="6"/>
                  </a:moveTo>
                  <a:lnTo>
                    <a:pt x="3" y="8"/>
                  </a:lnTo>
                  <a:lnTo>
                    <a:pt x="9" y="1"/>
                  </a:lnTo>
                  <a:lnTo>
                    <a:pt x="7" y="0"/>
                  </a:lnTo>
                  <a:lnTo>
                    <a:pt x="0" y="6"/>
                  </a:lnTo>
                  <a:close/>
                </a:path>
              </a:pathLst>
            </a:custGeom>
            <a:grpFill/>
            <a:ln>
              <a:noFill/>
            </a:ln>
            <a:extLst/>
          </p:spPr>
          <p:txBody>
            <a:bodyPr/>
            <a:lstStyle/>
            <a:p>
              <a:pPr defTabSz="914126">
                <a:defRPr/>
              </a:pPr>
              <a:endParaRPr lang="en-US"/>
            </a:p>
          </p:txBody>
        </p:sp>
        <p:sp>
          <p:nvSpPr>
            <p:cNvPr id="63" name="Freeform 156"/>
            <p:cNvSpPr>
              <a:spLocks/>
            </p:cNvSpPr>
            <p:nvPr/>
          </p:nvSpPr>
          <p:spPr bwMode="auto">
            <a:xfrm>
              <a:off x="6901094" y="3942523"/>
              <a:ext cx="27454" cy="14975"/>
            </a:xfrm>
            <a:custGeom>
              <a:avLst/>
              <a:gdLst>
                <a:gd name="T0" fmla="*/ 9 w 11"/>
                <a:gd name="T1" fmla="*/ 0 h 6"/>
                <a:gd name="T2" fmla="*/ 0 w 11"/>
                <a:gd name="T3" fmla="*/ 3 h 6"/>
                <a:gd name="T4" fmla="*/ 1 w 11"/>
                <a:gd name="T5" fmla="*/ 6 h 6"/>
                <a:gd name="T6" fmla="*/ 11 w 11"/>
                <a:gd name="T7" fmla="*/ 3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lnTo>
                    <a:pt x="0" y="3"/>
                  </a:lnTo>
                  <a:lnTo>
                    <a:pt x="1" y="6"/>
                  </a:lnTo>
                  <a:lnTo>
                    <a:pt x="11" y="3"/>
                  </a:lnTo>
                  <a:lnTo>
                    <a:pt x="9" y="0"/>
                  </a:lnTo>
                  <a:close/>
                </a:path>
              </a:pathLst>
            </a:custGeom>
            <a:grpFill/>
            <a:ln>
              <a:noFill/>
            </a:ln>
            <a:extLst/>
          </p:spPr>
          <p:txBody>
            <a:bodyPr/>
            <a:lstStyle/>
            <a:p>
              <a:pPr defTabSz="914126">
                <a:defRPr/>
              </a:pPr>
              <a:endParaRPr lang="en-US"/>
            </a:p>
          </p:txBody>
        </p:sp>
        <p:sp>
          <p:nvSpPr>
            <p:cNvPr id="64" name="Freeform 157"/>
            <p:cNvSpPr>
              <a:spLocks/>
            </p:cNvSpPr>
            <p:nvPr/>
          </p:nvSpPr>
          <p:spPr bwMode="auto">
            <a:xfrm>
              <a:off x="6933538" y="3790281"/>
              <a:ext cx="19966" cy="22463"/>
            </a:xfrm>
            <a:custGeom>
              <a:avLst/>
              <a:gdLst>
                <a:gd name="T0" fmla="*/ 0 w 8"/>
                <a:gd name="T1" fmla="*/ 3 h 9"/>
                <a:gd name="T2" fmla="*/ 7 w 8"/>
                <a:gd name="T3" fmla="*/ 9 h 9"/>
                <a:gd name="T4" fmla="*/ 8 w 8"/>
                <a:gd name="T5" fmla="*/ 7 h 9"/>
                <a:gd name="T6" fmla="*/ 2 w 8"/>
                <a:gd name="T7" fmla="*/ 0 h 9"/>
                <a:gd name="T8" fmla="*/ 0 w 8"/>
                <a:gd name="T9" fmla="*/ 3 h 9"/>
              </a:gdLst>
              <a:ahLst/>
              <a:cxnLst>
                <a:cxn ang="0">
                  <a:pos x="T0" y="T1"/>
                </a:cxn>
                <a:cxn ang="0">
                  <a:pos x="T2" y="T3"/>
                </a:cxn>
                <a:cxn ang="0">
                  <a:pos x="T4" y="T5"/>
                </a:cxn>
                <a:cxn ang="0">
                  <a:pos x="T6" y="T7"/>
                </a:cxn>
                <a:cxn ang="0">
                  <a:pos x="T8" y="T9"/>
                </a:cxn>
              </a:cxnLst>
              <a:rect l="0" t="0" r="r" b="b"/>
              <a:pathLst>
                <a:path w="8" h="9">
                  <a:moveTo>
                    <a:pt x="0" y="3"/>
                  </a:moveTo>
                  <a:lnTo>
                    <a:pt x="7" y="9"/>
                  </a:lnTo>
                  <a:lnTo>
                    <a:pt x="8" y="7"/>
                  </a:lnTo>
                  <a:lnTo>
                    <a:pt x="2" y="0"/>
                  </a:lnTo>
                  <a:lnTo>
                    <a:pt x="0" y="3"/>
                  </a:lnTo>
                  <a:close/>
                </a:path>
              </a:pathLst>
            </a:custGeom>
            <a:grpFill/>
            <a:ln>
              <a:noFill/>
            </a:ln>
            <a:extLst/>
          </p:spPr>
          <p:txBody>
            <a:bodyPr/>
            <a:lstStyle/>
            <a:p>
              <a:pPr defTabSz="914126">
                <a:defRPr/>
              </a:pPr>
              <a:endParaRPr lang="en-US"/>
            </a:p>
          </p:txBody>
        </p:sp>
        <p:sp>
          <p:nvSpPr>
            <p:cNvPr id="65" name="Freeform 158"/>
            <p:cNvSpPr>
              <a:spLocks/>
            </p:cNvSpPr>
            <p:nvPr/>
          </p:nvSpPr>
          <p:spPr bwMode="auto">
            <a:xfrm>
              <a:off x="6903589" y="3840196"/>
              <a:ext cx="27454" cy="12480"/>
            </a:xfrm>
            <a:custGeom>
              <a:avLst/>
              <a:gdLst>
                <a:gd name="T0" fmla="*/ 11 w 11"/>
                <a:gd name="T1" fmla="*/ 3 h 5"/>
                <a:gd name="T2" fmla="*/ 2 w 11"/>
                <a:gd name="T3" fmla="*/ 0 h 5"/>
                <a:gd name="T4" fmla="*/ 0 w 11"/>
                <a:gd name="T5" fmla="*/ 3 h 5"/>
                <a:gd name="T6" fmla="*/ 10 w 11"/>
                <a:gd name="T7" fmla="*/ 5 h 5"/>
                <a:gd name="T8" fmla="*/ 11 w 11"/>
                <a:gd name="T9" fmla="*/ 3 h 5"/>
              </a:gdLst>
              <a:ahLst/>
              <a:cxnLst>
                <a:cxn ang="0">
                  <a:pos x="T0" y="T1"/>
                </a:cxn>
                <a:cxn ang="0">
                  <a:pos x="T2" y="T3"/>
                </a:cxn>
                <a:cxn ang="0">
                  <a:pos x="T4" y="T5"/>
                </a:cxn>
                <a:cxn ang="0">
                  <a:pos x="T6" y="T7"/>
                </a:cxn>
                <a:cxn ang="0">
                  <a:pos x="T8" y="T9"/>
                </a:cxn>
              </a:cxnLst>
              <a:rect l="0" t="0" r="r" b="b"/>
              <a:pathLst>
                <a:path w="11" h="5">
                  <a:moveTo>
                    <a:pt x="11" y="3"/>
                  </a:moveTo>
                  <a:lnTo>
                    <a:pt x="2" y="0"/>
                  </a:lnTo>
                  <a:lnTo>
                    <a:pt x="0" y="3"/>
                  </a:lnTo>
                  <a:lnTo>
                    <a:pt x="10" y="5"/>
                  </a:lnTo>
                  <a:lnTo>
                    <a:pt x="11" y="3"/>
                  </a:lnTo>
                  <a:close/>
                </a:path>
              </a:pathLst>
            </a:custGeom>
            <a:grpFill/>
            <a:ln>
              <a:noFill/>
            </a:ln>
            <a:extLst/>
          </p:spPr>
          <p:txBody>
            <a:bodyPr/>
            <a:lstStyle/>
            <a:p>
              <a:pPr defTabSz="914126">
                <a:defRPr/>
              </a:pPr>
              <a:endParaRPr lang="en-US"/>
            </a:p>
          </p:txBody>
        </p:sp>
        <p:sp>
          <p:nvSpPr>
            <p:cNvPr id="66" name="Rectangle 159"/>
            <p:cNvSpPr>
              <a:spLocks noChangeArrowheads="1"/>
            </p:cNvSpPr>
            <p:nvPr/>
          </p:nvSpPr>
          <p:spPr bwMode="auto">
            <a:xfrm>
              <a:off x="7040858" y="3750348"/>
              <a:ext cx="7488" cy="22463"/>
            </a:xfrm>
            <a:prstGeom prst="rect">
              <a:avLst/>
            </a:prstGeom>
            <a:grpFill/>
            <a:ln>
              <a:noFill/>
            </a:ln>
            <a:extLst/>
          </p:spPr>
          <p:txBody>
            <a:bodyPr/>
            <a:lstStyle/>
            <a:p>
              <a:pPr defTabSz="914126">
                <a:defRPr/>
              </a:pPr>
              <a:endParaRPr lang="en-US"/>
            </a:p>
          </p:txBody>
        </p:sp>
        <p:sp>
          <p:nvSpPr>
            <p:cNvPr id="67" name="Freeform 160"/>
            <p:cNvSpPr>
              <a:spLocks/>
            </p:cNvSpPr>
            <p:nvPr/>
          </p:nvSpPr>
          <p:spPr bwMode="auto">
            <a:xfrm>
              <a:off x="6973471" y="3760331"/>
              <a:ext cx="17471" cy="22463"/>
            </a:xfrm>
            <a:custGeom>
              <a:avLst/>
              <a:gdLst>
                <a:gd name="T0" fmla="*/ 7 w 7"/>
                <a:gd name="T1" fmla="*/ 8 h 9"/>
                <a:gd name="T2" fmla="*/ 3 w 7"/>
                <a:gd name="T3" fmla="*/ 0 h 9"/>
                <a:gd name="T4" fmla="*/ 0 w 7"/>
                <a:gd name="T5" fmla="*/ 2 h 9"/>
                <a:gd name="T6" fmla="*/ 4 w 7"/>
                <a:gd name="T7" fmla="*/ 9 h 9"/>
                <a:gd name="T8" fmla="*/ 7 w 7"/>
                <a:gd name="T9" fmla="*/ 8 h 9"/>
              </a:gdLst>
              <a:ahLst/>
              <a:cxnLst>
                <a:cxn ang="0">
                  <a:pos x="T0" y="T1"/>
                </a:cxn>
                <a:cxn ang="0">
                  <a:pos x="T2" y="T3"/>
                </a:cxn>
                <a:cxn ang="0">
                  <a:pos x="T4" y="T5"/>
                </a:cxn>
                <a:cxn ang="0">
                  <a:pos x="T6" y="T7"/>
                </a:cxn>
                <a:cxn ang="0">
                  <a:pos x="T8" y="T9"/>
                </a:cxn>
              </a:cxnLst>
              <a:rect l="0" t="0" r="r" b="b"/>
              <a:pathLst>
                <a:path w="7" h="9">
                  <a:moveTo>
                    <a:pt x="7" y="8"/>
                  </a:moveTo>
                  <a:lnTo>
                    <a:pt x="3" y="0"/>
                  </a:lnTo>
                  <a:lnTo>
                    <a:pt x="0" y="2"/>
                  </a:lnTo>
                  <a:lnTo>
                    <a:pt x="4" y="9"/>
                  </a:lnTo>
                  <a:lnTo>
                    <a:pt x="7" y="8"/>
                  </a:lnTo>
                  <a:close/>
                </a:path>
              </a:pathLst>
            </a:custGeom>
            <a:grpFill/>
            <a:ln>
              <a:noFill/>
            </a:ln>
            <a:extLst/>
          </p:spPr>
          <p:txBody>
            <a:bodyPr/>
            <a:lstStyle/>
            <a:p>
              <a:pPr defTabSz="914126">
                <a:defRPr/>
              </a:pPr>
              <a:endParaRPr lang="en-US"/>
            </a:p>
          </p:txBody>
        </p:sp>
        <p:sp>
          <p:nvSpPr>
            <p:cNvPr id="68" name="Freeform 161"/>
            <p:cNvSpPr>
              <a:spLocks/>
            </p:cNvSpPr>
            <p:nvPr/>
          </p:nvSpPr>
          <p:spPr bwMode="auto">
            <a:xfrm>
              <a:off x="7088277" y="3760331"/>
              <a:ext cx="12480" cy="27454"/>
            </a:xfrm>
            <a:custGeom>
              <a:avLst/>
              <a:gdLst>
                <a:gd name="T0" fmla="*/ 0 w 5"/>
                <a:gd name="T1" fmla="*/ 9 h 11"/>
                <a:gd name="T2" fmla="*/ 2 w 5"/>
                <a:gd name="T3" fmla="*/ 11 h 11"/>
                <a:gd name="T4" fmla="*/ 5 w 5"/>
                <a:gd name="T5" fmla="*/ 2 h 11"/>
                <a:gd name="T6" fmla="*/ 2 w 5"/>
                <a:gd name="T7" fmla="*/ 0 h 11"/>
                <a:gd name="T8" fmla="*/ 0 w 5"/>
                <a:gd name="T9" fmla="*/ 9 h 11"/>
              </a:gdLst>
              <a:ahLst/>
              <a:cxnLst>
                <a:cxn ang="0">
                  <a:pos x="T0" y="T1"/>
                </a:cxn>
                <a:cxn ang="0">
                  <a:pos x="T2" y="T3"/>
                </a:cxn>
                <a:cxn ang="0">
                  <a:pos x="T4" y="T5"/>
                </a:cxn>
                <a:cxn ang="0">
                  <a:pos x="T6" y="T7"/>
                </a:cxn>
                <a:cxn ang="0">
                  <a:pos x="T8" y="T9"/>
                </a:cxn>
              </a:cxnLst>
              <a:rect l="0" t="0" r="r" b="b"/>
              <a:pathLst>
                <a:path w="5" h="11">
                  <a:moveTo>
                    <a:pt x="0" y="9"/>
                  </a:moveTo>
                  <a:lnTo>
                    <a:pt x="2" y="11"/>
                  </a:lnTo>
                  <a:lnTo>
                    <a:pt x="5" y="2"/>
                  </a:lnTo>
                  <a:lnTo>
                    <a:pt x="2" y="0"/>
                  </a:lnTo>
                  <a:lnTo>
                    <a:pt x="0" y="9"/>
                  </a:lnTo>
                  <a:close/>
                </a:path>
              </a:pathLst>
            </a:custGeom>
            <a:grpFill/>
            <a:ln>
              <a:noFill/>
            </a:ln>
            <a:extLst/>
          </p:spPr>
          <p:txBody>
            <a:bodyPr/>
            <a:lstStyle/>
            <a:p>
              <a:pPr defTabSz="914126">
                <a:defRPr/>
              </a:pPr>
              <a:endParaRPr lang="en-US"/>
            </a:p>
          </p:txBody>
        </p:sp>
        <p:sp>
          <p:nvSpPr>
            <p:cNvPr id="69" name="Freeform 162"/>
            <p:cNvSpPr>
              <a:spLocks/>
            </p:cNvSpPr>
            <p:nvPr/>
          </p:nvSpPr>
          <p:spPr bwMode="auto">
            <a:xfrm>
              <a:off x="7130706" y="3987447"/>
              <a:ext cx="22463" cy="19966"/>
            </a:xfrm>
            <a:custGeom>
              <a:avLst/>
              <a:gdLst>
                <a:gd name="T0" fmla="*/ 0 w 9"/>
                <a:gd name="T1" fmla="*/ 1 h 8"/>
                <a:gd name="T2" fmla="*/ 8 w 9"/>
                <a:gd name="T3" fmla="*/ 8 h 8"/>
                <a:gd name="T4" fmla="*/ 9 w 9"/>
                <a:gd name="T5" fmla="*/ 6 h 8"/>
                <a:gd name="T6" fmla="*/ 3 w 9"/>
                <a:gd name="T7" fmla="*/ 0 h 8"/>
                <a:gd name="T8" fmla="*/ 0 w 9"/>
                <a:gd name="T9" fmla="*/ 1 h 8"/>
              </a:gdLst>
              <a:ahLst/>
              <a:cxnLst>
                <a:cxn ang="0">
                  <a:pos x="T0" y="T1"/>
                </a:cxn>
                <a:cxn ang="0">
                  <a:pos x="T2" y="T3"/>
                </a:cxn>
                <a:cxn ang="0">
                  <a:pos x="T4" y="T5"/>
                </a:cxn>
                <a:cxn ang="0">
                  <a:pos x="T6" y="T7"/>
                </a:cxn>
                <a:cxn ang="0">
                  <a:pos x="T8" y="T9"/>
                </a:cxn>
              </a:cxnLst>
              <a:rect l="0" t="0" r="r" b="b"/>
              <a:pathLst>
                <a:path w="9" h="8">
                  <a:moveTo>
                    <a:pt x="0" y="1"/>
                  </a:moveTo>
                  <a:lnTo>
                    <a:pt x="8" y="8"/>
                  </a:lnTo>
                  <a:lnTo>
                    <a:pt x="9" y="6"/>
                  </a:lnTo>
                  <a:lnTo>
                    <a:pt x="3" y="0"/>
                  </a:lnTo>
                  <a:lnTo>
                    <a:pt x="0" y="1"/>
                  </a:lnTo>
                  <a:close/>
                </a:path>
              </a:pathLst>
            </a:custGeom>
            <a:grpFill/>
            <a:ln>
              <a:noFill/>
            </a:ln>
            <a:extLst/>
          </p:spPr>
          <p:txBody>
            <a:bodyPr/>
            <a:lstStyle/>
            <a:p>
              <a:pPr defTabSz="914126">
                <a:defRPr/>
              </a:pPr>
              <a:endParaRPr lang="en-US"/>
            </a:p>
          </p:txBody>
        </p:sp>
        <p:sp>
          <p:nvSpPr>
            <p:cNvPr id="70" name="Freeform 163"/>
            <p:cNvSpPr>
              <a:spLocks/>
            </p:cNvSpPr>
            <p:nvPr/>
          </p:nvSpPr>
          <p:spPr bwMode="auto">
            <a:xfrm>
              <a:off x="7158159" y="3942523"/>
              <a:ext cx="24958" cy="14975"/>
            </a:xfrm>
            <a:custGeom>
              <a:avLst/>
              <a:gdLst>
                <a:gd name="T0" fmla="*/ 0 w 10"/>
                <a:gd name="T1" fmla="*/ 3 h 6"/>
                <a:gd name="T2" fmla="*/ 9 w 10"/>
                <a:gd name="T3" fmla="*/ 6 h 6"/>
                <a:gd name="T4" fmla="*/ 10 w 10"/>
                <a:gd name="T5" fmla="*/ 3 h 6"/>
                <a:gd name="T6" fmla="*/ 1 w 10"/>
                <a:gd name="T7" fmla="*/ 0 h 6"/>
                <a:gd name="T8" fmla="*/ 0 w 10"/>
                <a:gd name="T9" fmla="*/ 3 h 6"/>
              </a:gdLst>
              <a:ahLst/>
              <a:cxnLst>
                <a:cxn ang="0">
                  <a:pos x="T0" y="T1"/>
                </a:cxn>
                <a:cxn ang="0">
                  <a:pos x="T2" y="T3"/>
                </a:cxn>
                <a:cxn ang="0">
                  <a:pos x="T4" y="T5"/>
                </a:cxn>
                <a:cxn ang="0">
                  <a:pos x="T6" y="T7"/>
                </a:cxn>
                <a:cxn ang="0">
                  <a:pos x="T8" y="T9"/>
                </a:cxn>
              </a:cxnLst>
              <a:rect l="0" t="0" r="r" b="b"/>
              <a:pathLst>
                <a:path w="10" h="6">
                  <a:moveTo>
                    <a:pt x="0" y="3"/>
                  </a:moveTo>
                  <a:lnTo>
                    <a:pt x="9" y="6"/>
                  </a:lnTo>
                  <a:lnTo>
                    <a:pt x="10" y="3"/>
                  </a:lnTo>
                  <a:lnTo>
                    <a:pt x="1" y="0"/>
                  </a:lnTo>
                  <a:lnTo>
                    <a:pt x="0" y="3"/>
                  </a:lnTo>
                  <a:close/>
                </a:path>
              </a:pathLst>
            </a:custGeom>
            <a:grpFill/>
            <a:ln>
              <a:noFill/>
            </a:ln>
            <a:extLst/>
          </p:spPr>
          <p:txBody>
            <a:bodyPr/>
            <a:lstStyle/>
            <a:p>
              <a:pPr defTabSz="914126">
                <a:defRPr/>
              </a:pPr>
              <a:endParaRPr lang="en-US"/>
            </a:p>
          </p:txBody>
        </p:sp>
        <p:sp>
          <p:nvSpPr>
            <p:cNvPr id="72" name="Freeform 164"/>
            <p:cNvSpPr>
              <a:spLocks/>
            </p:cNvSpPr>
            <p:nvPr/>
          </p:nvSpPr>
          <p:spPr bwMode="auto">
            <a:xfrm>
              <a:off x="7128209" y="3790281"/>
              <a:ext cx="22463" cy="22463"/>
            </a:xfrm>
            <a:custGeom>
              <a:avLst/>
              <a:gdLst>
                <a:gd name="T0" fmla="*/ 9 w 9"/>
                <a:gd name="T1" fmla="*/ 3 h 9"/>
                <a:gd name="T2" fmla="*/ 8 w 9"/>
                <a:gd name="T3" fmla="*/ 0 h 9"/>
                <a:gd name="T4" fmla="*/ 0 w 9"/>
                <a:gd name="T5" fmla="*/ 7 h 9"/>
                <a:gd name="T6" fmla="*/ 2 w 9"/>
                <a:gd name="T7" fmla="*/ 9 h 9"/>
                <a:gd name="T8" fmla="*/ 9 w 9"/>
                <a:gd name="T9" fmla="*/ 3 h 9"/>
              </a:gdLst>
              <a:ahLst/>
              <a:cxnLst>
                <a:cxn ang="0">
                  <a:pos x="T0" y="T1"/>
                </a:cxn>
                <a:cxn ang="0">
                  <a:pos x="T2" y="T3"/>
                </a:cxn>
                <a:cxn ang="0">
                  <a:pos x="T4" y="T5"/>
                </a:cxn>
                <a:cxn ang="0">
                  <a:pos x="T6" y="T7"/>
                </a:cxn>
                <a:cxn ang="0">
                  <a:pos x="T8" y="T9"/>
                </a:cxn>
              </a:cxnLst>
              <a:rect l="0" t="0" r="r" b="b"/>
              <a:pathLst>
                <a:path w="9" h="9">
                  <a:moveTo>
                    <a:pt x="9" y="3"/>
                  </a:moveTo>
                  <a:lnTo>
                    <a:pt x="8" y="0"/>
                  </a:lnTo>
                  <a:lnTo>
                    <a:pt x="0" y="7"/>
                  </a:lnTo>
                  <a:lnTo>
                    <a:pt x="2" y="9"/>
                  </a:lnTo>
                  <a:lnTo>
                    <a:pt x="9" y="3"/>
                  </a:lnTo>
                  <a:close/>
                </a:path>
              </a:pathLst>
            </a:custGeom>
            <a:grpFill/>
            <a:ln>
              <a:noFill/>
            </a:ln>
            <a:extLst/>
          </p:spPr>
          <p:txBody>
            <a:bodyPr/>
            <a:lstStyle/>
            <a:p>
              <a:pPr defTabSz="914126">
                <a:defRPr/>
              </a:pPr>
              <a:endParaRPr lang="en-US"/>
            </a:p>
          </p:txBody>
        </p:sp>
        <p:sp>
          <p:nvSpPr>
            <p:cNvPr id="73" name="Freeform 165"/>
            <p:cNvSpPr>
              <a:spLocks/>
            </p:cNvSpPr>
            <p:nvPr/>
          </p:nvSpPr>
          <p:spPr bwMode="auto">
            <a:xfrm>
              <a:off x="7153167" y="3840196"/>
              <a:ext cx="27454" cy="12480"/>
            </a:xfrm>
            <a:custGeom>
              <a:avLst/>
              <a:gdLst>
                <a:gd name="T0" fmla="*/ 10 w 11"/>
                <a:gd name="T1" fmla="*/ 0 h 5"/>
                <a:gd name="T2" fmla="*/ 0 w 11"/>
                <a:gd name="T3" fmla="*/ 3 h 5"/>
                <a:gd name="T4" fmla="*/ 2 w 11"/>
                <a:gd name="T5" fmla="*/ 5 h 5"/>
                <a:gd name="T6" fmla="*/ 11 w 11"/>
                <a:gd name="T7" fmla="*/ 3 h 5"/>
                <a:gd name="T8" fmla="*/ 10 w 11"/>
                <a:gd name="T9" fmla="*/ 0 h 5"/>
              </a:gdLst>
              <a:ahLst/>
              <a:cxnLst>
                <a:cxn ang="0">
                  <a:pos x="T0" y="T1"/>
                </a:cxn>
                <a:cxn ang="0">
                  <a:pos x="T2" y="T3"/>
                </a:cxn>
                <a:cxn ang="0">
                  <a:pos x="T4" y="T5"/>
                </a:cxn>
                <a:cxn ang="0">
                  <a:pos x="T6" y="T7"/>
                </a:cxn>
                <a:cxn ang="0">
                  <a:pos x="T8" y="T9"/>
                </a:cxn>
              </a:cxnLst>
              <a:rect l="0" t="0" r="r" b="b"/>
              <a:pathLst>
                <a:path w="11" h="5">
                  <a:moveTo>
                    <a:pt x="10" y="0"/>
                  </a:moveTo>
                  <a:lnTo>
                    <a:pt x="0" y="3"/>
                  </a:lnTo>
                  <a:lnTo>
                    <a:pt x="2" y="5"/>
                  </a:lnTo>
                  <a:lnTo>
                    <a:pt x="11" y="3"/>
                  </a:lnTo>
                  <a:lnTo>
                    <a:pt x="10" y="0"/>
                  </a:lnTo>
                  <a:close/>
                </a:path>
              </a:pathLst>
            </a:custGeom>
            <a:grpFill/>
            <a:ln>
              <a:noFill/>
            </a:ln>
            <a:extLst/>
          </p:spPr>
          <p:txBody>
            <a:bodyPr/>
            <a:lstStyle/>
            <a:p>
              <a:pPr defTabSz="914126">
                <a:defRPr/>
              </a:pPr>
              <a:endParaRPr lang="en-US"/>
            </a:p>
          </p:txBody>
        </p:sp>
        <p:sp>
          <p:nvSpPr>
            <p:cNvPr id="74" name="Rectangle 166"/>
            <p:cNvSpPr>
              <a:spLocks noChangeArrowheads="1"/>
            </p:cNvSpPr>
            <p:nvPr/>
          </p:nvSpPr>
          <p:spPr bwMode="auto">
            <a:xfrm>
              <a:off x="6893606" y="3890112"/>
              <a:ext cx="24958" cy="7488"/>
            </a:xfrm>
            <a:prstGeom prst="rect">
              <a:avLst/>
            </a:prstGeom>
            <a:grpFill/>
            <a:ln>
              <a:noFill/>
            </a:ln>
            <a:extLst/>
          </p:spPr>
          <p:txBody>
            <a:bodyPr/>
            <a:lstStyle/>
            <a:p>
              <a:pPr defTabSz="914126">
                <a:defRPr/>
              </a:pPr>
              <a:endParaRPr lang="en-US"/>
            </a:p>
          </p:txBody>
        </p:sp>
        <p:sp>
          <p:nvSpPr>
            <p:cNvPr id="75" name="Rectangle 167"/>
            <p:cNvSpPr>
              <a:spLocks noChangeArrowheads="1"/>
            </p:cNvSpPr>
            <p:nvPr/>
          </p:nvSpPr>
          <p:spPr bwMode="auto">
            <a:xfrm>
              <a:off x="7170638" y="3892607"/>
              <a:ext cx="27454" cy="7488"/>
            </a:xfrm>
            <a:prstGeom prst="rect">
              <a:avLst/>
            </a:prstGeom>
            <a:grpFill/>
            <a:ln>
              <a:noFill/>
            </a:ln>
            <a:extLst/>
          </p:spPr>
          <p:txBody>
            <a:bodyPr/>
            <a:lstStyle/>
            <a:p>
              <a:pPr defTabSz="914126">
                <a:defRPr/>
              </a:pPr>
              <a:endParaRPr lang="en-US"/>
            </a:p>
          </p:txBody>
        </p:sp>
      </p:grpSp>
      <p:grpSp>
        <p:nvGrpSpPr>
          <p:cNvPr id="76" name="Group 54"/>
          <p:cNvGrpSpPr/>
          <p:nvPr/>
        </p:nvGrpSpPr>
        <p:grpSpPr>
          <a:xfrm>
            <a:off x="7242393" y="4431400"/>
            <a:ext cx="399181" cy="519123"/>
            <a:chOff x="6421904" y="4798576"/>
            <a:chExt cx="299494" cy="389342"/>
          </a:xfrm>
          <a:solidFill>
            <a:schemeClr val="bg1"/>
          </a:solidFill>
        </p:grpSpPr>
        <p:sp>
          <p:nvSpPr>
            <p:cNvPr id="77" name="Freeform 170"/>
            <p:cNvSpPr>
              <a:spLocks/>
            </p:cNvSpPr>
            <p:nvPr/>
          </p:nvSpPr>
          <p:spPr bwMode="auto">
            <a:xfrm>
              <a:off x="6421904" y="4910886"/>
              <a:ext cx="299494" cy="277032"/>
            </a:xfrm>
            <a:custGeom>
              <a:avLst/>
              <a:gdLst>
                <a:gd name="T0" fmla="*/ 45 w 90"/>
                <a:gd name="T1" fmla="*/ 83 h 83"/>
                <a:gd name="T2" fmla="*/ 90 w 90"/>
                <a:gd name="T3" fmla="*/ 0 h 83"/>
                <a:gd name="T4" fmla="*/ 0 w 90"/>
                <a:gd name="T5" fmla="*/ 0 h 83"/>
                <a:gd name="T6" fmla="*/ 45 w 90"/>
                <a:gd name="T7" fmla="*/ 83 h 83"/>
              </a:gdLst>
              <a:ahLst/>
              <a:cxnLst>
                <a:cxn ang="0">
                  <a:pos x="T0" y="T1"/>
                </a:cxn>
                <a:cxn ang="0">
                  <a:pos x="T2" y="T3"/>
                </a:cxn>
                <a:cxn ang="0">
                  <a:pos x="T4" y="T5"/>
                </a:cxn>
                <a:cxn ang="0">
                  <a:pos x="T6" y="T7"/>
                </a:cxn>
              </a:cxnLst>
              <a:rect l="0" t="0" r="r" b="b"/>
              <a:pathLst>
                <a:path w="90" h="83">
                  <a:moveTo>
                    <a:pt x="45" y="83"/>
                  </a:moveTo>
                  <a:cubicBezTo>
                    <a:pt x="90" y="59"/>
                    <a:pt x="90" y="0"/>
                    <a:pt x="90" y="0"/>
                  </a:cubicBezTo>
                  <a:cubicBezTo>
                    <a:pt x="0" y="0"/>
                    <a:pt x="0" y="0"/>
                    <a:pt x="0" y="0"/>
                  </a:cubicBezTo>
                  <a:cubicBezTo>
                    <a:pt x="0" y="0"/>
                    <a:pt x="0" y="59"/>
                    <a:pt x="45" y="83"/>
                  </a:cubicBezTo>
                  <a:close/>
                </a:path>
              </a:pathLst>
            </a:custGeom>
            <a:grpFill/>
            <a:ln>
              <a:noFill/>
            </a:ln>
            <a:extLst/>
          </p:spPr>
          <p:txBody>
            <a:bodyPr/>
            <a:lstStyle/>
            <a:p>
              <a:pPr defTabSz="914126">
                <a:defRPr/>
              </a:pPr>
              <a:endParaRPr lang="en-US"/>
            </a:p>
          </p:txBody>
        </p:sp>
        <p:sp>
          <p:nvSpPr>
            <p:cNvPr id="78" name="Freeform 171"/>
            <p:cNvSpPr>
              <a:spLocks/>
            </p:cNvSpPr>
            <p:nvPr/>
          </p:nvSpPr>
          <p:spPr bwMode="auto">
            <a:xfrm>
              <a:off x="6421904" y="4798576"/>
              <a:ext cx="299494" cy="94840"/>
            </a:xfrm>
            <a:custGeom>
              <a:avLst/>
              <a:gdLst>
                <a:gd name="T0" fmla="*/ 84 w 90"/>
                <a:gd name="T1" fmla="*/ 0 h 29"/>
                <a:gd name="T2" fmla="*/ 68 w 90"/>
                <a:gd name="T3" fmla="*/ 16 h 29"/>
                <a:gd name="T4" fmla="*/ 52 w 90"/>
                <a:gd name="T5" fmla="*/ 0 h 29"/>
                <a:gd name="T6" fmla="*/ 39 w 90"/>
                <a:gd name="T7" fmla="*/ 0 h 29"/>
                <a:gd name="T8" fmla="*/ 23 w 90"/>
                <a:gd name="T9" fmla="*/ 16 h 29"/>
                <a:gd name="T10" fmla="*/ 7 w 90"/>
                <a:gd name="T11" fmla="*/ 0 h 29"/>
                <a:gd name="T12" fmla="*/ 0 w 90"/>
                <a:gd name="T13" fmla="*/ 0 h 29"/>
                <a:gd name="T14" fmla="*/ 0 w 90"/>
                <a:gd name="T15" fmla="*/ 29 h 29"/>
                <a:gd name="T16" fmla="*/ 90 w 90"/>
                <a:gd name="T17" fmla="*/ 29 h 29"/>
                <a:gd name="T18" fmla="*/ 90 w 90"/>
                <a:gd name="T19" fmla="*/ 0 h 29"/>
                <a:gd name="T20" fmla="*/ 84 w 90"/>
                <a:gd name="T2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90" h="29">
                  <a:moveTo>
                    <a:pt x="84" y="0"/>
                  </a:moveTo>
                  <a:cubicBezTo>
                    <a:pt x="84" y="9"/>
                    <a:pt x="77" y="16"/>
                    <a:pt x="68" y="16"/>
                  </a:cubicBezTo>
                  <a:cubicBezTo>
                    <a:pt x="59" y="16"/>
                    <a:pt x="52" y="9"/>
                    <a:pt x="52" y="0"/>
                  </a:cubicBezTo>
                  <a:cubicBezTo>
                    <a:pt x="39" y="0"/>
                    <a:pt x="39" y="0"/>
                    <a:pt x="39" y="0"/>
                  </a:cubicBezTo>
                  <a:cubicBezTo>
                    <a:pt x="39" y="9"/>
                    <a:pt x="32" y="16"/>
                    <a:pt x="23" y="16"/>
                  </a:cubicBezTo>
                  <a:cubicBezTo>
                    <a:pt x="14" y="16"/>
                    <a:pt x="7" y="9"/>
                    <a:pt x="7" y="0"/>
                  </a:cubicBezTo>
                  <a:cubicBezTo>
                    <a:pt x="0" y="0"/>
                    <a:pt x="0" y="0"/>
                    <a:pt x="0" y="0"/>
                  </a:cubicBezTo>
                  <a:cubicBezTo>
                    <a:pt x="0" y="29"/>
                    <a:pt x="0" y="29"/>
                    <a:pt x="0" y="29"/>
                  </a:cubicBezTo>
                  <a:cubicBezTo>
                    <a:pt x="90" y="29"/>
                    <a:pt x="90" y="29"/>
                    <a:pt x="90" y="29"/>
                  </a:cubicBezTo>
                  <a:cubicBezTo>
                    <a:pt x="90" y="0"/>
                    <a:pt x="90" y="0"/>
                    <a:pt x="90" y="0"/>
                  </a:cubicBezTo>
                  <a:lnTo>
                    <a:pt x="84" y="0"/>
                  </a:lnTo>
                  <a:close/>
                </a:path>
              </a:pathLst>
            </a:custGeom>
            <a:grpFill/>
            <a:ln>
              <a:noFill/>
            </a:ln>
            <a:extLst/>
          </p:spPr>
          <p:txBody>
            <a:bodyPr/>
            <a:lstStyle/>
            <a:p>
              <a:pPr defTabSz="914126">
                <a:defRPr/>
              </a:pPr>
              <a:endParaRPr lang="en-US"/>
            </a:p>
          </p:txBody>
        </p:sp>
      </p:grpSp>
      <p:sp>
        <p:nvSpPr>
          <p:cNvPr id="79" name="矩形 78"/>
          <p:cNvSpPr/>
          <p:nvPr/>
        </p:nvSpPr>
        <p:spPr>
          <a:xfrm>
            <a:off x="4397024" y="2032406"/>
            <a:ext cx="1364136" cy="446163"/>
          </a:xfrm>
          <a:prstGeom prst="rect">
            <a:avLst/>
          </a:prstGeom>
        </p:spPr>
        <p:txBody>
          <a:bodyPr wrap="none" lIns="91407" tIns="45704" rIns="91407" bIns="45704">
            <a:spAutoFit/>
          </a:bodyPr>
          <a:lstStyle/>
          <a:p>
            <a:pPr algn="r" defTabSz="914126">
              <a:defRPr/>
            </a:pPr>
            <a:r>
              <a:rPr lang="zh-CN" altLang="en-US" sz="2300" b="1" dirty="0">
                <a:solidFill>
                  <a:schemeClr val="bg1">
                    <a:lumMod val="95000"/>
                  </a:schemeClr>
                </a:solidFill>
                <a:latin typeface="微软雅黑" pitchFamily="34" charset="-122"/>
                <a:ea typeface="微软雅黑" pitchFamily="34" charset="-122"/>
              </a:rPr>
              <a:t>添加标题</a:t>
            </a:r>
            <a:endParaRPr lang="en-US" altLang="zh-CN" sz="2300" b="1" dirty="0">
              <a:solidFill>
                <a:schemeClr val="bg1">
                  <a:lumMod val="95000"/>
                </a:schemeClr>
              </a:solidFill>
              <a:latin typeface="微软雅黑" pitchFamily="34" charset="-122"/>
              <a:ea typeface="微软雅黑" pitchFamily="34" charset="-122"/>
            </a:endParaRPr>
          </a:p>
        </p:txBody>
      </p:sp>
      <p:sp>
        <p:nvSpPr>
          <p:cNvPr id="80" name="矩形 47"/>
          <p:cNvSpPr>
            <a:spLocks noChangeArrowheads="1"/>
          </p:cNvSpPr>
          <p:nvPr/>
        </p:nvSpPr>
        <p:spPr bwMode="auto">
          <a:xfrm>
            <a:off x="1565328" y="2484844"/>
            <a:ext cx="4195833" cy="1200040"/>
          </a:xfrm>
          <a:prstGeom prst="rect">
            <a:avLst/>
          </a:prstGeom>
          <a:noFill/>
          <a:ln>
            <a:noFill/>
          </a:ln>
          <a:extLst/>
        </p:spPr>
        <p:txBody>
          <a:bodyPr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r" defTabSz="914126">
              <a:lnSpc>
                <a:spcPct val="120000"/>
              </a:lnSpc>
              <a:spcBef>
                <a:spcPct val="0"/>
              </a:spcBef>
              <a:buNone/>
              <a:defRPr/>
            </a:pPr>
            <a:r>
              <a:rPr lang="zh-CN" altLang="en-US" sz="1500" dirty="0">
                <a:solidFill>
                  <a:schemeClr val="bg1">
                    <a:lumMod val="95000"/>
                  </a:schemeClr>
                </a:solidFill>
                <a:sym typeface="微软雅黑" pitchFamily="34" charset="-122"/>
              </a:rPr>
              <a:t>在此录入上述图表的综合描述说明，在此录入上述图表的综合描述说明，在此录入上述图表的综合描述说明，在此录入上述图表的综合描述说明，在此录入上述图表的综合描述说明</a:t>
            </a:r>
          </a:p>
        </p:txBody>
      </p:sp>
      <p:sp>
        <p:nvSpPr>
          <p:cNvPr id="81" name="矩形 80"/>
          <p:cNvSpPr>
            <a:spLocks noChangeArrowheads="1"/>
          </p:cNvSpPr>
          <p:nvPr/>
        </p:nvSpPr>
        <p:spPr bwMode="auto">
          <a:xfrm>
            <a:off x="1382831" y="5237568"/>
            <a:ext cx="1552014" cy="446163"/>
          </a:xfrm>
          <a:prstGeom prst="rect">
            <a:avLst/>
          </a:prstGeom>
          <a:noFill/>
          <a:ln w="9525">
            <a:noFill/>
            <a:miter lim="800000"/>
            <a:headEnd/>
            <a:tailEnd/>
          </a:ln>
        </p:spPr>
        <p:txBody>
          <a:bodyPr lIns="91407" tIns="45704" rIns="91407" bIns="45704">
            <a:spAutoFit/>
          </a:bodyPr>
          <a:lstStyle/>
          <a:p>
            <a:pPr algn="ctr"/>
            <a:r>
              <a:rPr lang="zh-CN" altLang="en-US" sz="2300" b="1" dirty="0">
                <a:solidFill>
                  <a:srgbClr val="404040"/>
                </a:solidFill>
                <a:latin typeface="微软雅黑" pitchFamily="34" charset="-122"/>
                <a:ea typeface="微软雅黑" pitchFamily="34" charset="-122"/>
              </a:rPr>
              <a:t>添加标题</a:t>
            </a:r>
            <a:endParaRPr lang="en-US" altLang="zh-CN" sz="2300" b="1" dirty="0">
              <a:solidFill>
                <a:srgbClr val="404040"/>
              </a:solidFill>
              <a:latin typeface="微软雅黑" pitchFamily="34" charset="-122"/>
              <a:ea typeface="微软雅黑" pitchFamily="34" charset="-122"/>
            </a:endParaRPr>
          </a:p>
        </p:txBody>
      </p:sp>
      <p:sp>
        <p:nvSpPr>
          <p:cNvPr id="82" name="矩形 47"/>
          <p:cNvSpPr>
            <a:spLocks noChangeArrowheads="1"/>
          </p:cNvSpPr>
          <p:nvPr/>
        </p:nvSpPr>
        <p:spPr bwMode="auto">
          <a:xfrm>
            <a:off x="1173357" y="5658257"/>
            <a:ext cx="1970962" cy="923106"/>
          </a:xfrm>
          <a:prstGeom prst="rect">
            <a:avLst/>
          </a:prstGeom>
          <a:noFill/>
          <a:ln>
            <a:noFill/>
          </a:ln>
          <a:extLst/>
        </p:spPr>
        <p:txBody>
          <a:bodyPr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20000"/>
              </a:lnSpc>
              <a:spcBef>
                <a:spcPct val="0"/>
              </a:spcBef>
              <a:buNone/>
              <a:defRPr/>
            </a:pPr>
            <a:r>
              <a:rPr lang="zh-CN" altLang="en-US" sz="1500" dirty="0">
                <a:solidFill>
                  <a:schemeClr val="tx1">
                    <a:lumMod val="65000"/>
                    <a:lumOff val="35000"/>
                  </a:schemeClr>
                </a:solidFill>
                <a:sym typeface="微软雅黑" pitchFamily="34" charset="-122"/>
              </a:rPr>
              <a:t>在此录入上述图表的描述说明，在此录入上述图表的描述说明。</a:t>
            </a:r>
          </a:p>
        </p:txBody>
      </p:sp>
      <p:sp>
        <p:nvSpPr>
          <p:cNvPr id="83" name="矩形 82"/>
          <p:cNvSpPr>
            <a:spLocks noChangeArrowheads="1"/>
          </p:cNvSpPr>
          <p:nvPr/>
        </p:nvSpPr>
        <p:spPr bwMode="auto">
          <a:xfrm>
            <a:off x="4021890" y="5237568"/>
            <a:ext cx="1550426" cy="446163"/>
          </a:xfrm>
          <a:prstGeom prst="rect">
            <a:avLst/>
          </a:prstGeom>
          <a:noFill/>
          <a:ln w="9525">
            <a:noFill/>
            <a:miter lim="800000"/>
            <a:headEnd/>
            <a:tailEnd/>
          </a:ln>
        </p:spPr>
        <p:txBody>
          <a:bodyPr lIns="91407" tIns="45704" rIns="91407" bIns="45704">
            <a:spAutoFit/>
          </a:bodyPr>
          <a:lstStyle/>
          <a:p>
            <a:pPr algn="ctr"/>
            <a:r>
              <a:rPr lang="zh-CN" altLang="en-US" sz="2300" b="1" dirty="0">
                <a:solidFill>
                  <a:srgbClr val="404040"/>
                </a:solidFill>
                <a:latin typeface="微软雅黑" pitchFamily="34" charset="-122"/>
                <a:ea typeface="微软雅黑" pitchFamily="34" charset="-122"/>
              </a:rPr>
              <a:t>添加标题</a:t>
            </a:r>
            <a:endParaRPr lang="en-US" altLang="zh-CN" sz="2300" b="1" dirty="0">
              <a:solidFill>
                <a:srgbClr val="404040"/>
              </a:solidFill>
              <a:latin typeface="微软雅黑" pitchFamily="34" charset="-122"/>
              <a:ea typeface="微软雅黑" pitchFamily="34" charset="-122"/>
            </a:endParaRPr>
          </a:p>
        </p:txBody>
      </p:sp>
      <p:sp>
        <p:nvSpPr>
          <p:cNvPr id="84" name="矩形 47"/>
          <p:cNvSpPr>
            <a:spLocks noChangeArrowheads="1"/>
          </p:cNvSpPr>
          <p:nvPr/>
        </p:nvSpPr>
        <p:spPr bwMode="auto">
          <a:xfrm>
            <a:off x="3812417" y="5658257"/>
            <a:ext cx="1969374" cy="923106"/>
          </a:xfrm>
          <a:prstGeom prst="rect">
            <a:avLst/>
          </a:prstGeom>
          <a:noFill/>
          <a:ln>
            <a:noFill/>
          </a:ln>
          <a:extLst/>
        </p:spPr>
        <p:txBody>
          <a:bodyPr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20000"/>
              </a:lnSpc>
              <a:spcBef>
                <a:spcPct val="0"/>
              </a:spcBef>
              <a:buNone/>
              <a:defRPr/>
            </a:pPr>
            <a:r>
              <a:rPr lang="zh-CN" altLang="en-US" sz="1500" dirty="0">
                <a:solidFill>
                  <a:schemeClr val="tx1">
                    <a:lumMod val="65000"/>
                    <a:lumOff val="35000"/>
                  </a:schemeClr>
                </a:solidFill>
                <a:sym typeface="微软雅黑" pitchFamily="34" charset="-122"/>
              </a:rPr>
              <a:t>在此录入上述图表的描述说明，在此录入上述图表的描述说明。</a:t>
            </a:r>
          </a:p>
        </p:txBody>
      </p:sp>
      <p:sp>
        <p:nvSpPr>
          <p:cNvPr id="85" name="矩形 84"/>
          <p:cNvSpPr>
            <a:spLocks noChangeArrowheads="1"/>
          </p:cNvSpPr>
          <p:nvPr/>
        </p:nvSpPr>
        <p:spPr bwMode="auto">
          <a:xfrm>
            <a:off x="9298419" y="5237568"/>
            <a:ext cx="1552014" cy="446163"/>
          </a:xfrm>
          <a:prstGeom prst="rect">
            <a:avLst/>
          </a:prstGeom>
          <a:noFill/>
          <a:ln w="9525">
            <a:noFill/>
            <a:miter lim="800000"/>
            <a:headEnd/>
            <a:tailEnd/>
          </a:ln>
        </p:spPr>
        <p:txBody>
          <a:bodyPr lIns="91407" tIns="45704" rIns="91407" bIns="45704">
            <a:spAutoFit/>
          </a:bodyPr>
          <a:lstStyle/>
          <a:p>
            <a:pPr algn="ctr"/>
            <a:r>
              <a:rPr lang="zh-CN" altLang="en-US" sz="2300" b="1" dirty="0">
                <a:solidFill>
                  <a:srgbClr val="404040"/>
                </a:solidFill>
                <a:latin typeface="微软雅黑" pitchFamily="34" charset="-122"/>
                <a:ea typeface="微软雅黑" pitchFamily="34" charset="-122"/>
              </a:rPr>
              <a:t>添加标题</a:t>
            </a:r>
            <a:endParaRPr lang="en-US" altLang="zh-CN" sz="2300" b="1" dirty="0">
              <a:solidFill>
                <a:srgbClr val="404040"/>
              </a:solidFill>
              <a:latin typeface="微软雅黑" pitchFamily="34" charset="-122"/>
              <a:ea typeface="微软雅黑" pitchFamily="34" charset="-122"/>
            </a:endParaRPr>
          </a:p>
        </p:txBody>
      </p:sp>
      <p:sp>
        <p:nvSpPr>
          <p:cNvPr id="86" name="矩形 47"/>
          <p:cNvSpPr>
            <a:spLocks noChangeArrowheads="1"/>
          </p:cNvSpPr>
          <p:nvPr/>
        </p:nvSpPr>
        <p:spPr bwMode="auto">
          <a:xfrm>
            <a:off x="9088943" y="5658257"/>
            <a:ext cx="1970962" cy="923106"/>
          </a:xfrm>
          <a:prstGeom prst="rect">
            <a:avLst/>
          </a:prstGeom>
          <a:noFill/>
          <a:ln>
            <a:noFill/>
          </a:ln>
          <a:extLst/>
        </p:spPr>
        <p:txBody>
          <a:bodyPr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20000"/>
              </a:lnSpc>
              <a:spcBef>
                <a:spcPct val="0"/>
              </a:spcBef>
              <a:buNone/>
              <a:defRPr/>
            </a:pPr>
            <a:r>
              <a:rPr lang="zh-CN" altLang="en-US" sz="1500" dirty="0">
                <a:solidFill>
                  <a:schemeClr val="tx1">
                    <a:lumMod val="65000"/>
                    <a:lumOff val="35000"/>
                  </a:schemeClr>
                </a:solidFill>
                <a:sym typeface="微软雅黑" pitchFamily="34" charset="-122"/>
              </a:rPr>
              <a:t>在此录入上述图表的描述说明，在此录入上述图表的描述说明。</a:t>
            </a:r>
          </a:p>
        </p:txBody>
      </p:sp>
      <p:sp>
        <p:nvSpPr>
          <p:cNvPr id="87" name="矩形 86"/>
          <p:cNvSpPr>
            <a:spLocks noChangeArrowheads="1"/>
          </p:cNvSpPr>
          <p:nvPr/>
        </p:nvSpPr>
        <p:spPr bwMode="auto">
          <a:xfrm>
            <a:off x="6659362" y="5237568"/>
            <a:ext cx="1552014" cy="446163"/>
          </a:xfrm>
          <a:prstGeom prst="rect">
            <a:avLst/>
          </a:prstGeom>
          <a:noFill/>
          <a:ln w="9525">
            <a:noFill/>
            <a:miter lim="800000"/>
            <a:headEnd/>
            <a:tailEnd/>
          </a:ln>
        </p:spPr>
        <p:txBody>
          <a:bodyPr lIns="91407" tIns="45704" rIns="91407" bIns="45704">
            <a:spAutoFit/>
          </a:bodyPr>
          <a:lstStyle/>
          <a:p>
            <a:pPr algn="ctr"/>
            <a:r>
              <a:rPr lang="zh-CN" altLang="en-US" sz="2300" b="1" dirty="0">
                <a:solidFill>
                  <a:srgbClr val="404040"/>
                </a:solidFill>
                <a:latin typeface="微软雅黑" pitchFamily="34" charset="-122"/>
                <a:ea typeface="微软雅黑" pitchFamily="34" charset="-122"/>
              </a:rPr>
              <a:t>添加标题</a:t>
            </a:r>
            <a:endParaRPr lang="en-US" altLang="zh-CN" sz="2300" b="1" dirty="0">
              <a:solidFill>
                <a:srgbClr val="404040"/>
              </a:solidFill>
              <a:latin typeface="微软雅黑" pitchFamily="34" charset="-122"/>
              <a:ea typeface="微软雅黑" pitchFamily="34" charset="-122"/>
            </a:endParaRPr>
          </a:p>
        </p:txBody>
      </p:sp>
      <p:sp>
        <p:nvSpPr>
          <p:cNvPr id="88" name="矩形 47"/>
          <p:cNvSpPr>
            <a:spLocks noChangeArrowheads="1"/>
          </p:cNvSpPr>
          <p:nvPr/>
        </p:nvSpPr>
        <p:spPr bwMode="auto">
          <a:xfrm>
            <a:off x="6449886" y="5658257"/>
            <a:ext cx="1970962" cy="923106"/>
          </a:xfrm>
          <a:prstGeom prst="rect">
            <a:avLst/>
          </a:prstGeom>
          <a:noFill/>
          <a:ln>
            <a:noFill/>
          </a:ln>
          <a:extLst/>
        </p:spPr>
        <p:txBody>
          <a:bodyPr lIns="91407" tIns="45704" rIns="91407" bIns="45704">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126">
              <a:lnSpc>
                <a:spcPct val="120000"/>
              </a:lnSpc>
              <a:spcBef>
                <a:spcPct val="0"/>
              </a:spcBef>
              <a:buNone/>
              <a:defRPr/>
            </a:pPr>
            <a:r>
              <a:rPr lang="zh-CN" altLang="en-US" sz="1500" dirty="0">
                <a:solidFill>
                  <a:schemeClr val="tx1">
                    <a:lumMod val="65000"/>
                    <a:lumOff val="35000"/>
                  </a:schemeClr>
                </a:solidFill>
                <a:sym typeface="微软雅黑" pitchFamily="34" charset="-122"/>
              </a:rPr>
              <a:t>在此录入上述图表的描述说明，在此录入上述图表的描述说明。</a:t>
            </a:r>
          </a:p>
        </p:txBody>
      </p:sp>
    </p:spTree>
    <p:extLst>
      <p:ext uri="{BB962C8B-B14F-4D97-AF65-F5344CB8AC3E}">
        <p14:creationId xmlns:p14="http://schemas.microsoft.com/office/powerpoint/2010/main" val="327264991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additive="base">
                                        <p:cTn id="7" dur="500" fill="hold"/>
                                        <p:tgtEl>
                                          <p:spTgt spid="19"/>
                                        </p:tgtEl>
                                        <p:attrNameLst>
                                          <p:attrName>ppt_x</p:attrName>
                                        </p:attrNameLst>
                                      </p:cBhvr>
                                      <p:tavLst>
                                        <p:tav tm="0">
                                          <p:val>
                                            <p:strVal val="0-#ppt_w/2"/>
                                          </p:val>
                                        </p:tav>
                                        <p:tav tm="100000">
                                          <p:val>
                                            <p:strVal val="#ppt_x"/>
                                          </p:val>
                                        </p:tav>
                                      </p:tavLst>
                                    </p:anim>
                                    <p:anim calcmode="lin" valueType="num">
                                      <p:cBhvr additive="base">
                                        <p:cTn id="8" dur="500" fill="hold"/>
                                        <p:tgtEl>
                                          <p:spTgt spid="1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grpId="0" nodeType="after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right)">
                                      <p:cBhvr>
                                        <p:cTn id="12" dur="500"/>
                                        <p:tgtEl>
                                          <p:spTgt spid="20"/>
                                        </p:tgtEl>
                                      </p:cBhvr>
                                    </p:animEffect>
                                  </p:childTnLst>
                                </p:cTn>
                              </p:par>
                              <p:par>
                                <p:cTn id="13" presetID="22" presetClass="entr" presetSubtype="2" fill="hold" grpId="0" nodeType="withEffect">
                                  <p:stCondLst>
                                    <p:cond delay="250"/>
                                  </p:stCondLst>
                                  <p:childTnLst>
                                    <p:set>
                                      <p:cBhvr>
                                        <p:cTn id="14" dur="1" fill="hold">
                                          <p:stCondLst>
                                            <p:cond delay="0"/>
                                          </p:stCondLst>
                                        </p:cTn>
                                        <p:tgtEl>
                                          <p:spTgt spid="79"/>
                                        </p:tgtEl>
                                        <p:attrNameLst>
                                          <p:attrName>style.visibility</p:attrName>
                                        </p:attrNameLst>
                                      </p:cBhvr>
                                      <p:to>
                                        <p:strVal val="visible"/>
                                      </p:to>
                                    </p:set>
                                    <p:animEffect transition="in" filter="wipe(right)">
                                      <p:cBhvr>
                                        <p:cTn id="15" dur="500"/>
                                        <p:tgtEl>
                                          <p:spTgt spid="79"/>
                                        </p:tgtEl>
                                      </p:cBhvr>
                                    </p:animEffect>
                                  </p:childTnLst>
                                </p:cTn>
                              </p:par>
                              <p:par>
                                <p:cTn id="16" presetID="22" presetClass="entr" presetSubtype="2" fill="hold" grpId="0" nodeType="withEffect">
                                  <p:stCondLst>
                                    <p:cond delay="250"/>
                                  </p:stCondLst>
                                  <p:childTnLst>
                                    <p:set>
                                      <p:cBhvr>
                                        <p:cTn id="17" dur="1" fill="hold">
                                          <p:stCondLst>
                                            <p:cond delay="0"/>
                                          </p:stCondLst>
                                        </p:cTn>
                                        <p:tgtEl>
                                          <p:spTgt spid="80"/>
                                        </p:tgtEl>
                                        <p:attrNameLst>
                                          <p:attrName>style.visibility</p:attrName>
                                        </p:attrNameLst>
                                      </p:cBhvr>
                                      <p:to>
                                        <p:strVal val="visible"/>
                                      </p:to>
                                    </p:set>
                                    <p:animEffect transition="in" filter="wipe(right)">
                                      <p:cBhvr>
                                        <p:cTn id="18" dur="500"/>
                                        <p:tgtEl>
                                          <p:spTgt spid="80"/>
                                        </p:tgtEl>
                                      </p:cBhvr>
                                    </p:animEffect>
                                  </p:childTnLst>
                                </p:cTn>
                              </p:par>
                            </p:childTnLst>
                          </p:cTn>
                        </p:par>
                        <p:par>
                          <p:cTn id="19" fill="hold">
                            <p:stCondLst>
                              <p:cond delay="1250"/>
                            </p:stCondLst>
                            <p:childTnLst>
                              <p:par>
                                <p:cTn id="20" presetID="21" presetClass="entr" presetSubtype="1" fill="hold" grpId="0" nodeType="afterEffect">
                                  <p:stCondLst>
                                    <p:cond delay="0"/>
                                  </p:stCondLst>
                                  <p:childTnLst>
                                    <p:set>
                                      <p:cBhvr>
                                        <p:cTn id="21" dur="1" fill="hold">
                                          <p:stCondLst>
                                            <p:cond delay="0"/>
                                          </p:stCondLst>
                                        </p:cTn>
                                        <p:tgtEl>
                                          <p:spTgt spid="21"/>
                                        </p:tgtEl>
                                        <p:attrNameLst>
                                          <p:attrName>style.visibility</p:attrName>
                                        </p:attrNameLst>
                                      </p:cBhvr>
                                      <p:to>
                                        <p:strVal val="visible"/>
                                      </p:to>
                                    </p:set>
                                    <p:animEffect transition="in" filter="wheel(1)">
                                      <p:cBhvr>
                                        <p:cTn id="22" dur="400"/>
                                        <p:tgtEl>
                                          <p:spTgt spid="21"/>
                                        </p:tgtEl>
                                      </p:cBhvr>
                                    </p:animEffect>
                                  </p:childTnLst>
                                </p:cTn>
                              </p:par>
                            </p:childTnLst>
                          </p:cTn>
                        </p:par>
                        <p:par>
                          <p:cTn id="23" fill="hold">
                            <p:stCondLst>
                              <p:cond delay="1650"/>
                            </p:stCondLst>
                            <p:childTnLst>
                              <p:par>
                                <p:cTn id="24" presetID="21" presetClass="entr" presetSubtype="1" fill="hold" grpId="0" nodeType="after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heel(1)">
                                      <p:cBhvr>
                                        <p:cTn id="26" dur="400"/>
                                        <p:tgtEl>
                                          <p:spTgt spid="22"/>
                                        </p:tgtEl>
                                      </p:cBhvr>
                                    </p:animEffect>
                                  </p:childTnLst>
                                </p:cTn>
                              </p:par>
                            </p:childTnLst>
                          </p:cTn>
                        </p:par>
                        <p:par>
                          <p:cTn id="27" fill="hold">
                            <p:stCondLst>
                              <p:cond delay="2050"/>
                            </p:stCondLst>
                            <p:childTnLst>
                              <p:par>
                                <p:cTn id="28" presetID="21" presetClass="entr" presetSubtype="1" fill="hold" grpId="0" nodeType="afterEffect">
                                  <p:stCondLst>
                                    <p:cond delay="0"/>
                                  </p:stCondLst>
                                  <p:childTnLst>
                                    <p:set>
                                      <p:cBhvr>
                                        <p:cTn id="29" dur="1" fill="hold">
                                          <p:stCondLst>
                                            <p:cond delay="0"/>
                                          </p:stCondLst>
                                        </p:cTn>
                                        <p:tgtEl>
                                          <p:spTgt spid="23"/>
                                        </p:tgtEl>
                                        <p:attrNameLst>
                                          <p:attrName>style.visibility</p:attrName>
                                        </p:attrNameLst>
                                      </p:cBhvr>
                                      <p:to>
                                        <p:strVal val="visible"/>
                                      </p:to>
                                    </p:set>
                                    <p:animEffect transition="in" filter="wheel(1)">
                                      <p:cBhvr>
                                        <p:cTn id="30" dur="400"/>
                                        <p:tgtEl>
                                          <p:spTgt spid="23"/>
                                        </p:tgtEl>
                                      </p:cBhvr>
                                    </p:animEffect>
                                  </p:childTnLst>
                                </p:cTn>
                              </p:par>
                            </p:childTnLst>
                          </p:cTn>
                        </p:par>
                        <p:par>
                          <p:cTn id="31" fill="hold">
                            <p:stCondLst>
                              <p:cond delay="2450"/>
                            </p:stCondLst>
                            <p:childTnLst>
                              <p:par>
                                <p:cTn id="32" presetID="21" presetClass="entr" presetSubtype="1"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heel(1)">
                                      <p:cBhvr>
                                        <p:cTn id="34" dur="400"/>
                                        <p:tgtEl>
                                          <p:spTgt spid="24"/>
                                        </p:tgtEl>
                                      </p:cBhvr>
                                    </p:animEffect>
                                  </p:childTnLst>
                                </p:cTn>
                              </p:par>
                            </p:childTnLst>
                          </p:cTn>
                        </p:par>
                        <p:par>
                          <p:cTn id="35" fill="hold">
                            <p:stCondLst>
                              <p:cond delay="2850"/>
                            </p:stCondLst>
                            <p:childTnLst>
                              <p:par>
                                <p:cTn id="36" presetID="10" presetClass="entr" presetSubtype="0"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Effect transition="in" filter="fade">
                                      <p:cBhvr>
                                        <p:cTn id="38" dur="250"/>
                                        <p:tgtEl>
                                          <p:spTgt spid="25"/>
                                        </p:tgtEl>
                                      </p:cBhvr>
                                    </p:animEffect>
                                  </p:childTnLst>
                                </p:cTn>
                              </p:par>
                              <p:par>
                                <p:cTn id="39" presetID="10" presetClass="entr" presetSubtype="0" fill="hold" nodeType="withEffect">
                                  <p:stCondLst>
                                    <p:cond delay="0"/>
                                  </p:stCondLst>
                                  <p:childTnLst>
                                    <p:set>
                                      <p:cBhvr>
                                        <p:cTn id="40" dur="1" fill="hold">
                                          <p:stCondLst>
                                            <p:cond delay="0"/>
                                          </p:stCondLst>
                                        </p:cTn>
                                        <p:tgtEl>
                                          <p:spTgt spid="28"/>
                                        </p:tgtEl>
                                        <p:attrNameLst>
                                          <p:attrName>style.visibility</p:attrName>
                                        </p:attrNameLst>
                                      </p:cBhvr>
                                      <p:to>
                                        <p:strVal val="visible"/>
                                      </p:to>
                                    </p:set>
                                    <p:animEffect transition="in" filter="fade">
                                      <p:cBhvr>
                                        <p:cTn id="41" dur="250"/>
                                        <p:tgtEl>
                                          <p:spTgt spid="28"/>
                                        </p:tgtEl>
                                      </p:cBhvr>
                                    </p:animEffect>
                                  </p:childTnLst>
                                </p:cTn>
                              </p:par>
                              <p:par>
                                <p:cTn id="42" presetID="10" presetClass="entr" presetSubtype="0" fill="hold" nodeType="with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250"/>
                                        <p:tgtEl>
                                          <p:spTgt spid="76"/>
                                        </p:tgtEl>
                                      </p:cBhvr>
                                    </p:animEffect>
                                  </p:childTnLst>
                                </p:cTn>
                              </p:par>
                              <p:par>
                                <p:cTn id="45" presetID="10" presetClass="entr" presetSubtype="0" fill="hold" nodeType="withEffect">
                                  <p:stCondLst>
                                    <p:cond delay="0"/>
                                  </p:stCondLst>
                                  <p:childTnLst>
                                    <p:set>
                                      <p:cBhvr>
                                        <p:cTn id="46" dur="1" fill="hold">
                                          <p:stCondLst>
                                            <p:cond delay="0"/>
                                          </p:stCondLst>
                                        </p:cTn>
                                        <p:tgtEl>
                                          <p:spTgt spid="56"/>
                                        </p:tgtEl>
                                        <p:attrNameLst>
                                          <p:attrName>style.visibility</p:attrName>
                                        </p:attrNameLst>
                                      </p:cBhvr>
                                      <p:to>
                                        <p:strVal val="visible"/>
                                      </p:to>
                                    </p:set>
                                    <p:animEffect transition="in" filter="fade">
                                      <p:cBhvr>
                                        <p:cTn id="47" dur="250"/>
                                        <p:tgtEl>
                                          <p:spTgt spid="56"/>
                                        </p:tgtEl>
                                      </p:cBhvr>
                                    </p:animEffect>
                                  </p:childTnLst>
                                </p:cTn>
                              </p:par>
                              <p:par>
                                <p:cTn id="48" presetID="14" presetClass="entr" presetSubtype="10" fill="hold" grpId="0" nodeType="withEffect">
                                  <p:stCondLst>
                                    <p:cond delay="750"/>
                                  </p:stCondLst>
                                  <p:childTnLst>
                                    <p:set>
                                      <p:cBhvr>
                                        <p:cTn id="49" dur="1" fill="hold">
                                          <p:stCondLst>
                                            <p:cond delay="0"/>
                                          </p:stCondLst>
                                        </p:cTn>
                                        <p:tgtEl>
                                          <p:spTgt spid="81"/>
                                        </p:tgtEl>
                                        <p:attrNameLst>
                                          <p:attrName>style.visibility</p:attrName>
                                        </p:attrNameLst>
                                      </p:cBhvr>
                                      <p:to>
                                        <p:strVal val="visible"/>
                                      </p:to>
                                    </p:set>
                                    <p:animEffect transition="in" filter="randombar(horizontal)">
                                      <p:cBhvr>
                                        <p:cTn id="50" dur="400"/>
                                        <p:tgtEl>
                                          <p:spTgt spid="81"/>
                                        </p:tgtEl>
                                      </p:cBhvr>
                                    </p:animEffect>
                                  </p:childTnLst>
                                </p:cTn>
                              </p:par>
                              <p:par>
                                <p:cTn id="51" presetID="14" presetClass="entr" presetSubtype="10" fill="hold" grpId="0" nodeType="withEffect">
                                  <p:stCondLst>
                                    <p:cond delay="750"/>
                                  </p:stCondLst>
                                  <p:childTnLst>
                                    <p:set>
                                      <p:cBhvr>
                                        <p:cTn id="52" dur="1" fill="hold">
                                          <p:stCondLst>
                                            <p:cond delay="0"/>
                                          </p:stCondLst>
                                        </p:cTn>
                                        <p:tgtEl>
                                          <p:spTgt spid="82"/>
                                        </p:tgtEl>
                                        <p:attrNameLst>
                                          <p:attrName>style.visibility</p:attrName>
                                        </p:attrNameLst>
                                      </p:cBhvr>
                                      <p:to>
                                        <p:strVal val="visible"/>
                                      </p:to>
                                    </p:set>
                                    <p:animEffect transition="in" filter="randombar(horizontal)">
                                      <p:cBhvr>
                                        <p:cTn id="53" dur="400"/>
                                        <p:tgtEl>
                                          <p:spTgt spid="82"/>
                                        </p:tgtEl>
                                      </p:cBhvr>
                                    </p:animEffect>
                                  </p:childTnLst>
                                </p:cTn>
                              </p:par>
                              <p:par>
                                <p:cTn id="54" presetID="14" presetClass="entr" presetSubtype="10" fill="hold" grpId="0" nodeType="withEffect">
                                  <p:stCondLst>
                                    <p:cond delay="750"/>
                                  </p:stCondLst>
                                  <p:childTnLst>
                                    <p:set>
                                      <p:cBhvr>
                                        <p:cTn id="55" dur="1" fill="hold">
                                          <p:stCondLst>
                                            <p:cond delay="0"/>
                                          </p:stCondLst>
                                        </p:cTn>
                                        <p:tgtEl>
                                          <p:spTgt spid="83"/>
                                        </p:tgtEl>
                                        <p:attrNameLst>
                                          <p:attrName>style.visibility</p:attrName>
                                        </p:attrNameLst>
                                      </p:cBhvr>
                                      <p:to>
                                        <p:strVal val="visible"/>
                                      </p:to>
                                    </p:set>
                                    <p:animEffect transition="in" filter="randombar(horizontal)">
                                      <p:cBhvr>
                                        <p:cTn id="56" dur="400"/>
                                        <p:tgtEl>
                                          <p:spTgt spid="83"/>
                                        </p:tgtEl>
                                      </p:cBhvr>
                                    </p:animEffect>
                                  </p:childTnLst>
                                </p:cTn>
                              </p:par>
                              <p:par>
                                <p:cTn id="57" presetID="14" presetClass="entr" presetSubtype="10" fill="hold" grpId="0" nodeType="withEffect">
                                  <p:stCondLst>
                                    <p:cond delay="750"/>
                                  </p:stCondLst>
                                  <p:childTnLst>
                                    <p:set>
                                      <p:cBhvr>
                                        <p:cTn id="58" dur="1" fill="hold">
                                          <p:stCondLst>
                                            <p:cond delay="0"/>
                                          </p:stCondLst>
                                        </p:cTn>
                                        <p:tgtEl>
                                          <p:spTgt spid="84"/>
                                        </p:tgtEl>
                                        <p:attrNameLst>
                                          <p:attrName>style.visibility</p:attrName>
                                        </p:attrNameLst>
                                      </p:cBhvr>
                                      <p:to>
                                        <p:strVal val="visible"/>
                                      </p:to>
                                    </p:set>
                                    <p:animEffect transition="in" filter="randombar(horizontal)">
                                      <p:cBhvr>
                                        <p:cTn id="59" dur="400"/>
                                        <p:tgtEl>
                                          <p:spTgt spid="84"/>
                                        </p:tgtEl>
                                      </p:cBhvr>
                                    </p:animEffect>
                                  </p:childTnLst>
                                </p:cTn>
                              </p:par>
                              <p:par>
                                <p:cTn id="60" presetID="14" presetClass="entr" presetSubtype="10" fill="hold" grpId="0" nodeType="withEffect">
                                  <p:stCondLst>
                                    <p:cond delay="750"/>
                                  </p:stCondLst>
                                  <p:childTnLst>
                                    <p:set>
                                      <p:cBhvr>
                                        <p:cTn id="61" dur="1" fill="hold">
                                          <p:stCondLst>
                                            <p:cond delay="0"/>
                                          </p:stCondLst>
                                        </p:cTn>
                                        <p:tgtEl>
                                          <p:spTgt spid="85"/>
                                        </p:tgtEl>
                                        <p:attrNameLst>
                                          <p:attrName>style.visibility</p:attrName>
                                        </p:attrNameLst>
                                      </p:cBhvr>
                                      <p:to>
                                        <p:strVal val="visible"/>
                                      </p:to>
                                    </p:set>
                                    <p:animEffect transition="in" filter="randombar(horizontal)">
                                      <p:cBhvr>
                                        <p:cTn id="62" dur="400"/>
                                        <p:tgtEl>
                                          <p:spTgt spid="85"/>
                                        </p:tgtEl>
                                      </p:cBhvr>
                                    </p:animEffect>
                                  </p:childTnLst>
                                </p:cTn>
                              </p:par>
                              <p:par>
                                <p:cTn id="63" presetID="14" presetClass="entr" presetSubtype="10" fill="hold" grpId="0" nodeType="withEffect">
                                  <p:stCondLst>
                                    <p:cond delay="750"/>
                                  </p:stCondLst>
                                  <p:childTnLst>
                                    <p:set>
                                      <p:cBhvr>
                                        <p:cTn id="64" dur="1" fill="hold">
                                          <p:stCondLst>
                                            <p:cond delay="0"/>
                                          </p:stCondLst>
                                        </p:cTn>
                                        <p:tgtEl>
                                          <p:spTgt spid="86"/>
                                        </p:tgtEl>
                                        <p:attrNameLst>
                                          <p:attrName>style.visibility</p:attrName>
                                        </p:attrNameLst>
                                      </p:cBhvr>
                                      <p:to>
                                        <p:strVal val="visible"/>
                                      </p:to>
                                    </p:set>
                                    <p:animEffect transition="in" filter="randombar(horizontal)">
                                      <p:cBhvr>
                                        <p:cTn id="65" dur="400"/>
                                        <p:tgtEl>
                                          <p:spTgt spid="86"/>
                                        </p:tgtEl>
                                      </p:cBhvr>
                                    </p:animEffect>
                                  </p:childTnLst>
                                </p:cTn>
                              </p:par>
                              <p:par>
                                <p:cTn id="66" presetID="14" presetClass="entr" presetSubtype="10" fill="hold" grpId="0" nodeType="withEffect">
                                  <p:stCondLst>
                                    <p:cond delay="750"/>
                                  </p:stCondLst>
                                  <p:childTnLst>
                                    <p:set>
                                      <p:cBhvr>
                                        <p:cTn id="67" dur="1" fill="hold">
                                          <p:stCondLst>
                                            <p:cond delay="0"/>
                                          </p:stCondLst>
                                        </p:cTn>
                                        <p:tgtEl>
                                          <p:spTgt spid="87"/>
                                        </p:tgtEl>
                                        <p:attrNameLst>
                                          <p:attrName>style.visibility</p:attrName>
                                        </p:attrNameLst>
                                      </p:cBhvr>
                                      <p:to>
                                        <p:strVal val="visible"/>
                                      </p:to>
                                    </p:set>
                                    <p:animEffect transition="in" filter="randombar(horizontal)">
                                      <p:cBhvr>
                                        <p:cTn id="68" dur="400"/>
                                        <p:tgtEl>
                                          <p:spTgt spid="87"/>
                                        </p:tgtEl>
                                      </p:cBhvr>
                                    </p:animEffect>
                                  </p:childTnLst>
                                </p:cTn>
                              </p:par>
                              <p:par>
                                <p:cTn id="69" presetID="14" presetClass="entr" presetSubtype="10" fill="hold" grpId="0" nodeType="withEffect">
                                  <p:stCondLst>
                                    <p:cond delay="750"/>
                                  </p:stCondLst>
                                  <p:childTnLst>
                                    <p:set>
                                      <p:cBhvr>
                                        <p:cTn id="70" dur="1" fill="hold">
                                          <p:stCondLst>
                                            <p:cond delay="0"/>
                                          </p:stCondLst>
                                        </p:cTn>
                                        <p:tgtEl>
                                          <p:spTgt spid="88"/>
                                        </p:tgtEl>
                                        <p:attrNameLst>
                                          <p:attrName>style.visibility</p:attrName>
                                        </p:attrNameLst>
                                      </p:cBhvr>
                                      <p:to>
                                        <p:strVal val="visible"/>
                                      </p:to>
                                    </p:set>
                                    <p:animEffect transition="in" filter="randombar(horizontal)">
                                      <p:cBhvr>
                                        <p:cTn id="71" dur="4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2" grpId="0" animBg="1"/>
      <p:bldP spid="23" grpId="0" animBg="1"/>
      <p:bldP spid="24" grpId="0" animBg="1"/>
      <p:bldP spid="79" grpId="0"/>
      <p:bldP spid="80" grpId="0"/>
      <p:bldP spid="81" grpId="0"/>
      <p:bldP spid="82" grpId="0"/>
      <p:bldP spid="83" grpId="0"/>
      <p:bldP spid="84" grpId="0"/>
      <p:bldP spid="85" grpId="0"/>
      <p:bldP spid="86" grpId="0"/>
      <p:bldP spid="87" grpId="0"/>
      <p:bldP spid="88"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reeform 5"/>
          <p:cNvSpPr>
            <a:spLocks noEditPoints="1"/>
          </p:cNvSpPr>
          <p:nvPr/>
        </p:nvSpPr>
        <p:spPr bwMode="auto">
          <a:xfrm>
            <a:off x="5314068" y="3211144"/>
            <a:ext cx="1411467" cy="1411902"/>
          </a:xfrm>
          <a:custGeom>
            <a:avLst/>
            <a:gdLst>
              <a:gd name="T0" fmla="*/ 116 w 211"/>
              <a:gd name="T1" fmla="*/ 10 h 211"/>
              <a:gd name="T2" fmla="*/ 116 w 211"/>
              <a:gd name="T3" fmla="*/ 0 h 211"/>
              <a:gd name="T4" fmla="*/ 181 w 211"/>
              <a:gd name="T5" fmla="*/ 30 h 211"/>
              <a:gd name="T6" fmla="*/ 211 w 211"/>
              <a:gd name="T7" fmla="*/ 95 h 211"/>
              <a:gd name="T8" fmla="*/ 201 w 211"/>
              <a:gd name="T9" fmla="*/ 95 h 211"/>
              <a:gd name="T10" fmla="*/ 174 w 211"/>
              <a:gd name="T11" fmla="*/ 37 h 211"/>
              <a:gd name="T12" fmla="*/ 116 w 211"/>
              <a:gd name="T13" fmla="*/ 10 h 211"/>
              <a:gd name="T14" fmla="*/ 10 w 211"/>
              <a:gd name="T15" fmla="*/ 115 h 211"/>
              <a:gd name="T16" fmla="*/ 0 w 211"/>
              <a:gd name="T17" fmla="*/ 115 h 211"/>
              <a:gd name="T18" fmla="*/ 30 w 211"/>
              <a:gd name="T19" fmla="*/ 180 h 211"/>
              <a:gd name="T20" fmla="*/ 96 w 211"/>
              <a:gd name="T21" fmla="*/ 211 h 211"/>
              <a:gd name="T22" fmla="*/ 96 w 211"/>
              <a:gd name="T23" fmla="*/ 201 h 211"/>
              <a:gd name="T24" fmla="*/ 38 w 211"/>
              <a:gd name="T25" fmla="*/ 173 h 211"/>
              <a:gd name="T26" fmla="*/ 10 w 211"/>
              <a:gd name="T27" fmla="*/ 115 h 211"/>
              <a:gd name="T28" fmla="*/ 10 w 211"/>
              <a:gd name="T29" fmla="*/ 95 h 211"/>
              <a:gd name="T30" fmla="*/ 38 w 211"/>
              <a:gd name="T31" fmla="*/ 37 h 211"/>
              <a:gd name="T32" fmla="*/ 96 w 211"/>
              <a:gd name="T33" fmla="*/ 10 h 211"/>
              <a:gd name="T34" fmla="*/ 96 w 211"/>
              <a:gd name="T35" fmla="*/ 0 h 211"/>
              <a:gd name="T36" fmla="*/ 30 w 211"/>
              <a:gd name="T37" fmla="*/ 30 h 211"/>
              <a:gd name="T38" fmla="*/ 0 w 211"/>
              <a:gd name="T39" fmla="*/ 95 h 211"/>
              <a:gd name="T40" fmla="*/ 10 w 211"/>
              <a:gd name="T41" fmla="*/ 95 h 211"/>
              <a:gd name="T42" fmla="*/ 201 w 211"/>
              <a:gd name="T43" fmla="*/ 115 h 211"/>
              <a:gd name="T44" fmla="*/ 174 w 211"/>
              <a:gd name="T45" fmla="*/ 173 h 211"/>
              <a:gd name="T46" fmla="*/ 116 w 211"/>
              <a:gd name="T47" fmla="*/ 201 h 211"/>
              <a:gd name="T48" fmla="*/ 116 w 211"/>
              <a:gd name="T49" fmla="*/ 211 h 211"/>
              <a:gd name="T50" fmla="*/ 181 w 211"/>
              <a:gd name="T51" fmla="*/ 180 h 211"/>
              <a:gd name="T52" fmla="*/ 211 w 211"/>
              <a:gd name="T53" fmla="*/ 115 h 211"/>
              <a:gd name="T54" fmla="*/ 201 w 211"/>
              <a:gd name="T55" fmla="*/ 1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11" h="211">
                <a:moveTo>
                  <a:pt x="116" y="10"/>
                </a:moveTo>
                <a:cubicBezTo>
                  <a:pt x="116" y="0"/>
                  <a:pt x="116" y="0"/>
                  <a:pt x="116" y="0"/>
                </a:cubicBezTo>
                <a:cubicBezTo>
                  <a:pt x="139" y="2"/>
                  <a:pt x="163" y="12"/>
                  <a:pt x="181" y="30"/>
                </a:cubicBezTo>
                <a:cubicBezTo>
                  <a:pt x="199" y="48"/>
                  <a:pt x="209" y="72"/>
                  <a:pt x="211" y="95"/>
                </a:cubicBezTo>
                <a:cubicBezTo>
                  <a:pt x="201" y="95"/>
                  <a:pt x="201" y="95"/>
                  <a:pt x="201" y="95"/>
                </a:cubicBezTo>
                <a:cubicBezTo>
                  <a:pt x="199" y="74"/>
                  <a:pt x="190" y="53"/>
                  <a:pt x="174" y="37"/>
                </a:cubicBezTo>
                <a:cubicBezTo>
                  <a:pt x="157" y="21"/>
                  <a:pt x="137" y="12"/>
                  <a:pt x="116" y="10"/>
                </a:cubicBezTo>
                <a:close/>
                <a:moveTo>
                  <a:pt x="10" y="115"/>
                </a:moveTo>
                <a:cubicBezTo>
                  <a:pt x="0" y="115"/>
                  <a:pt x="0" y="115"/>
                  <a:pt x="0" y="115"/>
                </a:cubicBezTo>
                <a:cubicBezTo>
                  <a:pt x="2" y="139"/>
                  <a:pt x="12" y="162"/>
                  <a:pt x="30" y="180"/>
                </a:cubicBezTo>
                <a:cubicBezTo>
                  <a:pt x="49" y="199"/>
                  <a:pt x="72" y="209"/>
                  <a:pt x="96" y="211"/>
                </a:cubicBezTo>
                <a:cubicBezTo>
                  <a:pt x="96" y="201"/>
                  <a:pt x="96" y="201"/>
                  <a:pt x="96" y="201"/>
                </a:cubicBezTo>
                <a:cubicBezTo>
                  <a:pt x="74" y="199"/>
                  <a:pt x="54" y="189"/>
                  <a:pt x="38" y="173"/>
                </a:cubicBezTo>
                <a:cubicBezTo>
                  <a:pt x="21" y="157"/>
                  <a:pt x="12" y="137"/>
                  <a:pt x="10" y="115"/>
                </a:cubicBezTo>
                <a:close/>
                <a:moveTo>
                  <a:pt x="10" y="95"/>
                </a:moveTo>
                <a:cubicBezTo>
                  <a:pt x="12" y="74"/>
                  <a:pt x="21" y="53"/>
                  <a:pt x="38" y="37"/>
                </a:cubicBezTo>
                <a:cubicBezTo>
                  <a:pt x="54" y="21"/>
                  <a:pt x="74" y="12"/>
                  <a:pt x="96" y="10"/>
                </a:cubicBezTo>
                <a:cubicBezTo>
                  <a:pt x="96" y="0"/>
                  <a:pt x="96" y="0"/>
                  <a:pt x="96" y="0"/>
                </a:cubicBezTo>
                <a:cubicBezTo>
                  <a:pt x="72" y="2"/>
                  <a:pt x="49" y="12"/>
                  <a:pt x="30" y="30"/>
                </a:cubicBezTo>
                <a:cubicBezTo>
                  <a:pt x="12" y="48"/>
                  <a:pt x="2" y="72"/>
                  <a:pt x="0" y="95"/>
                </a:cubicBezTo>
                <a:lnTo>
                  <a:pt x="10" y="95"/>
                </a:lnTo>
                <a:close/>
                <a:moveTo>
                  <a:pt x="201" y="115"/>
                </a:moveTo>
                <a:cubicBezTo>
                  <a:pt x="199" y="137"/>
                  <a:pt x="190" y="157"/>
                  <a:pt x="174" y="173"/>
                </a:cubicBezTo>
                <a:cubicBezTo>
                  <a:pt x="157" y="189"/>
                  <a:pt x="137" y="199"/>
                  <a:pt x="116" y="201"/>
                </a:cubicBezTo>
                <a:cubicBezTo>
                  <a:pt x="116" y="211"/>
                  <a:pt x="116" y="211"/>
                  <a:pt x="116" y="211"/>
                </a:cubicBezTo>
                <a:cubicBezTo>
                  <a:pt x="139" y="209"/>
                  <a:pt x="163" y="199"/>
                  <a:pt x="181" y="180"/>
                </a:cubicBezTo>
                <a:cubicBezTo>
                  <a:pt x="199" y="162"/>
                  <a:pt x="209" y="139"/>
                  <a:pt x="211" y="115"/>
                </a:cubicBezTo>
                <a:lnTo>
                  <a:pt x="201" y="115"/>
                </a:lnTo>
                <a:close/>
              </a:path>
            </a:pathLst>
          </a:custGeom>
          <a:solidFill>
            <a:schemeClr val="bg1">
              <a:lumMod val="75000"/>
            </a:schemeClr>
          </a:solidFill>
          <a:ln>
            <a:noFill/>
          </a:ln>
          <a:extLst/>
        </p:spPr>
        <p:txBody>
          <a:bodyPr vert="horz" wrap="square" lIns="91412" tIns="45706" rIns="91412" bIns="45706" numCol="1" anchor="t" anchorCtr="0" compatLnSpc="1">
            <a:prstTxWarp prst="textNoShape">
              <a:avLst/>
            </a:prstTxWarp>
          </a:bodyPr>
          <a:lstStyle/>
          <a:p>
            <a:endParaRPr lang="zh-CN" altLang="en-US" sz="2399">
              <a:solidFill>
                <a:prstClr val="black"/>
              </a:solidFill>
              <a:ea typeface="微软雅黑"/>
            </a:endParaRPr>
          </a:p>
        </p:txBody>
      </p:sp>
      <p:sp>
        <p:nvSpPr>
          <p:cNvPr id="5" name="Freeform 6"/>
          <p:cNvSpPr>
            <a:spLocks/>
          </p:cNvSpPr>
          <p:nvPr/>
        </p:nvSpPr>
        <p:spPr bwMode="auto">
          <a:xfrm>
            <a:off x="4598196" y="2488878"/>
            <a:ext cx="1357688" cy="1358107"/>
          </a:xfrm>
          <a:custGeom>
            <a:avLst/>
            <a:gdLst>
              <a:gd name="T0" fmla="*/ 95 w 203"/>
              <a:gd name="T1" fmla="*/ 203 h 203"/>
              <a:gd name="T2" fmla="*/ 129 w 203"/>
              <a:gd name="T3" fmla="*/ 130 h 203"/>
              <a:gd name="T4" fmla="*/ 203 w 203"/>
              <a:gd name="T5" fmla="*/ 96 h 203"/>
              <a:gd name="T6" fmla="*/ 203 w 203"/>
              <a:gd name="T7" fmla="*/ 0 h 203"/>
              <a:gd name="T8" fmla="*/ 77 w 203"/>
              <a:gd name="T9" fmla="*/ 48 h 203"/>
              <a:gd name="T10" fmla="*/ 40 w 203"/>
              <a:gd name="T11" fmla="*/ 41 h 203"/>
              <a:gd name="T12" fmla="*/ 48 w 203"/>
              <a:gd name="T13" fmla="*/ 78 h 203"/>
              <a:gd name="T14" fmla="*/ 0 w 203"/>
              <a:gd name="T15" fmla="*/ 203 h 203"/>
              <a:gd name="T16" fmla="*/ 95 w 203"/>
              <a:gd name="T17" fmla="*/ 203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95" y="203"/>
                </a:moveTo>
                <a:cubicBezTo>
                  <a:pt x="97" y="177"/>
                  <a:pt x="109" y="150"/>
                  <a:pt x="129" y="130"/>
                </a:cubicBezTo>
                <a:cubicBezTo>
                  <a:pt x="150" y="109"/>
                  <a:pt x="176" y="98"/>
                  <a:pt x="203" y="96"/>
                </a:cubicBezTo>
                <a:cubicBezTo>
                  <a:pt x="203" y="0"/>
                  <a:pt x="203" y="0"/>
                  <a:pt x="203" y="0"/>
                </a:cubicBezTo>
                <a:cubicBezTo>
                  <a:pt x="158" y="2"/>
                  <a:pt x="114" y="18"/>
                  <a:pt x="77" y="48"/>
                </a:cubicBezTo>
                <a:cubicBezTo>
                  <a:pt x="40" y="41"/>
                  <a:pt x="40" y="41"/>
                  <a:pt x="40" y="41"/>
                </a:cubicBezTo>
                <a:cubicBezTo>
                  <a:pt x="48" y="78"/>
                  <a:pt x="48" y="78"/>
                  <a:pt x="48" y="78"/>
                </a:cubicBezTo>
                <a:cubicBezTo>
                  <a:pt x="18" y="114"/>
                  <a:pt x="2" y="159"/>
                  <a:pt x="0" y="203"/>
                </a:cubicBezTo>
                <a:lnTo>
                  <a:pt x="95" y="203"/>
                </a:lnTo>
                <a:close/>
              </a:path>
            </a:pathLst>
          </a:custGeom>
          <a:solidFill>
            <a:srgbClr val="C00000"/>
          </a:solidFill>
          <a:ln w="254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1466" dirty="0"/>
          </a:p>
        </p:txBody>
      </p:sp>
      <p:sp>
        <p:nvSpPr>
          <p:cNvPr id="6" name="Freeform 7"/>
          <p:cNvSpPr>
            <a:spLocks/>
          </p:cNvSpPr>
          <p:nvPr/>
        </p:nvSpPr>
        <p:spPr bwMode="auto">
          <a:xfrm>
            <a:off x="4598196" y="3981032"/>
            <a:ext cx="1357688" cy="1358107"/>
          </a:xfrm>
          <a:custGeom>
            <a:avLst/>
            <a:gdLst>
              <a:gd name="T0" fmla="*/ 203 w 203"/>
              <a:gd name="T1" fmla="*/ 108 h 203"/>
              <a:gd name="T2" fmla="*/ 129 w 203"/>
              <a:gd name="T3" fmla="*/ 74 h 203"/>
              <a:gd name="T4" fmla="*/ 95 w 203"/>
              <a:gd name="T5" fmla="*/ 0 h 203"/>
              <a:gd name="T6" fmla="*/ 0 w 203"/>
              <a:gd name="T7" fmla="*/ 0 h 203"/>
              <a:gd name="T8" fmla="*/ 48 w 203"/>
              <a:gd name="T9" fmla="*/ 126 h 203"/>
              <a:gd name="T10" fmla="*/ 40 w 203"/>
              <a:gd name="T11" fmla="*/ 162 h 203"/>
              <a:gd name="T12" fmla="*/ 77 w 203"/>
              <a:gd name="T13" fmla="*/ 155 h 203"/>
              <a:gd name="T14" fmla="*/ 203 w 203"/>
              <a:gd name="T15" fmla="*/ 203 h 203"/>
              <a:gd name="T16" fmla="*/ 203 w 203"/>
              <a:gd name="T17" fmla="*/ 10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3" h="203">
                <a:moveTo>
                  <a:pt x="203" y="108"/>
                </a:moveTo>
                <a:cubicBezTo>
                  <a:pt x="176" y="105"/>
                  <a:pt x="150" y="94"/>
                  <a:pt x="129" y="74"/>
                </a:cubicBezTo>
                <a:cubicBezTo>
                  <a:pt x="109" y="53"/>
                  <a:pt x="98" y="27"/>
                  <a:pt x="95" y="0"/>
                </a:cubicBezTo>
                <a:cubicBezTo>
                  <a:pt x="0" y="0"/>
                  <a:pt x="0" y="0"/>
                  <a:pt x="0" y="0"/>
                </a:cubicBezTo>
                <a:cubicBezTo>
                  <a:pt x="2" y="45"/>
                  <a:pt x="18" y="89"/>
                  <a:pt x="48" y="126"/>
                </a:cubicBezTo>
                <a:cubicBezTo>
                  <a:pt x="40" y="162"/>
                  <a:pt x="40" y="162"/>
                  <a:pt x="40" y="162"/>
                </a:cubicBezTo>
                <a:cubicBezTo>
                  <a:pt x="77" y="155"/>
                  <a:pt x="77" y="155"/>
                  <a:pt x="77" y="155"/>
                </a:cubicBezTo>
                <a:cubicBezTo>
                  <a:pt x="114" y="185"/>
                  <a:pt x="158" y="201"/>
                  <a:pt x="203" y="203"/>
                </a:cubicBezTo>
                <a:lnTo>
                  <a:pt x="203" y="108"/>
                </a:lnTo>
                <a:close/>
              </a:path>
            </a:pathLst>
          </a:custGeom>
          <a:solidFill>
            <a:schemeClr val="accent2"/>
          </a:solidFill>
          <a:ln w="254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1466" dirty="0"/>
          </a:p>
        </p:txBody>
      </p:sp>
      <p:sp>
        <p:nvSpPr>
          <p:cNvPr id="7" name="Freeform 8"/>
          <p:cNvSpPr>
            <a:spLocks/>
          </p:cNvSpPr>
          <p:nvPr/>
        </p:nvSpPr>
        <p:spPr bwMode="auto">
          <a:xfrm>
            <a:off x="6089890" y="2488878"/>
            <a:ext cx="1351516" cy="1358107"/>
          </a:xfrm>
          <a:custGeom>
            <a:avLst/>
            <a:gdLst>
              <a:gd name="T0" fmla="*/ 127 w 202"/>
              <a:gd name="T1" fmla="*/ 50 h 203"/>
              <a:gd name="T2" fmla="*/ 0 w 202"/>
              <a:gd name="T3" fmla="*/ 0 h 203"/>
              <a:gd name="T4" fmla="*/ 0 w 202"/>
              <a:gd name="T5" fmla="*/ 96 h 203"/>
              <a:gd name="T6" fmla="*/ 73 w 202"/>
              <a:gd name="T7" fmla="*/ 130 h 203"/>
              <a:gd name="T8" fmla="*/ 107 w 202"/>
              <a:gd name="T9" fmla="*/ 203 h 203"/>
              <a:gd name="T10" fmla="*/ 202 w 202"/>
              <a:gd name="T11" fmla="*/ 203 h 203"/>
              <a:gd name="T12" fmla="*/ 156 w 202"/>
              <a:gd name="T13" fmla="*/ 79 h 203"/>
              <a:gd name="T14" fmla="*/ 163 w 202"/>
              <a:gd name="T15" fmla="*/ 42 h 203"/>
              <a:gd name="T16" fmla="*/ 127 w 202"/>
              <a:gd name="T17" fmla="*/ 5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27" y="50"/>
                </a:moveTo>
                <a:cubicBezTo>
                  <a:pt x="90" y="19"/>
                  <a:pt x="45" y="3"/>
                  <a:pt x="0" y="0"/>
                </a:cubicBezTo>
                <a:cubicBezTo>
                  <a:pt x="0" y="96"/>
                  <a:pt x="0" y="96"/>
                  <a:pt x="0" y="96"/>
                </a:cubicBezTo>
                <a:cubicBezTo>
                  <a:pt x="26" y="98"/>
                  <a:pt x="53" y="109"/>
                  <a:pt x="73" y="130"/>
                </a:cubicBezTo>
                <a:cubicBezTo>
                  <a:pt x="94" y="150"/>
                  <a:pt x="105" y="177"/>
                  <a:pt x="107" y="203"/>
                </a:cubicBezTo>
                <a:cubicBezTo>
                  <a:pt x="202" y="203"/>
                  <a:pt x="202" y="203"/>
                  <a:pt x="202" y="203"/>
                </a:cubicBezTo>
                <a:cubicBezTo>
                  <a:pt x="200" y="159"/>
                  <a:pt x="185" y="115"/>
                  <a:pt x="156" y="79"/>
                </a:cubicBezTo>
                <a:cubicBezTo>
                  <a:pt x="163" y="42"/>
                  <a:pt x="163" y="42"/>
                  <a:pt x="163" y="42"/>
                </a:cubicBezTo>
                <a:lnTo>
                  <a:pt x="127" y="50"/>
                </a:lnTo>
                <a:close/>
              </a:path>
            </a:pathLst>
          </a:custGeom>
          <a:solidFill>
            <a:srgbClr val="C00000"/>
          </a:solidFill>
          <a:ln w="254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1466" dirty="0"/>
          </a:p>
        </p:txBody>
      </p:sp>
      <p:sp>
        <p:nvSpPr>
          <p:cNvPr id="8" name="Freeform 9"/>
          <p:cNvSpPr>
            <a:spLocks/>
          </p:cNvSpPr>
          <p:nvPr/>
        </p:nvSpPr>
        <p:spPr bwMode="auto">
          <a:xfrm>
            <a:off x="6089890" y="3981032"/>
            <a:ext cx="1351516" cy="1358107"/>
          </a:xfrm>
          <a:custGeom>
            <a:avLst/>
            <a:gdLst>
              <a:gd name="T0" fmla="*/ 107 w 202"/>
              <a:gd name="T1" fmla="*/ 0 h 203"/>
              <a:gd name="T2" fmla="*/ 73 w 202"/>
              <a:gd name="T3" fmla="*/ 74 h 203"/>
              <a:gd name="T4" fmla="*/ 0 w 202"/>
              <a:gd name="T5" fmla="*/ 108 h 203"/>
              <a:gd name="T6" fmla="*/ 0 w 202"/>
              <a:gd name="T7" fmla="*/ 203 h 203"/>
              <a:gd name="T8" fmla="*/ 123 w 202"/>
              <a:gd name="T9" fmla="*/ 157 h 203"/>
              <a:gd name="T10" fmla="*/ 161 w 202"/>
              <a:gd name="T11" fmla="*/ 164 h 203"/>
              <a:gd name="T12" fmla="*/ 153 w 202"/>
              <a:gd name="T13" fmla="*/ 127 h 203"/>
              <a:gd name="T14" fmla="*/ 202 w 202"/>
              <a:gd name="T15" fmla="*/ 0 h 203"/>
              <a:gd name="T16" fmla="*/ 107 w 202"/>
              <a:gd name="T17" fmla="*/ 0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2" h="203">
                <a:moveTo>
                  <a:pt x="107" y="0"/>
                </a:moveTo>
                <a:cubicBezTo>
                  <a:pt x="105" y="27"/>
                  <a:pt x="93" y="53"/>
                  <a:pt x="73" y="74"/>
                </a:cubicBezTo>
                <a:cubicBezTo>
                  <a:pt x="53" y="94"/>
                  <a:pt x="26" y="105"/>
                  <a:pt x="0" y="108"/>
                </a:cubicBezTo>
                <a:cubicBezTo>
                  <a:pt x="0" y="203"/>
                  <a:pt x="0" y="203"/>
                  <a:pt x="0" y="203"/>
                </a:cubicBezTo>
                <a:cubicBezTo>
                  <a:pt x="44" y="201"/>
                  <a:pt x="87" y="186"/>
                  <a:pt x="123" y="157"/>
                </a:cubicBezTo>
                <a:cubicBezTo>
                  <a:pt x="161" y="164"/>
                  <a:pt x="161" y="164"/>
                  <a:pt x="161" y="164"/>
                </a:cubicBezTo>
                <a:cubicBezTo>
                  <a:pt x="153" y="127"/>
                  <a:pt x="153" y="127"/>
                  <a:pt x="153" y="127"/>
                </a:cubicBezTo>
                <a:cubicBezTo>
                  <a:pt x="184" y="90"/>
                  <a:pt x="200" y="46"/>
                  <a:pt x="202" y="0"/>
                </a:cubicBezTo>
                <a:lnTo>
                  <a:pt x="107" y="0"/>
                </a:lnTo>
                <a:close/>
              </a:path>
            </a:pathLst>
          </a:custGeom>
          <a:solidFill>
            <a:schemeClr val="accent3"/>
          </a:solidFill>
          <a:ln w="25400">
            <a:noFill/>
          </a:ln>
          <a:effectLst/>
          <a:extLst/>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1466" dirty="0"/>
          </a:p>
        </p:txBody>
      </p:sp>
      <p:sp>
        <p:nvSpPr>
          <p:cNvPr id="9" name="矩形 3"/>
          <p:cNvSpPr>
            <a:spLocks noChangeArrowheads="1"/>
          </p:cNvSpPr>
          <p:nvPr/>
        </p:nvSpPr>
        <p:spPr bwMode="auto">
          <a:xfrm>
            <a:off x="5635877" y="3576368"/>
            <a:ext cx="800786" cy="666564"/>
          </a:xfrm>
          <a:prstGeom prst="rect">
            <a:avLst/>
          </a:prstGeom>
          <a:extLst/>
        </p:spPr>
        <p:txBody>
          <a:bodyPr wrap="square" lIns="91412" tIns="45706" rIns="91412" bIns="45706">
            <a:spAutoFit/>
          </a:bodyPr>
          <a:lstStyle/>
          <a:p>
            <a:pPr algn="ctr"/>
            <a:r>
              <a:rPr lang="zh-CN" altLang="en-US" sz="1866" b="1" kern="100" dirty="0">
                <a:solidFill>
                  <a:schemeClr val="tx1">
                    <a:lumMod val="75000"/>
                    <a:lumOff val="25000"/>
                  </a:schemeClr>
                </a:solidFill>
                <a:latin typeface="微软雅黑" panose="020B0503020204020204" pitchFamily="34" charset="-122"/>
                <a:ea typeface="微软雅黑" panose="020B0503020204020204" pitchFamily="34" charset="-122"/>
                <a:cs typeface="Times New Roman" panose="02020603050405020304" pitchFamily="18" charset="0"/>
                <a:sym typeface="Impact" pitchFamily="34" charset="0"/>
              </a:rPr>
              <a:t>添加标题</a:t>
            </a:r>
          </a:p>
        </p:txBody>
      </p:sp>
      <p:sp>
        <p:nvSpPr>
          <p:cNvPr id="10" name="TextBox 17"/>
          <p:cNvSpPr txBox="1"/>
          <p:nvPr/>
        </p:nvSpPr>
        <p:spPr>
          <a:xfrm>
            <a:off x="4949688" y="2852891"/>
            <a:ext cx="477824" cy="630077"/>
          </a:xfrm>
          <a:prstGeom prst="rect">
            <a:avLst/>
          </a:prstGeom>
          <a:noFill/>
        </p:spPr>
        <p:txBody>
          <a:bodyPr wrap="none" lIns="75470" tIns="37735" rIns="75470" bIns="37735" rtlCol="0" anchor="ctr">
            <a:spAutoFit/>
          </a:bodyPr>
          <a:lstStyle/>
          <a:p>
            <a:r>
              <a:rPr lang="en-US" altLang="zh-CN" sz="3599" dirty="0">
                <a:solidFill>
                  <a:schemeClr val="bg1"/>
                </a:solidFill>
                <a:latin typeface="微软雅黑" pitchFamily="34" charset="-122"/>
                <a:ea typeface="微软雅黑" pitchFamily="34" charset="-122"/>
              </a:rPr>
              <a:t>A</a:t>
            </a:r>
            <a:endParaRPr lang="zh-CN" altLang="en-US" sz="3599" dirty="0">
              <a:solidFill>
                <a:schemeClr val="bg1"/>
              </a:solidFill>
              <a:latin typeface="微软雅黑" pitchFamily="34" charset="-122"/>
              <a:ea typeface="微软雅黑" pitchFamily="34" charset="-122"/>
            </a:endParaRPr>
          </a:p>
        </p:txBody>
      </p:sp>
      <p:sp>
        <p:nvSpPr>
          <p:cNvPr id="11" name="TextBox 18"/>
          <p:cNvSpPr txBox="1"/>
          <p:nvPr/>
        </p:nvSpPr>
        <p:spPr>
          <a:xfrm>
            <a:off x="6638305" y="2852893"/>
            <a:ext cx="442558" cy="630077"/>
          </a:xfrm>
          <a:prstGeom prst="rect">
            <a:avLst/>
          </a:prstGeom>
          <a:noFill/>
        </p:spPr>
        <p:txBody>
          <a:bodyPr wrap="none" lIns="75470" tIns="37735" rIns="75470" bIns="37735" rtlCol="0" anchor="ctr">
            <a:spAutoFit/>
          </a:bodyPr>
          <a:lstStyle/>
          <a:p>
            <a:r>
              <a:rPr lang="en-US" altLang="zh-CN" sz="3599" dirty="0">
                <a:solidFill>
                  <a:schemeClr val="bg1"/>
                </a:solidFill>
                <a:latin typeface="微软雅黑" pitchFamily="34" charset="-122"/>
                <a:ea typeface="微软雅黑" pitchFamily="34" charset="-122"/>
              </a:rPr>
              <a:t>B</a:t>
            </a:r>
            <a:endParaRPr lang="zh-CN" altLang="en-US" sz="3599" dirty="0">
              <a:solidFill>
                <a:schemeClr val="bg1"/>
              </a:solidFill>
              <a:latin typeface="微软雅黑" pitchFamily="34" charset="-122"/>
              <a:ea typeface="微软雅黑" pitchFamily="34" charset="-122"/>
            </a:endParaRPr>
          </a:p>
        </p:txBody>
      </p:sp>
      <p:sp>
        <p:nvSpPr>
          <p:cNvPr id="12" name="TextBox 19"/>
          <p:cNvSpPr txBox="1"/>
          <p:nvPr/>
        </p:nvSpPr>
        <p:spPr>
          <a:xfrm>
            <a:off x="4955051" y="4366971"/>
            <a:ext cx="461794" cy="630077"/>
          </a:xfrm>
          <a:prstGeom prst="rect">
            <a:avLst/>
          </a:prstGeom>
          <a:noFill/>
        </p:spPr>
        <p:txBody>
          <a:bodyPr wrap="none" lIns="75470" tIns="37735" rIns="75470" bIns="37735" rtlCol="0" anchor="ctr">
            <a:spAutoFit/>
          </a:bodyPr>
          <a:lstStyle/>
          <a:p>
            <a:r>
              <a:rPr lang="en-US" altLang="zh-CN" sz="3599" dirty="0">
                <a:solidFill>
                  <a:schemeClr val="bg1"/>
                </a:solidFill>
                <a:latin typeface="微软雅黑" pitchFamily="34" charset="-122"/>
                <a:ea typeface="微软雅黑" pitchFamily="34" charset="-122"/>
              </a:rPr>
              <a:t>C</a:t>
            </a:r>
            <a:endParaRPr lang="zh-CN" altLang="en-US" sz="3599" dirty="0">
              <a:solidFill>
                <a:schemeClr val="bg1"/>
              </a:solidFill>
              <a:latin typeface="微软雅黑" pitchFamily="34" charset="-122"/>
              <a:ea typeface="微软雅黑" pitchFamily="34" charset="-122"/>
            </a:endParaRPr>
          </a:p>
        </p:txBody>
      </p:sp>
      <p:sp>
        <p:nvSpPr>
          <p:cNvPr id="13" name="TextBox 19"/>
          <p:cNvSpPr txBox="1"/>
          <p:nvPr/>
        </p:nvSpPr>
        <p:spPr>
          <a:xfrm>
            <a:off x="6607768" y="4366971"/>
            <a:ext cx="503472" cy="630077"/>
          </a:xfrm>
          <a:prstGeom prst="rect">
            <a:avLst/>
          </a:prstGeom>
          <a:noFill/>
        </p:spPr>
        <p:txBody>
          <a:bodyPr wrap="none" lIns="75470" tIns="37735" rIns="75470" bIns="37735" rtlCol="0" anchor="ctr">
            <a:spAutoFit/>
          </a:bodyPr>
          <a:lstStyle/>
          <a:p>
            <a:r>
              <a:rPr lang="en-US" altLang="zh-CN" sz="3599" dirty="0">
                <a:solidFill>
                  <a:schemeClr val="bg1"/>
                </a:solidFill>
                <a:latin typeface="微软雅黑" pitchFamily="34" charset="-122"/>
                <a:ea typeface="微软雅黑" pitchFamily="34" charset="-122"/>
              </a:rPr>
              <a:t>D</a:t>
            </a:r>
            <a:endParaRPr lang="zh-CN" altLang="en-US" sz="3599" dirty="0">
              <a:solidFill>
                <a:schemeClr val="bg1"/>
              </a:solidFill>
              <a:latin typeface="微软雅黑" pitchFamily="34" charset="-122"/>
              <a:ea typeface="微软雅黑" pitchFamily="34" charset="-122"/>
            </a:endParaRPr>
          </a:p>
        </p:txBody>
      </p:sp>
      <p:sp>
        <p:nvSpPr>
          <p:cNvPr id="14" name="矩形 13"/>
          <p:cNvSpPr/>
          <p:nvPr/>
        </p:nvSpPr>
        <p:spPr>
          <a:xfrm>
            <a:off x="1369128" y="2047875"/>
            <a:ext cx="3053323" cy="379435"/>
          </a:xfrm>
          <a:prstGeom prst="rect">
            <a:avLst/>
          </a:prstGeom>
        </p:spPr>
        <p:txBody>
          <a:bodyPr wrap="square" lIns="91412" tIns="45706" rIns="91412" bIns="45706">
            <a:spAutoFit/>
          </a:bodyPr>
          <a:lstStyle/>
          <a:p>
            <a:r>
              <a:rPr lang="zh-CN" altLang="en-US" sz="1866"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5" name="矩形 14"/>
          <p:cNvSpPr/>
          <p:nvPr/>
        </p:nvSpPr>
        <p:spPr>
          <a:xfrm>
            <a:off x="1369128" y="2480514"/>
            <a:ext cx="3053323" cy="1323026"/>
          </a:xfrm>
          <a:prstGeom prst="rect">
            <a:avLst/>
          </a:prstGeom>
        </p:spPr>
        <p:txBody>
          <a:bodyPr wrap="square" lIns="91412" tIns="45706" rIns="91412" bIns="45706">
            <a:spAutoFit/>
          </a:bodyPr>
          <a:lstStyle/>
          <a:p>
            <a:pPr algn="just"/>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6" name="矩形 15"/>
          <p:cNvSpPr/>
          <p:nvPr/>
        </p:nvSpPr>
        <p:spPr>
          <a:xfrm>
            <a:off x="7671803" y="2047875"/>
            <a:ext cx="3053323" cy="379435"/>
          </a:xfrm>
          <a:prstGeom prst="rect">
            <a:avLst/>
          </a:prstGeom>
        </p:spPr>
        <p:txBody>
          <a:bodyPr wrap="square" lIns="91412" tIns="45706" rIns="91412" bIns="45706">
            <a:spAutoFit/>
          </a:bodyPr>
          <a:lstStyle/>
          <a:p>
            <a:r>
              <a:rPr lang="zh-CN" altLang="en-US" sz="1866"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7" name="矩形 16"/>
          <p:cNvSpPr/>
          <p:nvPr/>
        </p:nvSpPr>
        <p:spPr>
          <a:xfrm>
            <a:off x="7671803" y="2480514"/>
            <a:ext cx="3053323" cy="1323026"/>
          </a:xfrm>
          <a:prstGeom prst="rect">
            <a:avLst/>
          </a:prstGeom>
        </p:spPr>
        <p:txBody>
          <a:bodyPr wrap="square" lIns="91412" tIns="45706" rIns="91412" bIns="45706">
            <a:spAutoFit/>
          </a:bodyPr>
          <a:lstStyle/>
          <a:p>
            <a:pPr algn="just"/>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矩形 17"/>
          <p:cNvSpPr/>
          <p:nvPr/>
        </p:nvSpPr>
        <p:spPr>
          <a:xfrm>
            <a:off x="1369128" y="4279624"/>
            <a:ext cx="3053323" cy="379435"/>
          </a:xfrm>
          <a:prstGeom prst="rect">
            <a:avLst/>
          </a:prstGeom>
        </p:spPr>
        <p:txBody>
          <a:bodyPr wrap="square" lIns="91412" tIns="45706" rIns="91412" bIns="45706">
            <a:spAutoFit/>
          </a:bodyPr>
          <a:lstStyle/>
          <a:p>
            <a:r>
              <a:rPr lang="zh-CN" altLang="en-US" sz="1866"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19" name="矩形 18"/>
          <p:cNvSpPr/>
          <p:nvPr/>
        </p:nvSpPr>
        <p:spPr>
          <a:xfrm>
            <a:off x="1369128" y="4712262"/>
            <a:ext cx="3053323" cy="1323026"/>
          </a:xfrm>
          <a:prstGeom prst="rect">
            <a:avLst/>
          </a:prstGeom>
        </p:spPr>
        <p:txBody>
          <a:bodyPr wrap="square" lIns="91412" tIns="45706" rIns="91412" bIns="45706">
            <a:spAutoFit/>
          </a:bodyPr>
          <a:lstStyle/>
          <a:p>
            <a:pPr algn="just"/>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矩形 19"/>
          <p:cNvSpPr/>
          <p:nvPr/>
        </p:nvSpPr>
        <p:spPr>
          <a:xfrm>
            <a:off x="7671803" y="4279624"/>
            <a:ext cx="3053323" cy="379435"/>
          </a:xfrm>
          <a:prstGeom prst="rect">
            <a:avLst/>
          </a:prstGeom>
        </p:spPr>
        <p:txBody>
          <a:bodyPr wrap="square" lIns="91412" tIns="45706" rIns="91412" bIns="45706">
            <a:spAutoFit/>
          </a:bodyPr>
          <a:lstStyle/>
          <a:p>
            <a:r>
              <a:rPr lang="zh-CN" altLang="en-US" sz="1866" b="1" dirty="0">
                <a:solidFill>
                  <a:schemeClr val="tx1">
                    <a:lumMod val="75000"/>
                    <a:lumOff val="25000"/>
                  </a:schemeClr>
                </a:solidFill>
                <a:latin typeface="微软雅黑" panose="020B0503020204020204" pitchFamily="34" charset="-122"/>
                <a:ea typeface="微软雅黑" panose="020B0503020204020204" pitchFamily="34" charset="-122"/>
              </a:rPr>
              <a:t>添加标题</a:t>
            </a:r>
          </a:p>
        </p:txBody>
      </p:sp>
      <p:sp>
        <p:nvSpPr>
          <p:cNvPr id="21" name="矩形 20"/>
          <p:cNvSpPr/>
          <p:nvPr/>
        </p:nvSpPr>
        <p:spPr>
          <a:xfrm>
            <a:off x="7671803" y="4712262"/>
            <a:ext cx="3053323" cy="1323026"/>
          </a:xfrm>
          <a:prstGeom prst="rect">
            <a:avLst/>
          </a:prstGeom>
        </p:spPr>
        <p:txBody>
          <a:bodyPr wrap="square" lIns="91412" tIns="45706" rIns="91412" bIns="45706">
            <a:spAutoFit/>
          </a:bodyPr>
          <a:lstStyle/>
          <a:p>
            <a:pPr algn="just"/>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在这里输入您的文字内容，或者将您的文字内容复制在这里。在这里输入您的文字内容，或者将您的文字复制在这里，在这里输入您的文字内容，或者将您的文字复制在这里</a:t>
            </a:r>
          </a:p>
          <a:p>
            <a:endPar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52475984"/>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strVal val="(6*min(max(#ppt_w*#ppt_h,.3),1)-7.4)/-.7*#ppt_w"/>
                                          </p:val>
                                        </p:tav>
                                        <p:tav tm="100000">
                                          <p:val>
                                            <p:strVal val="#ppt_w"/>
                                          </p:val>
                                        </p:tav>
                                      </p:tavLst>
                                    </p:anim>
                                    <p:anim calcmode="lin" valueType="num">
                                      <p:cBhvr>
                                        <p:cTn id="8" dur="500" fill="hold"/>
                                        <p:tgtEl>
                                          <p:spTgt spid="9"/>
                                        </p:tgtEl>
                                        <p:attrNameLst>
                                          <p:attrName>ppt_h</p:attrName>
                                        </p:attrNameLst>
                                      </p:cBhvr>
                                      <p:tavLst>
                                        <p:tav tm="0">
                                          <p:val>
                                            <p:strVal val="(6*min(max(#ppt_w*#ppt_h,.3),1)-7.4)/-.7*#ppt_h"/>
                                          </p:val>
                                        </p:tav>
                                        <p:tav tm="100000">
                                          <p:val>
                                            <p:strVal val="#ppt_h"/>
                                          </p:val>
                                        </p:tav>
                                      </p:tavLst>
                                    </p:anim>
                                    <p:anim calcmode="lin" valueType="num">
                                      <p:cBhvr>
                                        <p:cTn id="9" dur="500" fill="hold"/>
                                        <p:tgtEl>
                                          <p:spTgt spid="9"/>
                                        </p:tgtEl>
                                        <p:attrNameLst>
                                          <p:attrName>ppt_x</p:attrName>
                                        </p:attrNameLst>
                                      </p:cBhvr>
                                      <p:tavLst>
                                        <p:tav tm="0">
                                          <p:val>
                                            <p:fltVal val="0.5"/>
                                          </p:val>
                                        </p:tav>
                                        <p:tav tm="100000">
                                          <p:val>
                                            <p:strVal val="#ppt_x"/>
                                          </p:val>
                                        </p:tav>
                                      </p:tavLst>
                                    </p:anim>
                                    <p:anim calcmode="lin" valueType="num">
                                      <p:cBhvr>
                                        <p:cTn id="10" dur="500" fill="hold"/>
                                        <p:tgtEl>
                                          <p:spTgt spid="9"/>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250" fill="hold"/>
                                        <p:tgtEl>
                                          <p:spTgt spid="4"/>
                                        </p:tgtEl>
                                        <p:attrNameLst>
                                          <p:attrName>ppt_w</p:attrName>
                                        </p:attrNameLst>
                                      </p:cBhvr>
                                      <p:tavLst>
                                        <p:tav tm="0">
                                          <p:val>
                                            <p:fltVal val="0"/>
                                          </p:val>
                                        </p:tav>
                                        <p:tav tm="100000">
                                          <p:val>
                                            <p:strVal val="#ppt_w"/>
                                          </p:val>
                                        </p:tav>
                                      </p:tavLst>
                                    </p:anim>
                                    <p:anim calcmode="lin" valueType="num">
                                      <p:cBhvr>
                                        <p:cTn id="15" dur="250" fill="hold"/>
                                        <p:tgtEl>
                                          <p:spTgt spid="4"/>
                                        </p:tgtEl>
                                        <p:attrNameLst>
                                          <p:attrName>ppt_h</p:attrName>
                                        </p:attrNameLst>
                                      </p:cBhvr>
                                      <p:tavLst>
                                        <p:tav tm="0">
                                          <p:val>
                                            <p:fltVal val="0"/>
                                          </p:val>
                                        </p:tav>
                                        <p:tav tm="100000">
                                          <p:val>
                                            <p:strVal val="#ppt_h"/>
                                          </p:val>
                                        </p:tav>
                                      </p:tavLst>
                                    </p:anim>
                                    <p:animEffect transition="in" filter="fade">
                                      <p:cBhvr>
                                        <p:cTn id="16" dur="250"/>
                                        <p:tgtEl>
                                          <p:spTgt spid="4"/>
                                        </p:tgtEl>
                                      </p:cBhvr>
                                    </p:animEffect>
                                  </p:childTnLst>
                                </p:cTn>
                              </p:par>
                            </p:childTnLst>
                          </p:cTn>
                        </p:par>
                        <p:par>
                          <p:cTn id="17" fill="hold">
                            <p:stCondLst>
                              <p:cond delay="750"/>
                            </p:stCondLst>
                            <p:childTnLst>
                              <p:par>
                                <p:cTn id="18" presetID="6" presetClass="emph" presetSubtype="0" decel="100000" fill="hold" grpId="1" nodeType="afterEffect">
                                  <p:stCondLst>
                                    <p:cond delay="0"/>
                                  </p:stCondLst>
                                  <p:childTnLst>
                                    <p:animScale>
                                      <p:cBhvr>
                                        <p:cTn id="19" dur="250" fill="hold"/>
                                        <p:tgtEl>
                                          <p:spTgt spid="4"/>
                                        </p:tgtEl>
                                      </p:cBhvr>
                                      <p:by x="110000" y="110000"/>
                                    </p:animScale>
                                  </p:childTnLst>
                                </p:cTn>
                              </p:par>
                            </p:childTnLst>
                          </p:cTn>
                        </p:par>
                        <p:par>
                          <p:cTn id="20" fill="hold">
                            <p:stCondLst>
                              <p:cond delay="1000"/>
                            </p:stCondLst>
                            <p:childTnLst>
                              <p:par>
                                <p:cTn id="21" presetID="6" presetClass="emph" presetSubtype="0" decel="100000" fill="hold" grpId="2" nodeType="afterEffect">
                                  <p:stCondLst>
                                    <p:cond delay="0"/>
                                  </p:stCondLst>
                                  <p:childTnLst>
                                    <p:animScale>
                                      <p:cBhvr>
                                        <p:cTn id="22" dur="250" fill="hold"/>
                                        <p:tgtEl>
                                          <p:spTgt spid="4"/>
                                        </p:tgtEl>
                                      </p:cBhvr>
                                      <p:by x="91000" y="91000"/>
                                    </p:animScale>
                                  </p:childTnLst>
                                </p:cTn>
                              </p:par>
                            </p:childTnLst>
                          </p:cTn>
                        </p:par>
                        <p:par>
                          <p:cTn id="23" fill="hold">
                            <p:stCondLst>
                              <p:cond delay="1250"/>
                            </p:stCondLst>
                            <p:childTnLst>
                              <p:par>
                                <p:cTn id="24" presetID="23" presetClass="entr" presetSubtype="528"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 calcmode="lin" valueType="num">
                                      <p:cBhvr>
                                        <p:cTn id="28" dur="500" fill="hold"/>
                                        <p:tgtEl>
                                          <p:spTgt spid="5"/>
                                        </p:tgtEl>
                                        <p:attrNameLst>
                                          <p:attrName>ppt_x</p:attrName>
                                        </p:attrNameLst>
                                      </p:cBhvr>
                                      <p:tavLst>
                                        <p:tav tm="0">
                                          <p:val>
                                            <p:fltVal val="0.5"/>
                                          </p:val>
                                        </p:tav>
                                        <p:tav tm="100000">
                                          <p:val>
                                            <p:strVal val="#ppt_x"/>
                                          </p:val>
                                        </p:tav>
                                      </p:tavLst>
                                    </p:anim>
                                    <p:anim calcmode="lin" valueType="num">
                                      <p:cBhvr>
                                        <p:cTn id="29" dur="500" fill="hold"/>
                                        <p:tgtEl>
                                          <p:spTgt spid="5"/>
                                        </p:tgtEl>
                                        <p:attrNameLst>
                                          <p:attrName>ppt_y</p:attrName>
                                        </p:attrNameLst>
                                      </p:cBhvr>
                                      <p:tavLst>
                                        <p:tav tm="0">
                                          <p:val>
                                            <p:fltVal val="0.5"/>
                                          </p:val>
                                        </p:tav>
                                        <p:tav tm="100000">
                                          <p:val>
                                            <p:strVal val="#ppt_y"/>
                                          </p:val>
                                        </p:tav>
                                      </p:tavLst>
                                    </p:anim>
                                  </p:childTnLst>
                                </p:cTn>
                              </p:par>
                              <p:par>
                                <p:cTn id="30" presetID="23" presetClass="entr" presetSubtype="528" fill="hold" grpId="0" nodeType="withEffect">
                                  <p:stCondLst>
                                    <p:cond delay="250"/>
                                  </p:stCondLst>
                                  <p:childTnLst>
                                    <p:set>
                                      <p:cBhvr>
                                        <p:cTn id="31" dur="1" fill="hold">
                                          <p:stCondLst>
                                            <p:cond delay="0"/>
                                          </p:stCondLst>
                                        </p:cTn>
                                        <p:tgtEl>
                                          <p:spTgt spid="7"/>
                                        </p:tgtEl>
                                        <p:attrNameLst>
                                          <p:attrName>style.visibility</p:attrName>
                                        </p:attrNameLst>
                                      </p:cBhvr>
                                      <p:to>
                                        <p:strVal val="visible"/>
                                      </p:to>
                                    </p:set>
                                    <p:anim calcmode="lin" valueType="num">
                                      <p:cBhvr>
                                        <p:cTn id="32" dur="500" fill="hold"/>
                                        <p:tgtEl>
                                          <p:spTgt spid="7"/>
                                        </p:tgtEl>
                                        <p:attrNameLst>
                                          <p:attrName>ppt_w</p:attrName>
                                        </p:attrNameLst>
                                      </p:cBhvr>
                                      <p:tavLst>
                                        <p:tav tm="0">
                                          <p:val>
                                            <p:fltVal val="0"/>
                                          </p:val>
                                        </p:tav>
                                        <p:tav tm="100000">
                                          <p:val>
                                            <p:strVal val="#ppt_w"/>
                                          </p:val>
                                        </p:tav>
                                      </p:tavLst>
                                    </p:anim>
                                    <p:anim calcmode="lin" valueType="num">
                                      <p:cBhvr>
                                        <p:cTn id="33" dur="500" fill="hold"/>
                                        <p:tgtEl>
                                          <p:spTgt spid="7"/>
                                        </p:tgtEl>
                                        <p:attrNameLst>
                                          <p:attrName>ppt_h</p:attrName>
                                        </p:attrNameLst>
                                      </p:cBhvr>
                                      <p:tavLst>
                                        <p:tav tm="0">
                                          <p:val>
                                            <p:fltVal val="0"/>
                                          </p:val>
                                        </p:tav>
                                        <p:tav tm="100000">
                                          <p:val>
                                            <p:strVal val="#ppt_h"/>
                                          </p:val>
                                        </p:tav>
                                      </p:tavLst>
                                    </p:anim>
                                    <p:anim calcmode="lin" valueType="num">
                                      <p:cBhvr>
                                        <p:cTn id="34" dur="500" fill="hold"/>
                                        <p:tgtEl>
                                          <p:spTgt spid="7"/>
                                        </p:tgtEl>
                                        <p:attrNameLst>
                                          <p:attrName>ppt_x</p:attrName>
                                        </p:attrNameLst>
                                      </p:cBhvr>
                                      <p:tavLst>
                                        <p:tav tm="0">
                                          <p:val>
                                            <p:fltVal val="0.5"/>
                                          </p:val>
                                        </p:tav>
                                        <p:tav tm="100000">
                                          <p:val>
                                            <p:strVal val="#ppt_x"/>
                                          </p:val>
                                        </p:tav>
                                      </p:tavLst>
                                    </p:anim>
                                    <p:anim calcmode="lin" valueType="num">
                                      <p:cBhvr>
                                        <p:cTn id="35" dur="500" fill="hold"/>
                                        <p:tgtEl>
                                          <p:spTgt spid="7"/>
                                        </p:tgtEl>
                                        <p:attrNameLst>
                                          <p:attrName>ppt_y</p:attrName>
                                        </p:attrNameLst>
                                      </p:cBhvr>
                                      <p:tavLst>
                                        <p:tav tm="0">
                                          <p:val>
                                            <p:fltVal val="0.5"/>
                                          </p:val>
                                        </p:tav>
                                        <p:tav tm="100000">
                                          <p:val>
                                            <p:strVal val="#ppt_y"/>
                                          </p:val>
                                        </p:tav>
                                      </p:tavLst>
                                    </p:anim>
                                  </p:childTnLst>
                                </p:cTn>
                              </p:par>
                              <p:par>
                                <p:cTn id="36" presetID="23" presetClass="entr" presetSubtype="528" fill="hold" grpId="0" nodeType="withEffect">
                                  <p:stCondLst>
                                    <p:cond delay="50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fltVal val="0"/>
                                          </p:val>
                                        </p:tav>
                                        <p:tav tm="100000">
                                          <p:val>
                                            <p:strVal val="#ppt_w"/>
                                          </p:val>
                                        </p:tav>
                                      </p:tavLst>
                                    </p:anim>
                                    <p:anim calcmode="lin" valueType="num">
                                      <p:cBhvr>
                                        <p:cTn id="39" dur="500" fill="hold"/>
                                        <p:tgtEl>
                                          <p:spTgt spid="8"/>
                                        </p:tgtEl>
                                        <p:attrNameLst>
                                          <p:attrName>ppt_h</p:attrName>
                                        </p:attrNameLst>
                                      </p:cBhvr>
                                      <p:tavLst>
                                        <p:tav tm="0">
                                          <p:val>
                                            <p:fltVal val="0"/>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fltVal val="0.5"/>
                                          </p:val>
                                        </p:tav>
                                        <p:tav tm="100000">
                                          <p:val>
                                            <p:strVal val="#ppt_y"/>
                                          </p:val>
                                        </p:tav>
                                      </p:tavLst>
                                    </p:anim>
                                  </p:childTnLst>
                                </p:cTn>
                              </p:par>
                              <p:par>
                                <p:cTn id="42" presetID="23" presetClass="entr" presetSubtype="528" fill="hold" grpId="0" nodeType="withEffect">
                                  <p:stCondLst>
                                    <p:cond delay="750"/>
                                  </p:stCondLst>
                                  <p:childTnLst>
                                    <p:set>
                                      <p:cBhvr>
                                        <p:cTn id="43" dur="1" fill="hold">
                                          <p:stCondLst>
                                            <p:cond delay="0"/>
                                          </p:stCondLst>
                                        </p:cTn>
                                        <p:tgtEl>
                                          <p:spTgt spid="6"/>
                                        </p:tgtEl>
                                        <p:attrNameLst>
                                          <p:attrName>style.visibility</p:attrName>
                                        </p:attrNameLst>
                                      </p:cBhvr>
                                      <p:to>
                                        <p:strVal val="visible"/>
                                      </p:to>
                                    </p:set>
                                    <p:anim calcmode="lin" valueType="num">
                                      <p:cBhvr>
                                        <p:cTn id="44" dur="500" fill="hold"/>
                                        <p:tgtEl>
                                          <p:spTgt spid="6"/>
                                        </p:tgtEl>
                                        <p:attrNameLst>
                                          <p:attrName>ppt_w</p:attrName>
                                        </p:attrNameLst>
                                      </p:cBhvr>
                                      <p:tavLst>
                                        <p:tav tm="0">
                                          <p:val>
                                            <p:fltVal val="0"/>
                                          </p:val>
                                        </p:tav>
                                        <p:tav tm="100000">
                                          <p:val>
                                            <p:strVal val="#ppt_w"/>
                                          </p:val>
                                        </p:tav>
                                      </p:tavLst>
                                    </p:anim>
                                    <p:anim calcmode="lin" valueType="num">
                                      <p:cBhvr>
                                        <p:cTn id="45" dur="500" fill="hold"/>
                                        <p:tgtEl>
                                          <p:spTgt spid="6"/>
                                        </p:tgtEl>
                                        <p:attrNameLst>
                                          <p:attrName>ppt_h</p:attrName>
                                        </p:attrNameLst>
                                      </p:cBhvr>
                                      <p:tavLst>
                                        <p:tav tm="0">
                                          <p:val>
                                            <p:fltVal val="0"/>
                                          </p:val>
                                        </p:tav>
                                        <p:tav tm="100000">
                                          <p:val>
                                            <p:strVal val="#ppt_h"/>
                                          </p:val>
                                        </p:tav>
                                      </p:tavLst>
                                    </p:anim>
                                    <p:anim calcmode="lin" valueType="num">
                                      <p:cBhvr>
                                        <p:cTn id="46" dur="500" fill="hold"/>
                                        <p:tgtEl>
                                          <p:spTgt spid="6"/>
                                        </p:tgtEl>
                                        <p:attrNameLst>
                                          <p:attrName>ppt_x</p:attrName>
                                        </p:attrNameLst>
                                      </p:cBhvr>
                                      <p:tavLst>
                                        <p:tav tm="0">
                                          <p:val>
                                            <p:fltVal val="0.5"/>
                                          </p:val>
                                        </p:tav>
                                        <p:tav tm="100000">
                                          <p:val>
                                            <p:strVal val="#ppt_x"/>
                                          </p:val>
                                        </p:tav>
                                      </p:tavLst>
                                    </p:anim>
                                    <p:anim calcmode="lin" valueType="num">
                                      <p:cBhvr>
                                        <p:cTn id="47" dur="500" fill="hold"/>
                                        <p:tgtEl>
                                          <p:spTgt spid="6"/>
                                        </p:tgtEl>
                                        <p:attrNameLst>
                                          <p:attrName>ppt_y</p:attrName>
                                        </p:attrNameLst>
                                      </p:cBhvr>
                                      <p:tavLst>
                                        <p:tav tm="0">
                                          <p:val>
                                            <p:fltVal val="0.5"/>
                                          </p:val>
                                        </p:tav>
                                        <p:tav tm="100000">
                                          <p:val>
                                            <p:strVal val="#ppt_y"/>
                                          </p:val>
                                        </p:tav>
                                      </p:tavLst>
                                    </p:anim>
                                  </p:childTnLst>
                                </p:cTn>
                              </p:par>
                            </p:childTnLst>
                          </p:cTn>
                        </p:par>
                        <p:par>
                          <p:cTn id="48" fill="hold">
                            <p:stCondLst>
                              <p:cond delay="2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3000"/>
                            </p:stCondLst>
                            <p:childTnLst>
                              <p:par>
                                <p:cTn id="55" presetID="53" presetClass="entr" presetSubtype="16" fill="hold" grpId="0"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p:cTn id="57" dur="500" fill="hold"/>
                                        <p:tgtEl>
                                          <p:spTgt spid="14"/>
                                        </p:tgtEl>
                                        <p:attrNameLst>
                                          <p:attrName>ppt_w</p:attrName>
                                        </p:attrNameLst>
                                      </p:cBhvr>
                                      <p:tavLst>
                                        <p:tav tm="0">
                                          <p:val>
                                            <p:fltVal val="0"/>
                                          </p:val>
                                        </p:tav>
                                        <p:tav tm="100000">
                                          <p:val>
                                            <p:strVal val="#ppt_w"/>
                                          </p:val>
                                        </p:tav>
                                      </p:tavLst>
                                    </p:anim>
                                    <p:anim calcmode="lin" valueType="num">
                                      <p:cBhvr>
                                        <p:cTn id="58" dur="500" fill="hold"/>
                                        <p:tgtEl>
                                          <p:spTgt spid="14"/>
                                        </p:tgtEl>
                                        <p:attrNameLst>
                                          <p:attrName>ppt_h</p:attrName>
                                        </p:attrNameLst>
                                      </p:cBhvr>
                                      <p:tavLst>
                                        <p:tav tm="0">
                                          <p:val>
                                            <p:fltVal val="0"/>
                                          </p:val>
                                        </p:tav>
                                        <p:tav tm="100000">
                                          <p:val>
                                            <p:strVal val="#ppt_h"/>
                                          </p:val>
                                        </p:tav>
                                      </p:tavLst>
                                    </p:anim>
                                    <p:animEffect transition="in" filter="fade">
                                      <p:cBhvr>
                                        <p:cTn id="59" dur="500"/>
                                        <p:tgtEl>
                                          <p:spTgt spid="14"/>
                                        </p:tgtEl>
                                      </p:cBhvr>
                                    </p:animEffect>
                                  </p:childTnLst>
                                </p:cTn>
                              </p:par>
                            </p:childTnLst>
                          </p:cTn>
                        </p:par>
                        <p:par>
                          <p:cTn id="60" fill="hold">
                            <p:stCondLst>
                              <p:cond delay="3500"/>
                            </p:stCondLst>
                            <p:childTnLst>
                              <p:par>
                                <p:cTn id="61" presetID="53" presetClass="entr" presetSubtype="16" fill="hold" grpId="0" nodeType="afterEffect">
                                  <p:stCondLst>
                                    <p:cond delay="0"/>
                                  </p:stCondLst>
                                  <p:iterate type="lt">
                                    <p:tmPct val="10000"/>
                                  </p:iterate>
                                  <p:childTnLst>
                                    <p:set>
                                      <p:cBhvr>
                                        <p:cTn id="62" dur="1" fill="hold">
                                          <p:stCondLst>
                                            <p:cond delay="0"/>
                                          </p:stCondLst>
                                        </p:cTn>
                                        <p:tgtEl>
                                          <p:spTgt spid="15"/>
                                        </p:tgtEl>
                                        <p:attrNameLst>
                                          <p:attrName>style.visibility</p:attrName>
                                        </p:attrNameLst>
                                      </p:cBhvr>
                                      <p:to>
                                        <p:strVal val="visible"/>
                                      </p:to>
                                    </p:set>
                                    <p:anim calcmode="lin" valueType="num">
                                      <p:cBhvr>
                                        <p:cTn id="63" dur="100" fill="hold"/>
                                        <p:tgtEl>
                                          <p:spTgt spid="15"/>
                                        </p:tgtEl>
                                        <p:attrNameLst>
                                          <p:attrName>ppt_w</p:attrName>
                                        </p:attrNameLst>
                                      </p:cBhvr>
                                      <p:tavLst>
                                        <p:tav tm="0">
                                          <p:val>
                                            <p:fltVal val="0"/>
                                          </p:val>
                                        </p:tav>
                                        <p:tav tm="100000">
                                          <p:val>
                                            <p:strVal val="#ppt_w"/>
                                          </p:val>
                                        </p:tav>
                                      </p:tavLst>
                                    </p:anim>
                                    <p:anim calcmode="lin" valueType="num">
                                      <p:cBhvr>
                                        <p:cTn id="64" dur="100" fill="hold"/>
                                        <p:tgtEl>
                                          <p:spTgt spid="15"/>
                                        </p:tgtEl>
                                        <p:attrNameLst>
                                          <p:attrName>ppt_h</p:attrName>
                                        </p:attrNameLst>
                                      </p:cBhvr>
                                      <p:tavLst>
                                        <p:tav tm="0">
                                          <p:val>
                                            <p:fltVal val="0"/>
                                          </p:val>
                                        </p:tav>
                                        <p:tav tm="100000">
                                          <p:val>
                                            <p:strVal val="#ppt_h"/>
                                          </p:val>
                                        </p:tav>
                                      </p:tavLst>
                                    </p:anim>
                                    <p:animEffect transition="in" filter="fade">
                                      <p:cBhvr>
                                        <p:cTn id="65" dur="100"/>
                                        <p:tgtEl>
                                          <p:spTgt spid="15"/>
                                        </p:tgtEl>
                                      </p:cBhvr>
                                    </p:animEffect>
                                  </p:childTnLst>
                                </p:cTn>
                              </p:par>
                            </p:childTnLst>
                          </p:cTn>
                        </p:par>
                        <p:par>
                          <p:cTn id="66" fill="hold">
                            <p:stCondLst>
                              <p:cond delay="4350"/>
                            </p:stCondLst>
                            <p:childTnLst>
                              <p:par>
                                <p:cTn id="67" presetID="53" presetClass="entr" presetSubtype="16" fill="hold" grpId="0" nodeType="afterEffect">
                                  <p:stCondLst>
                                    <p:cond delay="0"/>
                                  </p:stCondLst>
                                  <p:childTnLst>
                                    <p:set>
                                      <p:cBhvr>
                                        <p:cTn id="68" dur="1" fill="hold">
                                          <p:stCondLst>
                                            <p:cond delay="0"/>
                                          </p:stCondLst>
                                        </p:cTn>
                                        <p:tgtEl>
                                          <p:spTgt spid="11"/>
                                        </p:tgtEl>
                                        <p:attrNameLst>
                                          <p:attrName>style.visibility</p:attrName>
                                        </p:attrNameLst>
                                      </p:cBhvr>
                                      <p:to>
                                        <p:strVal val="visible"/>
                                      </p:to>
                                    </p:set>
                                    <p:anim calcmode="lin" valueType="num">
                                      <p:cBhvr>
                                        <p:cTn id="69" dur="500" fill="hold"/>
                                        <p:tgtEl>
                                          <p:spTgt spid="11"/>
                                        </p:tgtEl>
                                        <p:attrNameLst>
                                          <p:attrName>ppt_w</p:attrName>
                                        </p:attrNameLst>
                                      </p:cBhvr>
                                      <p:tavLst>
                                        <p:tav tm="0">
                                          <p:val>
                                            <p:fltVal val="0"/>
                                          </p:val>
                                        </p:tav>
                                        <p:tav tm="100000">
                                          <p:val>
                                            <p:strVal val="#ppt_w"/>
                                          </p:val>
                                        </p:tav>
                                      </p:tavLst>
                                    </p:anim>
                                    <p:anim calcmode="lin" valueType="num">
                                      <p:cBhvr>
                                        <p:cTn id="70" dur="500" fill="hold"/>
                                        <p:tgtEl>
                                          <p:spTgt spid="11"/>
                                        </p:tgtEl>
                                        <p:attrNameLst>
                                          <p:attrName>ppt_h</p:attrName>
                                        </p:attrNameLst>
                                      </p:cBhvr>
                                      <p:tavLst>
                                        <p:tav tm="0">
                                          <p:val>
                                            <p:fltVal val="0"/>
                                          </p:val>
                                        </p:tav>
                                        <p:tav tm="100000">
                                          <p:val>
                                            <p:strVal val="#ppt_h"/>
                                          </p:val>
                                        </p:tav>
                                      </p:tavLst>
                                    </p:anim>
                                    <p:animEffect transition="in" filter="fade">
                                      <p:cBhvr>
                                        <p:cTn id="71" dur="500"/>
                                        <p:tgtEl>
                                          <p:spTgt spid="11"/>
                                        </p:tgtEl>
                                      </p:cBhvr>
                                    </p:animEffect>
                                  </p:childTnLst>
                                </p:cTn>
                              </p:par>
                            </p:childTnLst>
                          </p:cTn>
                        </p:par>
                        <p:par>
                          <p:cTn id="72" fill="hold">
                            <p:stCondLst>
                              <p:cond delay="4850"/>
                            </p:stCondLst>
                            <p:childTnLst>
                              <p:par>
                                <p:cTn id="73" presetID="53" presetClass="entr" presetSubtype="16" fill="hold" grpId="0" nodeType="after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childTnLst>
                                </p:cTn>
                              </p:par>
                            </p:childTnLst>
                          </p:cTn>
                        </p:par>
                        <p:par>
                          <p:cTn id="78" fill="hold">
                            <p:stCondLst>
                              <p:cond delay="5350"/>
                            </p:stCondLst>
                            <p:childTnLst>
                              <p:par>
                                <p:cTn id="79" presetID="53" presetClass="entr" presetSubtype="16" fill="hold" grpId="0" nodeType="afterEffect">
                                  <p:stCondLst>
                                    <p:cond delay="0"/>
                                  </p:stCondLst>
                                  <p:iterate type="lt">
                                    <p:tmPct val="10000"/>
                                  </p:iterate>
                                  <p:childTnLst>
                                    <p:set>
                                      <p:cBhvr>
                                        <p:cTn id="80" dur="1" fill="hold">
                                          <p:stCondLst>
                                            <p:cond delay="0"/>
                                          </p:stCondLst>
                                        </p:cTn>
                                        <p:tgtEl>
                                          <p:spTgt spid="17"/>
                                        </p:tgtEl>
                                        <p:attrNameLst>
                                          <p:attrName>style.visibility</p:attrName>
                                        </p:attrNameLst>
                                      </p:cBhvr>
                                      <p:to>
                                        <p:strVal val="visible"/>
                                      </p:to>
                                    </p:set>
                                    <p:anim calcmode="lin" valueType="num">
                                      <p:cBhvr>
                                        <p:cTn id="81" dur="100" fill="hold"/>
                                        <p:tgtEl>
                                          <p:spTgt spid="17"/>
                                        </p:tgtEl>
                                        <p:attrNameLst>
                                          <p:attrName>ppt_w</p:attrName>
                                        </p:attrNameLst>
                                      </p:cBhvr>
                                      <p:tavLst>
                                        <p:tav tm="0">
                                          <p:val>
                                            <p:fltVal val="0"/>
                                          </p:val>
                                        </p:tav>
                                        <p:tav tm="100000">
                                          <p:val>
                                            <p:strVal val="#ppt_w"/>
                                          </p:val>
                                        </p:tav>
                                      </p:tavLst>
                                    </p:anim>
                                    <p:anim calcmode="lin" valueType="num">
                                      <p:cBhvr>
                                        <p:cTn id="82" dur="100" fill="hold"/>
                                        <p:tgtEl>
                                          <p:spTgt spid="17"/>
                                        </p:tgtEl>
                                        <p:attrNameLst>
                                          <p:attrName>ppt_h</p:attrName>
                                        </p:attrNameLst>
                                      </p:cBhvr>
                                      <p:tavLst>
                                        <p:tav tm="0">
                                          <p:val>
                                            <p:fltVal val="0"/>
                                          </p:val>
                                        </p:tav>
                                        <p:tav tm="100000">
                                          <p:val>
                                            <p:strVal val="#ppt_h"/>
                                          </p:val>
                                        </p:tav>
                                      </p:tavLst>
                                    </p:anim>
                                    <p:animEffect transition="in" filter="fade">
                                      <p:cBhvr>
                                        <p:cTn id="83" dur="100"/>
                                        <p:tgtEl>
                                          <p:spTgt spid="17"/>
                                        </p:tgtEl>
                                      </p:cBhvr>
                                    </p:animEffect>
                                  </p:childTnLst>
                                </p:cTn>
                              </p:par>
                            </p:childTnLst>
                          </p:cTn>
                        </p:par>
                        <p:par>
                          <p:cTn id="84" fill="hold">
                            <p:stCondLst>
                              <p:cond delay="6200"/>
                            </p:stCondLst>
                            <p:childTnLst>
                              <p:par>
                                <p:cTn id="85" presetID="53" presetClass="entr" presetSubtype="16" fill="hold" grpId="0" nodeType="afterEffect">
                                  <p:stCondLst>
                                    <p:cond delay="0"/>
                                  </p:stCondLst>
                                  <p:childTnLst>
                                    <p:set>
                                      <p:cBhvr>
                                        <p:cTn id="86" dur="1" fill="hold">
                                          <p:stCondLst>
                                            <p:cond delay="0"/>
                                          </p:stCondLst>
                                        </p:cTn>
                                        <p:tgtEl>
                                          <p:spTgt spid="12"/>
                                        </p:tgtEl>
                                        <p:attrNameLst>
                                          <p:attrName>style.visibility</p:attrName>
                                        </p:attrNameLst>
                                      </p:cBhvr>
                                      <p:to>
                                        <p:strVal val="visible"/>
                                      </p:to>
                                    </p:set>
                                    <p:anim calcmode="lin" valueType="num">
                                      <p:cBhvr>
                                        <p:cTn id="87" dur="500" fill="hold"/>
                                        <p:tgtEl>
                                          <p:spTgt spid="12"/>
                                        </p:tgtEl>
                                        <p:attrNameLst>
                                          <p:attrName>ppt_w</p:attrName>
                                        </p:attrNameLst>
                                      </p:cBhvr>
                                      <p:tavLst>
                                        <p:tav tm="0">
                                          <p:val>
                                            <p:fltVal val="0"/>
                                          </p:val>
                                        </p:tav>
                                        <p:tav tm="100000">
                                          <p:val>
                                            <p:strVal val="#ppt_w"/>
                                          </p:val>
                                        </p:tav>
                                      </p:tavLst>
                                    </p:anim>
                                    <p:anim calcmode="lin" valueType="num">
                                      <p:cBhvr>
                                        <p:cTn id="88" dur="500" fill="hold"/>
                                        <p:tgtEl>
                                          <p:spTgt spid="12"/>
                                        </p:tgtEl>
                                        <p:attrNameLst>
                                          <p:attrName>ppt_h</p:attrName>
                                        </p:attrNameLst>
                                      </p:cBhvr>
                                      <p:tavLst>
                                        <p:tav tm="0">
                                          <p:val>
                                            <p:fltVal val="0"/>
                                          </p:val>
                                        </p:tav>
                                        <p:tav tm="100000">
                                          <p:val>
                                            <p:strVal val="#ppt_h"/>
                                          </p:val>
                                        </p:tav>
                                      </p:tavLst>
                                    </p:anim>
                                    <p:animEffect transition="in" filter="fade">
                                      <p:cBhvr>
                                        <p:cTn id="89" dur="500"/>
                                        <p:tgtEl>
                                          <p:spTgt spid="12"/>
                                        </p:tgtEl>
                                      </p:cBhvr>
                                    </p:animEffect>
                                  </p:childTnLst>
                                </p:cTn>
                              </p:par>
                            </p:childTnLst>
                          </p:cTn>
                        </p:par>
                        <p:par>
                          <p:cTn id="90" fill="hold">
                            <p:stCondLst>
                              <p:cond delay="6700"/>
                            </p:stCondLst>
                            <p:childTnLst>
                              <p:par>
                                <p:cTn id="91" presetID="53" presetClass="entr" presetSubtype="16" fill="hold" grpId="0"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childTnLst>
                          </p:cTn>
                        </p:par>
                        <p:par>
                          <p:cTn id="96" fill="hold">
                            <p:stCondLst>
                              <p:cond delay="7200"/>
                            </p:stCondLst>
                            <p:childTnLst>
                              <p:par>
                                <p:cTn id="97" presetID="53" presetClass="entr" presetSubtype="16" fill="hold" grpId="0" nodeType="afterEffect">
                                  <p:stCondLst>
                                    <p:cond delay="0"/>
                                  </p:stCondLst>
                                  <p:iterate type="lt">
                                    <p:tmPct val="10000"/>
                                  </p:iterate>
                                  <p:childTnLst>
                                    <p:set>
                                      <p:cBhvr>
                                        <p:cTn id="98" dur="1" fill="hold">
                                          <p:stCondLst>
                                            <p:cond delay="0"/>
                                          </p:stCondLst>
                                        </p:cTn>
                                        <p:tgtEl>
                                          <p:spTgt spid="19"/>
                                        </p:tgtEl>
                                        <p:attrNameLst>
                                          <p:attrName>style.visibility</p:attrName>
                                        </p:attrNameLst>
                                      </p:cBhvr>
                                      <p:to>
                                        <p:strVal val="visible"/>
                                      </p:to>
                                    </p:set>
                                    <p:anim calcmode="lin" valueType="num">
                                      <p:cBhvr>
                                        <p:cTn id="99" dur="100" fill="hold"/>
                                        <p:tgtEl>
                                          <p:spTgt spid="19"/>
                                        </p:tgtEl>
                                        <p:attrNameLst>
                                          <p:attrName>ppt_w</p:attrName>
                                        </p:attrNameLst>
                                      </p:cBhvr>
                                      <p:tavLst>
                                        <p:tav tm="0">
                                          <p:val>
                                            <p:fltVal val="0"/>
                                          </p:val>
                                        </p:tav>
                                        <p:tav tm="100000">
                                          <p:val>
                                            <p:strVal val="#ppt_w"/>
                                          </p:val>
                                        </p:tav>
                                      </p:tavLst>
                                    </p:anim>
                                    <p:anim calcmode="lin" valueType="num">
                                      <p:cBhvr>
                                        <p:cTn id="100" dur="100" fill="hold"/>
                                        <p:tgtEl>
                                          <p:spTgt spid="19"/>
                                        </p:tgtEl>
                                        <p:attrNameLst>
                                          <p:attrName>ppt_h</p:attrName>
                                        </p:attrNameLst>
                                      </p:cBhvr>
                                      <p:tavLst>
                                        <p:tav tm="0">
                                          <p:val>
                                            <p:fltVal val="0"/>
                                          </p:val>
                                        </p:tav>
                                        <p:tav tm="100000">
                                          <p:val>
                                            <p:strVal val="#ppt_h"/>
                                          </p:val>
                                        </p:tav>
                                      </p:tavLst>
                                    </p:anim>
                                    <p:animEffect transition="in" filter="fade">
                                      <p:cBhvr>
                                        <p:cTn id="101" dur="100"/>
                                        <p:tgtEl>
                                          <p:spTgt spid="19"/>
                                        </p:tgtEl>
                                      </p:cBhvr>
                                    </p:animEffect>
                                  </p:childTnLst>
                                </p:cTn>
                              </p:par>
                            </p:childTnLst>
                          </p:cTn>
                        </p:par>
                        <p:par>
                          <p:cTn id="102" fill="hold">
                            <p:stCondLst>
                              <p:cond delay="8050"/>
                            </p:stCondLst>
                            <p:childTnLst>
                              <p:par>
                                <p:cTn id="103" presetID="53" presetClass="entr" presetSubtype="16" fill="hold" grpId="0" nodeType="afterEffect">
                                  <p:stCondLst>
                                    <p:cond delay="0"/>
                                  </p:stCondLst>
                                  <p:childTnLst>
                                    <p:set>
                                      <p:cBhvr>
                                        <p:cTn id="104" dur="1" fill="hold">
                                          <p:stCondLst>
                                            <p:cond delay="0"/>
                                          </p:stCondLst>
                                        </p:cTn>
                                        <p:tgtEl>
                                          <p:spTgt spid="13"/>
                                        </p:tgtEl>
                                        <p:attrNameLst>
                                          <p:attrName>style.visibility</p:attrName>
                                        </p:attrNameLst>
                                      </p:cBhvr>
                                      <p:to>
                                        <p:strVal val="visible"/>
                                      </p:to>
                                    </p:set>
                                    <p:anim calcmode="lin" valueType="num">
                                      <p:cBhvr>
                                        <p:cTn id="105" dur="500" fill="hold"/>
                                        <p:tgtEl>
                                          <p:spTgt spid="13"/>
                                        </p:tgtEl>
                                        <p:attrNameLst>
                                          <p:attrName>ppt_w</p:attrName>
                                        </p:attrNameLst>
                                      </p:cBhvr>
                                      <p:tavLst>
                                        <p:tav tm="0">
                                          <p:val>
                                            <p:fltVal val="0"/>
                                          </p:val>
                                        </p:tav>
                                        <p:tav tm="100000">
                                          <p:val>
                                            <p:strVal val="#ppt_w"/>
                                          </p:val>
                                        </p:tav>
                                      </p:tavLst>
                                    </p:anim>
                                    <p:anim calcmode="lin" valueType="num">
                                      <p:cBhvr>
                                        <p:cTn id="106" dur="500" fill="hold"/>
                                        <p:tgtEl>
                                          <p:spTgt spid="13"/>
                                        </p:tgtEl>
                                        <p:attrNameLst>
                                          <p:attrName>ppt_h</p:attrName>
                                        </p:attrNameLst>
                                      </p:cBhvr>
                                      <p:tavLst>
                                        <p:tav tm="0">
                                          <p:val>
                                            <p:fltVal val="0"/>
                                          </p:val>
                                        </p:tav>
                                        <p:tav tm="100000">
                                          <p:val>
                                            <p:strVal val="#ppt_h"/>
                                          </p:val>
                                        </p:tav>
                                      </p:tavLst>
                                    </p:anim>
                                    <p:animEffect transition="in" filter="fade">
                                      <p:cBhvr>
                                        <p:cTn id="107" dur="500"/>
                                        <p:tgtEl>
                                          <p:spTgt spid="13"/>
                                        </p:tgtEl>
                                      </p:cBhvr>
                                    </p:animEffect>
                                  </p:childTnLst>
                                </p:cTn>
                              </p:par>
                            </p:childTnLst>
                          </p:cTn>
                        </p:par>
                        <p:par>
                          <p:cTn id="108" fill="hold">
                            <p:stCondLst>
                              <p:cond delay="8550"/>
                            </p:stCondLst>
                            <p:childTnLst>
                              <p:par>
                                <p:cTn id="109" presetID="53" presetClass="entr" presetSubtype="16" fill="hold" grpId="0" nodeType="afterEffect">
                                  <p:stCondLst>
                                    <p:cond delay="0"/>
                                  </p:stCondLst>
                                  <p:childTnLst>
                                    <p:set>
                                      <p:cBhvr>
                                        <p:cTn id="110" dur="1" fill="hold">
                                          <p:stCondLst>
                                            <p:cond delay="0"/>
                                          </p:stCondLst>
                                        </p:cTn>
                                        <p:tgtEl>
                                          <p:spTgt spid="20"/>
                                        </p:tgtEl>
                                        <p:attrNameLst>
                                          <p:attrName>style.visibility</p:attrName>
                                        </p:attrNameLst>
                                      </p:cBhvr>
                                      <p:to>
                                        <p:strVal val="visible"/>
                                      </p:to>
                                    </p:set>
                                    <p:anim calcmode="lin" valueType="num">
                                      <p:cBhvr>
                                        <p:cTn id="111" dur="500" fill="hold"/>
                                        <p:tgtEl>
                                          <p:spTgt spid="20"/>
                                        </p:tgtEl>
                                        <p:attrNameLst>
                                          <p:attrName>ppt_w</p:attrName>
                                        </p:attrNameLst>
                                      </p:cBhvr>
                                      <p:tavLst>
                                        <p:tav tm="0">
                                          <p:val>
                                            <p:fltVal val="0"/>
                                          </p:val>
                                        </p:tav>
                                        <p:tav tm="100000">
                                          <p:val>
                                            <p:strVal val="#ppt_w"/>
                                          </p:val>
                                        </p:tav>
                                      </p:tavLst>
                                    </p:anim>
                                    <p:anim calcmode="lin" valueType="num">
                                      <p:cBhvr>
                                        <p:cTn id="112" dur="500" fill="hold"/>
                                        <p:tgtEl>
                                          <p:spTgt spid="20"/>
                                        </p:tgtEl>
                                        <p:attrNameLst>
                                          <p:attrName>ppt_h</p:attrName>
                                        </p:attrNameLst>
                                      </p:cBhvr>
                                      <p:tavLst>
                                        <p:tav tm="0">
                                          <p:val>
                                            <p:fltVal val="0"/>
                                          </p:val>
                                        </p:tav>
                                        <p:tav tm="100000">
                                          <p:val>
                                            <p:strVal val="#ppt_h"/>
                                          </p:val>
                                        </p:tav>
                                      </p:tavLst>
                                    </p:anim>
                                    <p:animEffect transition="in" filter="fade">
                                      <p:cBhvr>
                                        <p:cTn id="113" dur="500"/>
                                        <p:tgtEl>
                                          <p:spTgt spid="20"/>
                                        </p:tgtEl>
                                      </p:cBhvr>
                                    </p:animEffect>
                                  </p:childTnLst>
                                </p:cTn>
                              </p:par>
                            </p:childTnLst>
                          </p:cTn>
                        </p:par>
                        <p:par>
                          <p:cTn id="114" fill="hold">
                            <p:stCondLst>
                              <p:cond delay="9050"/>
                            </p:stCondLst>
                            <p:childTnLst>
                              <p:par>
                                <p:cTn id="115" presetID="53" presetClass="entr" presetSubtype="16" fill="hold" grpId="0" nodeType="afterEffect">
                                  <p:stCondLst>
                                    <p:cond delay="0"/>
                                  </p:stCondLst>
                                  <p:iterate type="lt">
                                    <p:tmPct val="10000"/>
                                  </p:iterate>
                                  <p:childTnLst>
                                    <p:set>
                                      <p:cBhvr>
                                        <p:cTn id="116" dur="1" fill="hold">
                                          <p:stCondLst>
                                            <p:cond delay="0"/>
                                          </p:stCondLst>
                                        </p:cTn>
                                        <p:tgtEl>
                                          <p:spTgt spid="21"/>
                                        </p:tgtEl>
                                        <p:attrNameLst>
                                          <p:attrName>style.visibility</p:attrName>
                                        </p:attrNameLst>
                                      </p:cBhvr>
                                      <p:to>
                                        <p:strVal val="visible"/>
                                      </p:to>
                                    </p:set>
                                    <p:anim calcmode="lin" valueType="num">
                                      <p:cBhvr>
                                        <p:cTn id="117" dur="100" fill="hold"/>
                                        <p:tgtEl>
                                          <p:spTgt spid="21"/>
                                        </p:tgtEl>
                                        <p:attrNameLst>
                                          <p:attrName>ppt_w</p:attrName>
                                        </p:attrNameLst>
                                      </p:cBhvr>
                                      <p:tavLst>
                                        <p:tav tm="0">
                                          <p:val>
                                            <p:fltVal val="0"/>
                                          </p:val>
                                        </p:tav>
                                        <p:tav tm="100000">
                                          <p:val>
                                            <p:strVal val="#ppt_w"/>
                                          </p:val>
                                        </p:tav>
                                      </p:tavLst>
                                    </p:anim>
                                    <p:anim calcmode="lin" valueType="num">
                                      <p:cBhvr>
                                        <p:cTn id="118" dur="100" fill="hold"/>
                                        <p:tgtEl>
                                          <p:spTgt spid="21"/>
                                        </p:tgtEl>
                                        <p:attrNameLst>
                                          <p:attrName>ppt_h</p:attrName>
                                        </p:attrNameLst>
                                      </p:cBhvr>
                                      <p:tavLst>
                                        <p:tav tm="0">
                                          <p:val>
                                            <p:fltVal val="0"/>
                                          </p:val>
                                        </p:tav>
                                        <p:tav tm="100000">
                                          <p:val>
                                            <p:strVal val="#ppt_h"/>
                                          </p:val>
                                        </p:tav>
                                      </p:tavLst>
                                    </p:anim>
                                    <p:animEffect transition="in" filter="fade">
                                      <p:cBhvr>
                                        <p:cTn id="119" dur="1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5" grpId="0" animBg="1"/>
      <p:bldP spid="6" grpId="0" animBg="1"/>
      <p:bldP spid="7" grpId="0" animBg="1"/>
      <p:bldP spid="8" grpId="0" animBg="1"/>
      <p:bldP spid="9" grpId="0"/>
      <p:bldP spid="10" grpId="0"/>
      <p:bldP spid="11" grpId="0"/>
      <p:bldP spid="12" grpId="0"/>
      <p:bldP spid="13" grpId="0"/>
      <p:bldP spid="14" grpId="0"/>
      <p:bldP spid="15" grpId="0"/>
      <p:bldP spid="16" grpId="0"/>
      <p:bldP spid="17" grpId="0"/>
      <p:bldP spid="18" grpId="0"/>
      <p:bldP spid="19" grpId="0"/>
      <p:bldP spid="20"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1"/>
          <p:cNvSpPr/>
          <p:nvPr/>
        </p:nvSpPr>
        <p:spPr>
          <a:xfrm flipH="1">
            <a:off x="3877553" y="2325365"/>
            <a:ext cx="2907576" cy="3575714"/>
          </a:xfrm>
          <a:custGeom>
            <a:avLst/>
            <a:gdLst>
              <a:gd name="connsiteX0" fmla="*/ 2669636 w 2908473"/>
              <a:gd name="connsiteY0" fmla="*/ 2906974 h 3575714"/>
              <a:gd name="connsiteX1" fmla="*/ 2744699 w 2908473"/>
              <a:gd name="connsiteY1" fmla="*/ 2982037 h 3575714"/>
              <a:gd name="connsiteX2" fmla="*/ 2669636 w 2908473"/>
              <a:gd name="connsiteY2" fmla="*/ 3057100 h 3575714"/>
              <a:gd name="connsiteX3" fmla="*/ 2594573 w 2908473"/>
              <a:gd name="connsiteY3" fmla="*/ 2982037 h 3575714"/>
              <a:gd name="connsiteX4" fmla="*/ 2669636 w 2908473"/>
              <a:gd name="connsiteY4" fmla="*/ 2906974 h 3575714"/>
              <a:gd name="connsiteX5" fmla="*/ 2669636 w 2908473"/>
              <a:gd name="connsiteY5" fmla="*/ 2119953 h 3575714"/>
              <a:gd name="connsiteX6" fmla="*/ 2744699 w 2908473"/>
              <a:gd name="connsiteY6" fmla="*/ 2195016 h 3575714"/>
              <a:gd name="connsiteX7" fmla="*/ 2669636 w 2908473"/>
              <a:gd name="connsiteY7" fmla="*/ 2270079 h 3575714"/>
              <a:gd name="connsiteX8" fmla="*/ 2594573 w 2908473"/>
              <a:gd name="connsiteY8" fmla="*/ 2195016 h 3575714"/>
              <a:gd name="connsiteX9" fmla="*/ 2669636 w 2908473"/>
              <a:gd name="connsiteY9" fmla="*/ 2119953 h 3575714"/>
              <a:gd name="connsiteX10" fmla="*/ 2669636 w 2908473"/>
              <a:gd name="connsiteY10" fmla="*/ 1332932 h 3575714"/>
              <a:gd name="connsiteX11" fmla="*/ 2744699 w 2908473"/>
              <a:gd name="connsiteY11" fmla="*/ 1407995 h 3575714"/>
              <a:gd name="connsiteX12" fmla="*/ 2669636 w 2908473"/>
              <a:gd name="connsiteY12" fmla="*/ 1483058 h 3575714"/>
              <a:gd name="connsiteX13" fmla="*/ 2594573 w 2908473"/>
              <a:gd name="connsiteY13" fmla="*/ 1407995 h 3575714"/>
              <a:gd name="connsiteX14" fmla="*/ 2669636 w 2908473"/>
              <a:gd name="connsiteY14" fmla="*/ 1332932 h 3575714"/>
              <a:gd name="connsiteX15" fmla="*/ 2669636 w 2908473"/>
              <a:gd name="connsiteY15" fmla="*/ 545911 h 3575714"/>
              <a:gd name="connsiteX16" fmla="*/ 2744699 w 2908473"/>
              <a:gd name="connsiteY16" fmla="*/ 620974 h 3575714"/>
              <a:gd name="connsiteX17" fmla="*/ 2669636 w 2908473"/>
              <a:gd name="connsiteY17" fmla="*/ 696037 h 3575714"/>
              <a:gd name="connsiteX18" fmla="*/ 2594573 w 2908473"/>
              <a:gd name="connsiteY18" fmla="*/ 620974 h 3575714"/>
              <a:gd name="connsiteX19" fmla="*/ 2669636 w 2908473"/>
              <a:gd name="connsiteY19" fmla="*/ 545911 h 3575714"/>
              <a:gd name="connsiteX20" fmla="*/ 0 w 2908473"/>
              <a:gd name="connsiteY20" fmla="*/ 0 h 3575714"/>
              <a:gd name="connsiteX21" fmla="*/ 2908473 w 2908473"/>
              <a:gd name="connsiteY21" fmla="*/ 0 h 3575714"/>
              <a:gd name="connsiteX22" fmla="*/ 2908473 w 2908473"/>
              <a:gd name="connsiteY22" fmla="*/ 504968 h 3575714"/>
              <a:gd name="connsiteX23" fmla="*/ 2645900 w 2908473"/>
              <a:gd name="connsiteY23" fmla="*/ 504968 h 3575714"/>
              <a:gd name="connsiteX24" fmla="*/ 2539982 w 2908473"/>
              <a:gd name="connsiteY24" fmla="*/ 610886 h 3575714"/>
              <a:gd name="connsiteX25" fmla="*/ 2539982 w 2908473"/>
              <a:gd name="connsiteY25" fmla="*/ 631062 h 3575714"/>
              <a:gd name="connsiteX26" fmla="*/ 2645900 w 2908473"/>
              <a:gd name="connsiteY26" fmla="*/ 736980 h 3575714"/>
              <a:gd name="connsiteX27" fmla="*/ 2908473 w 2908473"/>
              <a:gd name="connsiteY27" fmla="*/ 736980 h 3575714"/>
              <a:gd name="connsiteX28" fmla="*/ 2908473 w 2908473"/>
              <a:gd name="connsiteY28" fmla="*/ 1291989 h 3575714"/>
              <a:gd name="connsiteX29" fmla="*/ 2645900 w 2908473"/>
              <a:gd name="connsiteY29" fmla="*/ 1291989 h 3575714"/>
              <a:gd name="connsiteX30" fmla="*/ 2539982 w 2908473"/>
              <a:gd name="connsiteY30" fmla="*/ 1397907 h 3575714"/>
              <a:gd name="connsiteX31" fmla="*/ 2539982 w 2908473"/>
              <a:gd name="connsiteY31" fmla="*/ 1418083 h 3575714"/>
              <a:gd name="connsiteX32" fmla="*/ 2645900 w 2908473"/>
              <a:gd name="connsiteY32" fmla="*/ 1524001 h 3575714"/>
              <a:gd name="connsiteX33" fmla="*/ 2908473 w 2908473"/>
              <a:gd name="connsiteY33" fmla="*/ 1524001 h 3575714"/>
              <a:gd name="connsiteX34" fmla="*/ 2908473 w 2908473"/>
              <a:gd name="connsiteY34" fmla="*/ 2079010 h 3575714"/>
              <a:gd name="connsiteX35" fmla="*/ 2645900 w 2908473"/>
              <a:gd name="connsiteY35" fmla="*/ 2079010 h 3575714"/>
              <a:gd name="connsiteX36" fmla="*/ 2539982 w 2908473"/>
              <a:gd name="connsiteY36" fmla="*/ 2184928 h 3575714"/>
              <a:gd name="connsiteX37" fmla="*/ 2539982 w 2908473"/>
              <a:gd name="connsiteY37" fmla="*/ 2205104 h 3575714"/>
              <a:gd name="connsiteX38" fmla="*/ 2645900 w 2908473"/>
              <a:gd name="connsiteY38" fmla="*/ 2311022 h 3575714"/>
              <a:gd name="connsiteX39" fmla="*/ 2908473 w 2908473"/>
              <a:gd name="connsiteY39" fmla="*/ 2311022 h 3575714"/>
              <a:gd name="connsiteX40" fmla="*/ 2908473 w 2908473"/>
              <a:gd name="connsiteY40" fmla="*/ 2866030 h 3575714"/>
              <a:gd name="connsiteX41" fmla="*/ 2645900 w 2908473"/>
              <a:gd name="connsiteY41" fmla="*/ 2866030 h 3575714"/>
              <a:gd name="connsiteX42" fmla="*/ 2539982 w 2908473"/>
              <a:gd name="connsiteY42" fmla="*/ 2971948 h 3575714"/>
              <a:gd name="connsiteX43" fmla="*/ 2539982 w 2908473"/>
              <a:gd name="connsiteY43" fmla="*/ 2992124 h 3575714"/>
              <a:gd name="connsiteX44" fmla="*/ 2645900 w 2908473"/>
              <a:gd name="connsiteY44" fmla="*/ 3098042 h 3575714"/>
              <a:gd name="connsiteX45" fmla="*/ 2908473 w 2908473"/>
              <a:gd name="connsiteY45" fmla="*/ 3098042 h 3575714"/>
              <a:gd name="connsiteX46" fmla="*/ 2908473 w 2908473"/>
              <a:gd name="connsiteY46" fmla="*/ 3575714 h 3575714"/>
              <a:gd name="connsiteX47" fmla="*/ 0 w 2908473"/>
              <a:gd name="connsiteY47" fmla="*/ 3575714 h 357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08473" h="3575714">
                <a:moveTo>
                  <a:pt x="2669636" y="2906974"/>
                </a:moveTo>
                <a:cubicBezTo>
                  <a:pt x="2711092" y="2906974"/>
                  <a:pt x="2744699" y="2940581"/>
                  <a:pt x="2744699" y="2982037"/>
                </a:cubicBezTo>
                <a:cubicBezTo>
                  <a:pt x="2744699" y="3023493"/>
                  <a:pt x="2711092" y="3057100"/>
                  <a:pt x="2669636" y="3057100"/>
                </a:cubicBezTo>
                <a:cubicBezTo>
                  <a:pt x="2628180" y="3057100"/>
                  <a:pt x="2594573" y="3023493"/>
                  <a:pt x="2594573" y="2982037"/>
                </a:cubicBezTo>
                <a:cubicBezTo>
                  <a:pt x="2594573" y="2940581"/>
                  <a:pt x="2628180" y="2906974"/>
                  <a:pt x="2669636" y="2906974"/>
                </a:cubicBezTo>
                <a:close/>
                <a:moveTo>
                  <a:pt x="2669636" y="2119953"/>
                </a:moveTo>
                <a:cubicBezTo>
                  <a:pt x="2711092" y="2119953"/>
                  <a:pt x="2744699" y="2153560"/>
                  <a:pt x="2744699" y="2195016"/>
                </a:cubicBezTo>
                <a:cubicBezTo>
                  <a:pt x="2744699" y="2236472"/>
                  <a:pt x="2711092" y="2270079"/>
                  <a:pt x="2669636" y="2270079"/>
                </a:cubicBezTo>
                <a:cubicBezTo>
                  <a:pt x="2628180" y="2270079"/>
                  <a:pt x="2594573" y="2236472"/>
                  <a:pt x="2594573" y="2195016"/>
                </a:cubicBezTo>
                <a:cubicBezTo>
                  <a:pt x="2594573" y="2153560"/>
                  <a:pt x="2628180" y="2119953"/>
                  <a:pt x="2669636" y="2119953"/>
                </a:cubicBezTo>
                <a:close/>
                <a:moveTo>
                  <a:pt x="2669636" y="1332932"/>
                </a:moveTo>
                <a:cubicBezTo>
                  <a:pt x="2711092" y="1332932"/>
                  <a:pt x="2744699" y="1366539"/>
                  <a:pt x="2744699" y="1407995"/>
                </a:cubicBezTo>
                <a:cubicBezTo>
                  <a:pt x="2744699" y="1449451"/>
                  <a:pt x="2711092" y="1483058"/>
                  <a:pt x="2669636" y="1483058"/>
                </a:cubicBezTo>
                <a:cubicBezTo>
                  <a:pt x="2628180" y="1483058"/>
                  <a:pt x="2594573" y="1449451"/>
                  <a:pt x="2594573" y="1407995"/>
                </a:cubicBezTo>
                <a:cubicBezTo>
                  <a:pt x="2594573" y="1366539"/>
                  <a:pt x="2628180" y="1332932"/>
                  <a:pt x="2669636" y="1332932"/>
                </a:cubicBezTo>
                <a:close/>
                <a:moveTo>
                  <a:pt x="2669636" y="545911"/>
                </a:moveTo>
                <a:cubicBezTo>
                  <a:pt x="2711092" y="545911"/>
                  <a:pt x="2744699" y="579518"/>
                  <a:pt x="2744699" y="620974"/>
                </a:cubicBezTo>
                <a:cubicBezTo>
                  <a:pt x="2744699" y="662430"/>
                  <a:pt x="2711092" y="696037"/>
                  <a:pt x="2669636" y="696037"/>
                </a:cubicBezTo>
                <a:cubicBezTo>
                  <a:pt x="2628180" y="696037"/>
                  <a:pt x="2594573" y="662430"/>
                  <a:pt x="2594573" y="620974"/>
                </a:cubicBezTo>
                <a:cubicBezTo>
                  <a:pt x="2594573" y="579518"/>
                  <a:pt x="2628180" y="545911"/>
                  <a:pt x="2669636" y="545911"/>
                </a:cubicBezTo>
                <a:close/>
                <a:moveTo>
                  <a:pt x="0" y="0"/>
                </a:moveTo>
                <a:lnTo>
                  <a:pt x="2908473" y="0"/>
                </a:lnTo>
                <a:lnTo>
                  <a:pt x="2908473" y="504968"/>
                </a:lnTo>
                <a:lnTo>
                  <a:pt x="2645900" y="504968"/>
                </a:lnTo>
                <a:cubicBezTo>
                  <a:pt x="2587403" y="504968"/>
                  <a:pt x="2539982" y="552389"/>
                  <a:pt x="2539982" y="610886"/>
                </a:cubicBezTo>
                <a:lnTo>
                  <a:pt x="2539982" y="631062"/>
                </a:lnTo>
                <a:cubicBezTo>
                  <a:pt x="2539982" y="689559"/>
                  <a:pt x="2587403" y="736980"/>
                  <a:pt x="2645900" y="736980"/>
                </a:cubicBezTo>
                <a:lnTo>
                  <a:pt x="2908473" y="736980"/>
                </a:lnTo>
                <a:lnTo>
                  <a:pt x="2908473" y="1291989"/>
                </a:lnTo>
                <a:lnTo>
                  <a:pt x="2645900" y="1291989"/>
                </a:lnTo>
                <a:cubicBezTo>
                  <a:pt x="2587403" y="1291989"/>
                  <a:pt x="2539982" y="1339410"/>
                  <a:pt x="2539982" y="1397907"/>
                </a:cubicBezTo>
                <a:lnTo>
                  <a:pt x="2539982" y="1418083"/>
                </a:lnTo>
                <a:cubicBezTo>
                  <a:pt x="2539982" y="1476580"/>
                  <a:pt x="2587403" y="1524001"/>
                  <a:pt x="2645900" y="1524001"/>
                </a:cubicBezTo>
                <a:lnTo>
                  <a:pt x="2908473" y="1524001"/>
                </a:lnTo>
                <a:lnTo>
                  <a:pt x="2908473" y="2079010"/>
                </a:lnTo>
                <a:lnTo>
                  <a:pt x="2645900" y="2079010"/>
                </a:lnTo>
                <a:cubicBezTo>
                  <a:pt x="2587403" y="2079010"/>
                  <a:pt x="2539982" y="2126431"/>
                  <a:pt x="2539982" y="2184928"/>
                </a:cubicBezTo>
                <a:lnTo>
                  <a:pt x="2539982" y="2205104"/>
                </a:lnTo>
                <a:cubicBezTo>
                  <a:pt x="2539982" y="2263601"/>
                  <a:pt x="2587403" y="2311022"/>
                  <a:pt x="2645900" y="2311022"/>
                </a:cubicBezTo>
                <a:lnTo>
                  <a:pt x="2908473" y="2311022"/>
                </a:lnTo>
                <a:lnTo>
                  <a:pt x="2908473" y="2866030"/>
                </a:lnTo>
                <a:lnTo>
                  <a:pt x="2645900" y="2866030"/>
                </a:lnTo>
                <a:cubicBezTo>
                  <a:pt x="2587403" y="2866030"/>
                  <a:pt x="2539982" y="2913451"/>
                  <a:pt x="2539982" y="2971948"/>
                </a:cubicBezTo>
                <a:lnTo>
                  <a:pt x="2539982" y="2992124"/>
                </a:lnTo>
                <a:cubicBezTo>
                  <a:pt x="2539982" y="3050621"/>
                  <a:pt x="2587403" y="3098042"/>
                  <a:pt x="2645900" y="3098042"/>
                </a:cubicBezTo>
                <a:lnTo>
                  <a:pt x="2908473" y="3098042"/>
                </a:lnTo>
                <a:lnTo>
                  <a:pt x="2908473" y="3575714"/>
                </a:lnTo>
                <a:lnTo>
                  <a:pt x="0" y="3575714"/>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3" name="任意多边形 2"/>
          <p:cNvSpPr/>
          <p:nvPr/>
        </p:nvSpPr>
        <p:spPr>
          <a:xfrm>
            <a:off x="821399" y="2325365"/>
            <a:ext cx="2907576" cy="3575714"/>
          </a:xfrm>
          <a:custGeom>
            <a:avLst/>
            <a:gdLst>
              <a:gd name="connsiteX0" fmla="*/ 2669636 w 2908473"/>
              <a:gd name="connsiteY0" fmla="*/ 2906974 h 3575714"/>
              <a:gd name="connsiteX1" fmla="*/ 2744699 w 2908473"/>
              <a:gd name="connsiteY1" fmla="*/ 2982037 h 3575714"/>
              <a:gd name="connsiteX2" fmla="*/ 2669636 w 2908473"/>
              <a:gd name="connsiteY2" fmla="*/ 3057100 h 3575714"/>
              <a:gd name="connsiteX3" fmla="*/ 2594573 w 2908473"/>
              <a:gd name="connsiteY3" fmla="*/ 2982037 h 3575714"/>
              <a:gd name="connsiteX4" fmla="*/ 2669636 w 2908473"/>
              <a:gd name="connsiteY4" fmla="*/ 2906974 h 3575714"/>
              <a:gd name="connsiteX5" fmla="*/ 2669636 w 2908473"/>
              <a:gd name="connsiteY5" fmla="*/ 2119953 h 3575714"/>
              <a:gd name="connsiteX6" fmla="*/ 2744699 w 2908473"/>
              <a:gd name="connsiteY6" fmla="*/ 2195016 h 3575714"/>
              <a:gd name="connsiteX7" fmla="*/ 2669636 w 2908473"/>
              <a:gd name="connsiteY7" fmla="*/ 2270079 h 3575714"/>
              <a:gd name="connsiteX8" fmla="*/ 2594573 w 2908473"/>
              <a:gd name="connsiteY8" fmla="*/ 2195016 h 3575714"/>
              <a:gd name="connsiteX9" fmla="*/ 2669636 w 2908473"/>
              <a:gd name="connsiteY9" fmla="*/ 2119953 h 3575714"/>
              <a:gd name="connsiteX10" fmla="*/ 2669636 w 2908473"/>
              <a:gd name="connsiteY10" fmla="*/ 1332932 h 3575714"/>
              <a:gd name="connsiteX11" fmla="*/ 2744699 w 2908473"/>
              <a:gd name="connsiteY11" fmla="*/ 1407995 h 3575714"/>
              <a:gd name="connsiteX12" fmla="*/ 2669636 w 2908473"/>
              <a:gd name="connsiteY12" fmla="*/ 1483058 h 3575714"/>
              <a:gd name="connsiteX13" fmla="*/ 2594573 w 2908473"/>
              <a:gd name="connsiteY13" fmla="*/ 1407995 h 3575714"/>
              <a:gd name="connsiteX14" fmla="*/ 2669636 w 2908473"/>
              <a:gd name="connsiteY14" fmla="*/ 1332932 h 3575714"/>
              <a:gd name="connsiteX15" fmla="*/ 2669636 w 2908473"/>
              <a:gd name="connsiteY15" fmla="*/ 545911 h 3575714"/>
              <a:gd name="connsiteX16" fmla="*/ 2744699 w 2908473"/>
              <a:gd name="connsiteY16" fmla="*/ 620974 h 3575714"/>
              <a:gd name="connsiteX17" fmla="*/ 2669636 w 2908473"/>
              <a:gd name="connsiteY17" fmla="*/ 696037 h 3575714"/>
              <a:gd name="connsiteX18" fmla="*/ 2594573 w 2908473"/>
              <a:gd name="connsiteY18" fmla="*/ 620974 h 3575714"/>
              <a:gd name="connsiteX19" fmla="*/ 2669636 w 2908473"/>
              <a:gd name="connsiteY19" fmla="*/ 545911 h 3575714"/>
              <a:gd name="connsiteX20" fmla="*/ 0 w 2908473"/>
              <a:gd name="connsiteY20" fmla="*/ 0 h 3575714"/>
              <a:gd name="connsiteX21" fmla="*/ 2908473 w 2908473"/>
              <a:gd name="connsiteY21" fmla="*/ 0 h 3575714"/>
              <a:gd name="connsiteX22" fmla="*/ 2908473 w 2908473"/>
              <a:gd name="connsiteY22" fmla="*/ 504968 h 3575714"/>
              <a:gd name="connsiteX23" fmla="*/ 2645900 w 2908473"/>
              <a:gd name="connsiteY23" fmla="*/ 504968 h 3575714"/>
              <a:gd name="connsiteX24" fmla="*/ 2539982 w 2908473"/>
              <a:gd name="connsiteY24" fmla="*/ 610886 h 3575714"/>
              <a:gd name="connsiteX25" fmla="*/ 2539982 w 2908473"/>
              <a:gd name="connsiteY25" fmla="*/ 631062 h 3575714"/>
              <a:gd name="connsiteX26" fmla="*/ 2645900 w 2908473"/>
              <a:gd name="connsiteY26" fmla="*/ 736980 h 3575714"/>
              <a:gd name="connsiteX27" fmla="*/ 2908473 w 2908473"/>
              <a:gd name="connsiteY27" fmla="*/ 736980 h 3575714"/>
              <a:gd name="connsiteX28" fmla="*/ 2908473 w 2908473"/>
              <a:gd name="connsiteY28" fmla="*/ 1291989 h 3575714"/>
              <a:gd name="connsiteX29" fmla="*/ 2645900 w 2908473"/>
              <a:gd name="connsiteY29" fmla="*/ 1291989 h 3575714"/>
              <a:gd name="connsiteX30" fmla="*/ 2539982 w 2908473"/>
              <a:gd name="connsiteY30" fmla="*/ 1397907 h 3575714"/>
              <a:gd name="connsiteX31" fmla="*/ 2539982 w 2908473"/>
              <a:gd name="connsiteY31" fmla="*/ 1418083 h 3575714"/>
              <a:gd name="connsiteX32" fmla="*/ 2645900 w 2908473"/>
              <a:gd name="connsiteY32" fmla="*/ 1524001 h 3575714"/>
              <a:gd name="connsiteX33" fmla="*/ 2908473 w 2908473"/>
              <a:gd name="connsiteY33" fmla="*/ 1524001 h 3575714"/>
              <a:gd name="connsiteX34" fmla="*/ 2908473 w 2908473"/>
              <a:gd name="connsiteY34" fmla="*/ 2079010 h 3575714"/>
              <a:gd name="connsiteX35" fmla="*/ 2645900 w 2908473"/>
              <a:gd name="connsiteY35" fmla="*/ 2079010 h 3575714"/>
              <a:gd name="connsiteX36" fmla="*/ 2539982 w 2908473"/>
              <a:gd name="connsiteY36" fmla="*/ 2184928 h 3575714"/>
              <a:gd name="connsiteX37" fmla="*/ 2539982 w 2908473"/>
              <a:gd name="connsiteY37" fmla="*/ 2205104 h 3575714"/>
              <a:gd name="connsiteX38" fmla="*/ 2645900 w 2908473"/>
              <a:gd name="connsiteY38" fmla="*/ 2311022 h 3575714"/>
              <a:gd name="connsiteX39" fmla="*/ 2908473 w 2908473"/>
              <a:gd name="connsiteY39" fmla="*/ 2311022 h 3575714"/>
              <a:gd name="connsiteX40" fmla="*/ 2908473 w 2908473"/>
              <a:gd name="connsiteY40" fmla="*/ 2866030 h 3575714"/>
              <a:gd name="connsiteX41" fmla="*/ 2645900 w 2908473"/>
              <a:gd name="connsiteY41" fmla="*/ 2866030 h 3575714"/>
              <a:gd name="connsiteX42" fmla="*/ 2539982 w 2908473"/>
              <a:gd name="connsiteY42" fmla="*/ 2971948 h 3575714"/>
              <a:gd name="connsiteX43" fmla="*/ 2539982 w 2908473"/>
              <a:gd name="connsiteY43" fmla="*/ 2992124 h 3575714"/>
              <a:gd name="connsiteX44" fmla="*/ 2645900 w 2908473"/>
              <a:gd name="connsiteY44" fmla="*/ 3098042 h 3575714"/>
              <a:gd name="connsiteX45" fmla="*/ 2908473 w 2908473"/>
              <a:gd name="connsiteY45" fmla="*/ 3098042 h 3575714"/>
              <a:gd name="connsiteX46" fmla="*/ 2908473 w 2908473"/>
              <a:gd name="connsiteY46" fmla="*/ 3575714 h 3575714"/>
              <a:gd name="connsiteX47" fmla="*/ 0 w 2908473"/>
              <a:gd name="connsiteY47" fmla="*/ 3575714 h 3575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908473" h="3575714">
                <a:moveTo>
                  <a:pt x="2669636" y="2906974"/>
                </a:moveTo>
                <a:cubicBezTo>
                  <a:pt x="2711092" y="2906974"/>
                  <a:pt x="2744699" y="2940581"/>
                  <a:pt x="2744699" y="2982037"/>
                </a:cubicBezTo>
                <a:cubicBezTo>
                  <a:pt x="2744699" y="3023493"/>
                  <a:pt x="2711092" y="3057100"/>
                  <a:pt x="2669636" y="3057100"/>
                </a:cubicBezTo>
                <a:cubicBezTo>
                  <a:pt x="2628180" y="3057100"/>
                  <a:pt x="2594573" y="3023493"/>
                  <a:pt x="2594573" y="2982037"/>
                </a:cubicBezTo>
                <a:cubicBezTo>
                  <a:pt x="2594573" y="2940581"/>
                  <a:pt x="2628180" y="2906974"/>
                  <a:pt x="2669636" y="2906974"/>
                </a:cubicBezTo>
                <a:close/>
                <a:moveTo>
                  <a:pt x="2669636" y="2119953"/>
                </a:moveTo>
                <a:cubicBezTo>
                  <a:pt x="2711092" y="2119953"/>
                  <a:pt x="2744699" y="2153560"/>
                  <a:pt x="2744699" y="2195016"/>
                </a:cubicBezTo>
                <a:cubicBezTo>
                  <a:pt x="2744699" y="2236472"/>
                  <a:pt x="2711092" y="2270079"/>
                  <a:pt x="2669636" y="2270079"/>
                </a:cubicBezTo>
                <a:cubicBezTo>
                  <a:pt x="2628180" y="2270079"/>
                  <a:pt x="2594573" y="2236472"/>
                  <a:pt x="2594573" y="2195016"/>
                </a:cubicBezTo>
                <a:cubicBezTo>
                  <a:pt x="2594573" y="2153560"/>
                  <a:pt x="2628180" y="2119953"/>
                  <a:pt x="2669636" y="2119953"/>
                </a:cubicBezTo>
                <a:close/>
                <a:moveTo>
                  <a:pt x="2669636" y="1332932"/>
                </a:moveTo>
                <a:cubicBezTo>
                  <a:pt x="2711092" y="1332932"/>
                  <a:pt x="2744699" y="1366539"/>
                  <a:pt x="2744699" y="1407995"/>
                </a:cubicBezTo>
                <a:cubicBezTo>
                  <a:pt x="2744699" y="1449451"/>
                  <a:pt x="2711092" y="1483058"/>
                  <a:pt x="2669636" y="1483058"/>
                </a:cubicBezTo>
                <a:cubicBezTo>
                  <a:pt x="2628180" y="1483058"/>
                  <a:pt x="2594573" y="1449451"/>
                  <a:pt x="2594573" y="1407995"/>
                </a:cubicBezTo>
                <a:cubicBezTo>
                  <a:pt x="2594573" y="1366539"/>
                  <a:pt x="2628180" y="1332932"/>
                  <a:pt x="2669636" y="1332932"/>
                </a:cubicBezTo>
                <a:close/>
                <a:moveTo>
                  <a:pt x="2669636" y="545911"/>
                </a:moveTo>
                <a:cubicBezTo>
                  <a:pt x="2711092" y="545911"/>
                  <a:pt x="2744699" y="579518"/>
                  <a:pt x="2744699" y="620974"/>
                </a:cubicBezTo>
                <a:cubicBezTo>
                  <a:pt x="2744699" y="662430"/>
                  <a:pt x="2711092" y="696037"/>
                  <a:pt x="2669636" y="696037"/>
                </a:cubicBezTo>
                <a:cubicBezTo>
                  <a:pt x="2628180" y="696037"/>
                  <a:pt x="2594573" y="662430"/>
                  <a:pt x="2594573" y="620974"/>
                </a:cubicBezTo>
                <a:cubicBezTo>
                  <a:pt x="2594573" y="579518"/>
                  <a:pt x="2628180" y="545911"/>
                  <a:pt x="2669636" y="545911"/>
                </a:cubicBezTo>
                <a:close/>
                <a:moveTo>
                  <a:pt x="0" y="0"/>
                </a:moveTo>
                <a:lnTo>
                  <a:pt x="2908473" y="0"/>
                </a:lnTo>
                <a:lnTo>
                  <a:pt x="2908473" y="504968"/>
                </a:lnTo>
                <a:lnTo>
                  <a:pt x="2645900" y="504968"/>
                </a:lnTo>
                <a:cubicBezTo>
                  <a:pt x="2587403" y="504968"/>
                  <a:pt x="2539982" y="552389"/>
                  <a:pt x="2539982" y="610886"/>
                </a:cubicBezTo>
                <a:lnTo>
                  <a:pt x="2539982" y="631062"/>
                </a:lnTo>
                <a:cubicBezTo>
                  <a:pt x="2539982" y="689559"/>
                  <a:pt x="2587403" y="736980"/>
                  <a:pt x="2645900" y="736980"/>
                </a:cubicBezTo>
                <a:lnTo>
                  <a:pt x="2908473" y="736980"/>
                </a:lnTo>
                <a:lnTo>
                  <a:pt x="2908473" y="1291989"/>
                </a:lnTo>
                <a:lnTo>
                  <a:pt x="2645900" y="1291989"/>
                </a:lnTo>
                <a:cubicBezTo>
                  <a:pt x="2587403" y="1291989"/>
                  <a:pt x="2539982" y="1339410"/>
                  <a:pt x="2539982" y="1397907"/>
                </a:cubicBezTo>
                <a:lnTo>
                  <a:pt x="2539982" y="1418083"/>
                </a:lnTo>
                <a:cubicBezTo>
                  <a:pt x="2539982" y="1476580"/>
                  <a:pt x="2587403" y="1524001"/>
                  <a:pt x="2645900" y="1524001"/>
                </a:cubicBezTo>
                <a:lnTo>
                  <a:pt x="2908473" y="1524001"/>
                </a:lnTo>
                <a:lnTo>
                  <a:pt x="2908473" y="2079010"/>
                </a:lnTo>
                <a:lnTo>
                  <a:pt x="2645900" y="2079010"/>
                </a:lnTo>
                <a:cubicBezTo>
                  <a:pt x="2587403" y="2079010"/>
                  <a:pt x="2539982" y="2126431"/>
                  <a:pt x="2539982" y="2184928"/>
                </a:cubicBezTo>
                <a:lnTo>
                  <a:pt x="2539982" y="2205104"/>
                </a:lnTo>
                <a:cubicBezTo>
                  <a:pt x="2539982" y="2263601"/>
                  <a:pt x="2587403" y="2311022"/>
                  <a:pt x="2645900" y="2311022"/>
                </a:cubicBezTo>
                <a:lnTo>
                  <a:pt x="2908473" y="2311022"/>
                </a:lnTo>
                <a:lnTo>
                  <a:pt x="2908473" y="2866030"/>
                </a:lnTo>
                <a:lnTo>
                  <a:pt x="2645900" y="2866030"/>
                </a:lnTo>
                <a:cubicBezTo>
                  <a:pt x="2587403" y="2866030"/>
                  <a:pt x="2539982" y="2913451"/>
                  <a:pt x="2539982" y="2971948"/>
                </a:cubicBezTo>
                <a:lnTo>
                  <a:pt x="2539982" y="2992124"/>
                </a:lnTo>
                <a:cubicBezTo>
                  <a:pt x="2539982" y="3050621"/>
                  <a:pt x="2587403" y="3098042"/>
                  <a:pt x="2645900" y="3098042"/>
                </a:cubicBezTo>
                <a:lnTo>
                  <a:pt x="2908473" y="3098042"/>
                </a:lnTo>
                <a:lnTo>
                  <a:pt x="2908473" y="3575714"/>
                </a:lnTo>
                <a:lnTo>
                  <a:pt x="0" y="3575714"/>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endParaRPr lang="zh-CN" altLang="en-US" sz="2399"/>
          </a:p>
        </p:txBody>
      </p:sp>
      <p:sp>
        <p:nvSpPr>
          <p:cNvPr id="4" name="矩形 3"/>
          <p:cNvSpPr/>
          <p:nvPr/>
        </p:nvSpPr>
        <p:spPr>
          <a:xfrm>
            <a:off x="1053564" y="2707504"/>
            <a:ext cx="2102382" cy="40943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r>
              <a:rPr lang="zh-CN" altLang="en-US" sz="1866" dirty="0">
                <a:solidFill>
                  <a:schemeClr val="bg1"/>
                </a:solidFill>
                <a:latin typeface="微软雅黑" pitchFamily="34" charset="-122"/>
                <a:ea typeface="微软雅黑" pitchFamily="34" charset="-122"/>
                <a:cs typeface="+mn-ea"/>
                <a:sym typeface="+mn-lt"/>
              </a:rPr>
              <a:t>单击添加标题</a:t>
            </a:r>
          </a:p>
        </p:txBody>
      </p:sp>
      <p:sp>
        <p:nvSpPr>
          <p:cNvPr id="5" name="文本框 29"/>
          <p:cNvSpPr txBox="1"/>
          <p:nvPr/>
        </p:nvSpPr>
        <p:spPr>
          <a:xfrm>
            <a:off x="1053562" y="3354846"/>
            <a:ext cx="2226286" cy="1938579"/>
          </a:xfrm>
          <a:prstGeom prst="rect">
            <a:avLst/>
          </a:prstGeom>
          <a:noFill/>
        </p:spPr>
        <p:txBody>
          <a:bodyPr wrap="square" lIns="0" tIns="45706" rIns="0" bIns="45706" rtlCol="0">
            <a:spAutoFit/>
          </a:bodyPr>
          <a:lstStyle/>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4409877" y="2707504"/>
            <a:ext cx="2102382" cy="4094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6" rIns="91412" bIns="45706" rtlCol="0" anchor="ctr"/>
          <a:lstStyle/>
          <a:p>
            <a:pPr algn="ctr">
              <a:lnSpc>
                <a:spcPct val="150000"/>
              </a:lnSpc>
            </a:pPr>
            <a:r>
              <a:rPr lang="zh-CN" altLang="en-US" sz="1866" dirty="0">
                <a:solidFill>
                  <a:schemeClr val="bg1"/>
                </a:solidFill>
                <a:latin typeface="微软雅黑" pitchFamily="34" charset="-122"/>
                <a:ea typeface="微软雅黑" pitchFamily="34" charset="-122"/>
                <a:cs typeface="+mn-ea"/>
                <a:sym typeface="+mn-lt"/>
              </a:rPr>
              <a:t>单击添加标题</a:t>
            </a:r>
          </a:p>
        </p:txBody>
      </p:sp>
      <p:sp>
        <p:nvSpPr>
          <p:cNvPr id="7" name="文本框 31"/>
          <p:cNvSpPr txBox="1"/>
          <p:nvPr/>
        </p:nvSpPr>
        <p:spPr>
          <a:xfrm>
            <a:off x="4409875" y="3354846"/>
            <a:ext cx="2226286" cy="1938579"/>
          </a:xfrm>
          <a:prstGeom prst="rect">
            <a:avLst/>
          </a:prstGeom>
          <a:noFill/>
        </p:spPr>
        <p:txBody>
          <a:bodyPr wrap="square" lIns="0" tIns="45706" rIns="0" bIns="45706" rtlCol="0">
            <a:spAutoFit/>
          </a:bodyPr>
          <a:lstStyle/>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a:p>
            <a:pPr marL="342789" indent="-342789">
              <a:lnSpc>
                <a:spcPct val="150000"/>
              </a:lnSpc>
              <a:buFont typeface="+mj-lt"/>
              <a:buAutoNum type="arabicPeriod"/>
            </a:pPr>
            <a:r>
              <a:rPr lang="zh-CN" altLang="en-US" sz="1333" dirty="0">
                <a:solidFill>
                  <a:schemeClr val="bg1"/>
                </a:solidFill>
                <a:latin typeface="微软雅黑" panose="020B0503020204020204" pitchFamily="34" charset="-122"/>
                <a:ea typeface="微软雅黑" panose="020B0503020204020204" pitchFamily="34" charset="-122"/>
              </a:rPr>
              <a:t>在此输入文字内容</a:t>
            </a:r>
            <a:endParaRPr lang="en-US" altLang="zh-CN" sz="1333" dirty="0">
              <a:solidFill>
                <a:schemeClr val="bg1"/>
              </a:solidFill>
              <a:latin typeface="微软雅黑" panose="020B0503020204020204" pitchFamily="34" charset="-122"/>
              <a:ea typeface="微软雅黑" panose="020B0503020204020204" pitchFamily="34" charset="-122"/>
            </a:endParaRPr>
          </a:p>
        </p:txBody>
      </p:sp>
      <p:sp>
        <p:nvSpPr>
          <p:cNvPr id="8" name="文本框 32"/>
          <p:cNvSpPr txBox="1"/>
          <p:nvPr/>
        </p:nvSpPr>
        <p:spPr>
          <a:xfrm>
            <a:off x="7044580" y="2993511"/>
            <a:ext cx="3505845" cy="451249"/>
          </a:xfrm>
          <a:prstGeom prst="rect">
            <a:avLst/>
          </a:prstGeom>
          <a:noFill/>
        </p:spPr>
        <p:txBody>
          <a:bodyPr wrap="square" lIns="91412" tIns="45706" rIns="91412" bIns="45706" rtlCol="0">
            <a:spAutoFit/>
          </a:bodyPr>
          <a:lstStyle/>
          <a:p>
            <a:pPr>
              <a:lnSpc>
                <a:spcPct val="125000"/>
              </a:lnSpc>
            </a:pPr>
            <a:r>
              <a:rPr lang="zh-CN" altLang="en-US" sz="1866" b="1" dirty="0">
                <a:solidFill>
                  <a:schemeClr val="tx1">
                    <a:lumMod val="75000"/>
                    <a:lumOff val="25000"/>
                  </a:schemeClr>
                </a:solidFill>
                <a:latin typeface="微软雅黑" panose="020B0503020204020204" pitchFamily="34" charset="-122"/>
                <a:ea typeface="微软雅黑" panose="020B0503020204020204" pitchFamily="34" charset="-122"/>
              </a:rPr>
              <a:t>在此输入小标题</a:t>
            </a:r>
          </a:p>
        </p:txBody>
      </p:sp>
      <p:sp>
        <p:nvSpPr>
          <p:cNvPr id="9" name="文本框 33"/>
          <p:cNvSpPr txBox="1"/>
          <p:nvPr/>
        </p:nvSpPr>
        <p:spPr>
          <a:xfrm>
            <a:off x="7044578" y="3731255"/>
            <a:ext cx="4468609" cy="1323154"/>
          </a:xfrm>
          <a:prstGeom prst="rect">
            <a:avLst/>
          </a:prstGeom>
          <a:noFill/>
        </p:spPr>
        <p:txBody>
          <a:bodyPr wrap="square" lIns="91412" tIns="45706" rIns="91412" bIns="45706" rtlCol="0">
            <a:spAutoFit/>
          </a:bodyPr>
          <a:lstStyle/>
          <a:p>
            <a:pPr>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点击此处输入与此小标题或图形相关的文字描述内容或数据分析。</a:t>
            </a:r>
            <a:endParaRPr lang="en-US" altLang="zh-CN" sz="1333" dirty="0">
              <a:solidFill>
                <a:schemeClr val="tx1">
                  <a:lumMod val="50000"/>
                  <a:lumOff val="50000"/>
                </a:schemeClr>
              </a:solidFill>
              <a:latin typeface="微软雅黑" panose="020B0503020204020204" pitchFamily="34" charset="-122"/>
              <a:ea typeface="微软雅黑" panose="020B0503020204020204" pitchFamily="34" charset="-122"/>
            </a:endParaRPr>
          </a:p>
          <a:p>
            <a:pPr>
              <a:lnSpc>
                <a:spcPct val="150000"/>
              </a:lnSpc>
            </a:pPr>
            <a:r>
              <a:rPr lang="zh-CN" altLang="en-US" sz="1333" dirty="0">
                <a:solidFill>
                  <a:schemeClr val="tx1">
                    <a:lumMod val="50000"/>
                    <a:lumOff val="50000"/>
                  </a:schemeClr>
                </a:solidFill>
                <a:latin typeface="微软雅黑" panose="020B0503020204020204" pitchFamily="34" charset="-122"/>
                <a:ea typeface="微软雅黑" panose="020B0503020204020204" pitchFamily="34" charset="-122"/>
              </a:rPr>
              <a:t>点击此处输入与此小标题或者与此图形相关的内容介绍、数据统计、事件分析、总结概述等文字描述内容。</a:t>
            </a:r>
          </a:p>
        </p:txBody>
      </p:sp>
    </p:spTree>
    <p:extLst>
      <p:ext uri="{BB962C8B-B14F-4D97-AF65-F5344CB8AC3E}">
        <p14:creationId xmlns:p14="http://schemas.microsoft.com/office/powerpoint/2010/main" val="394238208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up)">
                                      <p:cBhvr>
                                        <p:cTn id="8" dur="500"/>
                                        <p:tgtEl>
                                          <p:spTgt spid="3"/>
                                        </p:tgtEl>
                                      </p:cBhvr>
                                    </p:animEffect>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750"/>
                                        <p:tgtEl>
                                          <p:spTgt spid="4"/>
                                        </p:tgtEl>
                                      </p:cBhvr>
                                    </p:animEffect>
                                  </p:childTnLst>
                                </p:cTn>
                              </p:par>
                            </p:childTnLst>
                          </p:cTn>
                        </p:par>
                        <p:par>
                          <p:cTn id="13" fill="hold">
                            <p:stCondLst>
                              <p:cond delay="1250"/>
                            </p:stCondLst>
                            <p:childTnLst>
                              <p:par>
                                <p:cTn id="14" presetID="22" presetClass="entr" presetSubtype="1" fill="hold" grpId="0" nodeType="afterEffect">
                                  <p:stCondLst>
                                    <p:cond delay="0"/>
                                  </p:stCondLst>
                                  <p:childTnLst>
                                    <p:set>
                                      <p:cBhvr>
                                        <p:cTn id="15" dur="1" fill="hold">
                                          <p:stCondLst>
                                            <p:cond delay="0"/>
                                          </p:stCondLst>
                                        </p:cTn>
                                        <p:tgtEl>
                                          <p:spTgt spid="5">
                                            <p:txEl>
                                              <p:pRg st="0" end="0"/>
                                            </p:txEl>
                                          </p:spTgt>
                                        </p:tgtEl>
                                        <p:attrNameLst>
                                          <p:attrName>style.visibility</p:attrName>
                                        </p:attrNameLst>
                                      </p:cBhvr>
                                      <p:to>
                                        <p:strVal val="visible"/>
                                      </p:to>
                                    </p:set>
                                    <p:animEffect transition="in" filter="wipe(up)">
                                      <p:cBhvr>
                                        <p:cTn id="16" dur="500"/>
                                        <p:tgtEl>
                                          <p:spTgt spid="5">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5">
                                            <p:txEl>
                                              <p:pRg st="1" end="1"/>
                                            </p:txEl>
                                          </p:spTgt>
                                        </p:tgtEl>
                                        <p:attrNameLst>
                                          <p:attrName>style.visibility</p:attrName>
                                        </p:attrNameLst>
                                      </p:cBhvr>
                                      <p:to>
                                        <p:strVal val="visible"/>
                                      </p:to>
                                    </p:set>
                                    <p:animEffect transition="in" filter="wipe(up)">
                                      <p:cBhvr>
                                        <p:cTn id="21" dur="500"/>
                                        <p:tgtEl>
                                          <p:spTgt spid="5">
                                            <p:txEl>
                                              <p:pRg st="1" end="1"/>
                                            </p:tx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1" fill="hold" grpId="0" nodeType="clickEffect">
                                  <p:stCondLst>
                                    <p:cond delay="0"/>
                                  </p:stCondLst>
                                  <p:childTnLst>
                                    <p:set>
                                      <p:cBhvr>
                                        <p:cTn id="25" dur="1" fill="hold">
                                          <p:stCondLst>
                                            <p:cond delay="0"/>
                                          </p:stCondLst>
                                        </p:cTn>
                                        <p:tgtEl>
                                          <p:spTgt spid="5">
                                            <p:txEl>
                                              <p:pRg st="2" end="2"/>
                                            </p:txEl>
                                          </p:spTgt>
                                        </p:tgtEl>
                                        <p:attrNameLst>
                                          <p:attrName>style.visibility</p:attrName>
                                        </p:attrNameLst>
                                      </p:cBhvr>
                                      <p:to>
                                        <p:strVal val="visible"/>
                                      </p:to>
                                    </p:set>
                                    <p:animEffect transition="in" filter="wipe(up)">
                                      <p:cBhvr>
                                        <p:cTn id="26" dur="500"/>
                                        <p:tgtEl>
                                          <p:spTgt spid="5">
                                            <p:txEl>
                                              <p:pRg st="2" end="2"/>
                                            </p:txEl>
                                          </p:spTgt>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1" fill="hold" grpId="0" nodeType="clickEffect">
                                  <p:stCondLst>
                                    <p:cond delay="0"/>
                                  </p:stCondLst>
                                  <p:childTnLst>
                                    <p:set>
                                      <p:cBhvr>
                                        <p:cTn id="30" dur="1" fill="hold">
                                          <p:stCondLst>
                                            <p:cond delay="0"/>
                                          </p:stCondLst>
                                        </p:cTn>
                                        <p:tgtEl>
                                          <p:spTgt spid="5">
                                            <p:txEl>
                                              <p:pRg st="3" end="3"/>
                                            </p:txEl>
                                          </p:spTgt>
                                        </p:tgtEl>
                                        <p:attrNameLst>
                                          <p:attrName>style.visibility</p:attrName>
                                        </p:attrNameLst>
                                      </p:cBhvr>
                                      <p:to>
                                        <p:strVal val="visible"/>
                                      </p:to>
                                    </p:set>
                                    <p:animEffect transition="in" filter="wipe(up)">
                                      <p:cBhvr>
                                        <p:cTn id="31" dur="500"/>
                                        <p:tgtEl>
                                          <p:spTgt spid="5">
                                            <p:txEl>
                                              <p:pRg st="3" end="3"/>
                                            </p:txEl>
                                          </p:spTgt>
                                        </p:tgtEl>
                                      </p:cBhvr>
                                    </p:animEffect>
                                  </p:childTnLst>
                                </p:cTn>
                              </p:par>
                            </p:childTnLst>
                          </p:cTn>
                        </p:par>
                        <p:par>
                          <p:cTn id="32" fill="hold">
                            <p:stCondLst>
                              <p:cond delay="500"/>
                            </p:stCondLst>
                            <p:childTnLst>
                              <p:par>
                                <p:cTn id="33" presetID="12" presetClass="entr" presetSubtype="8"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 calcmode="lin" valueType="num">
                                      <p:cBhvr additive="base">
                                        <p:cTn id="35" dur="500"/>
                                        <p:tgtEl>
                                          <p:spTgt spid="2"/>
                                        </p:tgtEl>
                                        <p:attrNameLst>
                                          <p:attrName>ppt_x</p:attrName>
                                        </p:attrNameLst>
                                      </p:cBhvr>
                                      <p:tavLst>
                                        <p:tav tm="0">
                                          <p:val>
                                            <p:strVal val="#ppt_x-#ppt_w*1.125000"/>
                                          </p:val>
                                        </p:tav>
                                        <p:tav tm="100000">
                                          <p:val>
                                            <p:strVal val="#ppt_x"/>
                                          </p:val>
                                        </p:tav>
                                      </p:tavLst>
                                    </p:anim>
                                    <p:animEffect transition="in" filter="wipe(right)">
                                      <p:cBhvr>
                                        <p:cTn id="36" dur="500"/>
                                        <p:tgtEl>
                                          <p:spTgt spid="2"/>
                                        </p:tgtEl>
                                      </p:cBhvr>
                                    </p:animEffect>
                                  </p:childTnLst>
                                </p:cTn>
                              </p:par>
                            </p:childTnLst>
                          </p:cTn>
                        </p:par>
                        <p:par>
                          <p:cTn id="37" fill="hold">
                            <p:stCondLst>
                              <p:cond delay="1000"/>
                            </p:stCondLst>
                            <p:childTnLst>
                              <p:par>
                                <p:cTn id="38" presetID="10" presetClass="entr" presetSubtype="0" fill="hold" grpId="0" nodeType="afterEffect">
                                  <p:stCondLst>
                                    <p:cond delay="0"/>
                                  </p:stCondLst>
                                  <p:childTnLst>
                                    <p:set>
                                      <p:cBhvr>
                                        <p:cTn id="39" dur="1" fill="hold">
                                          <p:stCondLst>
                                            <p:cond delay="0"/>
                                          </p:stCondLst>
                                        </p:cTn>
                                        <p:tgtEl>
                                          <p:spTgt spid="6"/>
                                        </p:tgtEl>
                                        <p:attrNameLst>
                                          <p:attrName>style.visibility</p:attrName>
                                        </p:attrNameLst>
                                      </p:cBhvr>
                                      <p:to>
                                        <p:strVal val="visible"/>
                                      </p:to>
                                    </p:set>
                                    <p:animEffect transition="in" filter="fade">
                                      <p:cBhvr>
                                        <p:cTn id="40" dur="750"/>
                                        <p:tgtEl>
                                          <p:spTgt spid="6"/>
                                        </p:tgtEl>
                                      </p:cBhvr>
                                    </p:animEffect>
                                  </p:childTnLst>
                                </p:cTn>
                              </p:par>
                            </p:childTnLst>
                          </p:cTn>
                        </p:par>
                        <p:par>
                          <p:cTn id="41" fill="hold">
                            <p:stCondLst>
                              <p:cond delay="1750"/>
                            </p:stCondLst>
                            <p:childTnLst>
                              <p:par>
                                <p:cTn id="42" presetID="22" presetClass="entr" presetSubtype="1" fill="hold" grpId="0" nodeType="afterEffect">
                                  <p:stCondLst>
                                    <p:cond delay="0"/>
                                  </p:stCondLst>
                                  <p:childTnLst>
                                    <p:set>
                                      <p:cBhvr>
                                        <p:cTn id="43" dur="1" fill="hold">
                                          <p:stCondLst>
                                            <p:cond delay="0"/>
                                          </p:stCondLst>
                                        </p:cTn>
                                        <p:tgtEl>
                                          <p:spTgt spid="7">
                                            <p:txEl>
                                              <p:pRg st="0" end="0"/>
                                            </p:txEl>
                                          </p:spTgt>
                                        </p:tgtEl>
                                        <p:attrNameLst>
                                          <p:attrName>style.visibility</p:attrName>
                                        </p:attrNameLst>
                                      </p:cBhvr>
                                      <p:to>
                                        <p:strVal val="visible"/>
                                      </p:to>
                                    </p:set>
                                    <p:animEffect transition="in" filter="wipe(up)">
                                      <p:cBhvr>
                                        <p:cTn id="44" dur="500"/>
                                        <p:tgtEl>
                                          <p:spTgt spid="7">
                                            <p:txEl>
                                              <p:pRg st="0" end="0"/>
                                            </p:txEl>
                                          </p:spTgt>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1" fill="hold" grpId="0" nodeType="clickEffect">
                                  <p:stCondLst>
                                    <p:cond delay="0"/>
                                  </p:stCondLst>
                                  <p:childTnLst>
                                    <p:set>
                                      <p:cBhvr>
                                        <p:cTn id="48" dur="1" fill="hold">
                                          <p:stCondLst>
                                            <p:cond delay="0"/>
                                          </p:stCondLst>
                                        </p:cTn>
                                        <p:tgtEl>
                                          <p:spTgt spid="7">
                                            <p:txEl>
                                              <p:pRg st="1" end="1"/>
                                            </p:txEl>
                                          </p:spTgt>
                                        </p:tgtEl>
                                        <p:attrNameLst>
                                          <p:attrName>style.visibility</p:attrName>
                                        </p:attrNameLst>
                                      </p:cBhvr>
                                      <p:to>
                                        <p:strVal val="visible"/>
                                      </p:to>
                                    </p:set>
                                    <p:animEffect transition="in" filter="wipe(up)">
                                      <p:cBhvr>
                                        <p:cTn id="49" dur="500"/>
                                        <p:tgtEl>
                                          <p:spTgt spid="7">
                                            <p:txEl>
                                              <p:pRg st="1" end="1"/>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1" fill="hold" grpId="0" nodeType="clickEffect">
                                  <p:stCondLst>
                                    <p:cond delay="0"/>
                                  </p:stCondLst>
                                  <p:childTnLst>
                                    <p:set>
                                      <p:cBhvr>
                                        <p:cTn id="53" dur="1" fill="hold">
                                          <p:stCondLst>
                                            <p:cond delay="0"/>
                                          </p:stCondLst>
                                        </p:cTn>
                                        <p:tgtEl>
                                          <p:spTgt spid="7">
                                            <p:txEl>
                                              <p:pRg st="2" end="2"/>
                                            </p:txEl>
                                          </p:spTgt>
                                        </p:tgtEl>
                                        <p:attrNameLst>
                                          <p:attrName>style.visibility</p:attrName>
                                        </p:attrNameLst>
                                      </p:cBhvr>
                                      <p:to>
                                        <p:strVal val="visible"/>
                                      </p:to>
                                    </p:set>
                                    <p:animEffect transition="in" filter="wipe(up)">
                                      <p:cBhvr>
                                        <p:cTn id="54" dur="500"/>
                                        <p:tgtEl>
                                          <p:spTgt spid="7">
                                            <p:txEl>
                                              <p:pRg st="2" end="2"/>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1" fill="hold" grpId="0" nodeType="clickEffect">
                                  <p:stCondLst>
                                    <p:cond delay="0"/>
                                  </p:stCondLst>
                                  <p:childTnLst>
                                    <p:set>
                                      <p:cBhvr>
                                        <p:cTn id="58" dur="1" fill="hold">
                                          <p:stCondLst>
                                            <p:cond delay="0"/>
                                          </p:stCondLst>
                                        </p:cTn>
                                        <p:tgtEl>
                                          <p:spTgt spid="7">
                                            <p:txEl>
                                              <p:pRg st="3" end="3"/>
                                            </p:txEl>
                                          </p:spTgt>
                                        </p:tgtEl>
                                        <p:attrNameLst>
                                          <p:attrName>style.visibility</p:attrName>
                                        </p:attrNameLst>
                                      </p:cBhvr>
                                      <p:to>
                                        <p:strVal val="visible"/>
                                      </p:to>
                                    </p:set>
                                    <p:animEffect transition="in" filter="wipe(up)">
                                      <p:cBhvr>
                                        <p:cTn id="59" dur="500"/>
                                        <p:tgtEl>
                                          <p:spTgt spid="7">
                                            <p:txEl>
                                              <p:pRg st="3" end="3"/>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grpId="0" nodeType="clickEffect">
                                  <p:stCondLst>
                                    <p:cond delay="0"/>
                                  </p:stCondLst>
                                  <p:childTnLst>
                                    <p:set>
                                      <p:cBhvr>
                                        <p:cTn id="63" dur="1" fill="hold">
                                          <p:stCondLst>
                                            <p:cond delay="0"/>
                                          </p:stCondLst>
                                        </p:cTn>
                                        <p:tgtEl>
                                          <p:spTgt spid="7">
                                            <p:txEl>
                                              <p:pRg st="4" end="4"/>
                                            </p:txEl>
                                          </p:spTgt>
                                        </p:tgtEl>
                                        <p:attrNameLst>
                                          <p:attrName>style.visibility</p:attrName>
                                        </p:attrNameLst>
                                      </p:cBhvr>
                                      <p:to>
                                        <p:strVal val="visible"/>
                                      </p:to>
                                    </p:set>
                                    <p:animEffect transition="in" filter="wipe(up)">
                                      <p:cBhvr>
                                        <p:cTn id="64" dur="500"/>
                                        <p:tgtEl>
                                          <p:spTgt spid="7">
                                            <p:txEl>
                                              <p:pRg st="4" end="4"/>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1" fill="hold" grpId="0" nodeType="clickEffect">
                                  <p:stCondLst>
                                    <p:cond delay="0"/>
                                  </p:stCondLst>
                                  <p:childTnLst>
                                    <p:set>
                                      <p:cBhvr>
                                        <p:cTn id="68" dur="1" fill="hold">
                                          <p:stCondLst>
                                            <p:cond delay="0"/>
                                          </p:stCondLst>
                                        </p:cTn>
                                        <p:tgtEl>
                                          <p:spTgt spid="7">
                                            <p:txEl>
                                              <p:pRg st="5" end="5"/>
                                            </p:txEl>
                                          </p:spTgt>
                                        </p:tgtEl>
                                        <p:attrNameLst>
                                          <p:attrName>style.visibility</p:attrName>
                                        </p:attrNameLst>
                                      </p:cBhvr>
                                      <p:to>
                                        <p:strVal val="visible"/>
                                      </p:to>
                                    </p:set>
                                    <p:animEffect transition="in" filter="wipe(up)">
                                      <p:cBhvr>
                                        <p:cTn id="69" dur="500"/>
                                        <p:tgtEl>
                                          <p:spTgt spid="7">
                                            <p:txEl>
                                              <p:pRg st="5" end="5"/>
                                            </p:txEl>
                                          </p:spTgt>
                                        </p:tgtEl>
                                      </p:cBhvr>
                                    </p:animEffect>
                                  </p:childTnLst>
                                </p:cTn>
                              </p:par>
                            </p:childTnLst>
                          </p:cTn>
                        </p:par>
                        <p:par>
                          <p:cTn id="70" fill="hold">
                            <p:stCondLst>
                              <p:cond delay="500"/>
                            </p:stCondLst>
                            <p:childTnLst>
                              <p:par>
                                <p:cTn id="71" presetID="10" presetClass="entr" presetSubtype="0" fill="hold" grpId="0" nodeType="afterEffect">
                                  <p:stCondLst>
                                    <p:cond delay="0"/>
                                  </p:stCondLst>
                                  <p:iterate type="lt">
                                    <p:tmPct val="10000"/>
                                  </p:iterate>
                                  <p:childTnLst>
                                    <p:set>
                                      <p:cBhvr>
                                        <p:cTn id="72" dur="1" fill="hold">
                                          <p:stCondLst>
                                            <p:cond delay="0"/>
                                          </p:stCondLst>
                                        </p:cTn>
                                        <p:tgtEl>
                                          <p:spTgt spid="8"/>
                                        </p:tgtEl>
                                        <p:attrNameLst>
                                          <p:attrName>style.visibility</p:attrName>
                                        </p:attrNameLst>
                                      </p:cBhvr>
                                      <p:to>
                                        <p:strVal val="visible"/>
                                      </p:to>
                                    </p:set>
                                    <p:animEffect transition="in" filter="fade">
                                      <p:cBhvr>
                                        <p:cTn id="73" dur="500"/>
                                        <p:tgtEl>
                                          <p:spTgt spid="8"/>
                                        </p:tgtEl>
                                      </p:cBhvr>
                                    </p:animEffect>
                                  </p:childTnLst>
                                </p:cTn>
                              </p:par>
                            </p:childTnLst>
                          </p:cTn>
                        </p:par>
                        <p:par>
                          <p:cTn id="74" fill="hold">
                            <p:stCondLst>
                              <p:cond delay="1300"/>
                            </p:stCondLst>
                            <p:childTnLst>
                              <p:par>
                                <p:cTn id="75" presetID="10" presetClass="entr" presetSubtype="0" fill="hold" grpId="0" nodeType="afterEffect">
                                  <p:stCondLst>
                                    <p:cond delay="0"/>
                                  </p:stCondLst>
                                  <p:iterate type="lt">
                                    <p:tmPct val="10000"/>
                                  </p:iterate>
                                  <p:childTnLst>
                                    <p:set>
                                      <p:cBhvr>
                                        <p:cTn id="76" dur="1" fill="hold">
                                          <p:stCondLst>
                                            <p:cond delay="0"/>
                                          </p:stCondLst>
                                        </p:cTn>
                                        <p:tgtEl>
                                          <p:spTgt spid="9"/>
                                        </p:tgtEl>
                                        <p:attrNameLst>
                                          <p:attrName>style.visibility</p:attrName>
                                        </p:attrNameLst>
                                      </p:cBhvr>
                                      <p:to>
                                        <p:strVal val="visible"/>
                                      </p:to>
                                    </p:set>
                                    <p:animEffect transition="in" filter="fade">
                                      <p:cBhvr>
                                        <p:cTn id="7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build="p"/>
      <p:bldP spid="6" grpId="0" animBg="1"/>
      <p:bldP spid="7" grpId="0" build="p"/>
      <p:bldP spid="8" grpId="0"/>
      <p:bldP spid="9"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圆角矩形 4"/>
          <p:cNvSpPr/>
          <p:nvPr/>
        </p:nvSpPr>
        <p:spPr bwMode="auto">
          <a:xfrm>
            <a:off x="1085564" y="5669913"/>
            <a:ext cx="9319026" cy="891740"/>
          </a:xfrm>
          <a:prstGeom prst="roundRect">
            <a:avLst>
              <a:gd name="adj" fmla="val 6633"/>
            </a:avLst>
          </a:prstGeom>
          <a:solidFill>
            <a:srgbClr val="C00000"/>
          </a:solidFill>
          <a:ln w="19050" cap="flat" cmpd="sng" algn="ctr">
            <a:noFill/>
            <a:prstDash val="dash"/>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defRPr/>
            </a:pPr>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6" name="下箭头 5"/>
          <p:cNvSpPr/>
          <p:nvPr/>
        </p:nvSpPr>
        <p:spPr>
          <a:xfrm>
            <a:off x="4558299" y="4094943"/>
            <a:ext cx="3146277" cy="1358712"/>
          </a:xfrm>
          <a:prstGeom prst="downArrow">
            <a:avLst>
              <a:gd name="adj1" fmla="val 50000"/>
              <a:gd name="adj2" fmla="val 50000"/>
            </a:avLst>
          </a:prstGeom>
          <a:solidFill>
            <a:srgbClr val="C00000"/>
          </a:solidFill>
          <a:ln w="9525" cap="flat" cmpd="sng">
            <a:noFill/>
            <a:prstDash val="solid"/>
            <a:round/>
            <a:headEnd type="none" w="med" len="med"/>
            <a:tailEnd type="none" w="med" len="med"/>
          </a:ln>
        </p:spPr>
        <p:txBody>
          <a:bodyPr anchor="t"/>
          <a:lstStyle/>
          <a:p>
            <a:pPr lvl="0"/>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7" name="TextBox 8"/>
          <p:cNvSpPr txBox="1"/>
          <p:nvPr/>
        </p:nvSpPr>
        <p:spPr>
          <a:xfrm>
            <a:off x="4168872" y="5767451"/>
            <a:ext cx="3942717" cy="707886"/>
          </a:xfrm>
          <a:prstGeom prst="rect">
            <a:avLst/>
          </a:prstGeom>
          <a:noFill/>
          <a:ln w="9525">
            <a:noFill/>
          </a:ln>
        </p:spPr>
        <p:txBody>
          <a:bodyPr wrap="square" anchor="t">
            <a:spAutoFit/>
          </a:bodyPr>
          <a:lstStyle/>
          <a:p>
            <a:pPr lvl="0" algn="ctr"/>
            <a:r>
              <a:rPr lang="zh-CN" altLang="en-US" sz="4000" b="1" dirty="0">
                <a:solidFill>
                  <a:srgbClr val="FFFFFF"/>
                </a:solidFill>
                <a:latin typeface="微软雅黑" panose="020B0503020204020204" pitchFamily="34" charset="-122"/>
                <a:ea typeface="微软雅黑" panose="020B0503020204020204" pitchFamily="34" charset="-122"/>
              </a:rPr>
              <a:t>输入主要内容</a:t>
            </a:r>
          </a:p>
        </p:txBody>
      </p:sp>
      <p:sp>
        <p:nvSpPr>
          <p:cNvPr id="9" name="圆角矩形 8"/>
          <p:cNvSpPr/>
          <p:nvPr/>
        </p:nvSpPr>
        <p:spPr bwMode="auto">
          <a:xfrm>
            <a:off x="1496374" y="1860315"/>
            <a:ext cx="2672498" cy="1685458"/>
          </a:xfrm>
          <a:prstGeom prst="roundRect">
            <a:avLst>
              <a:gd name="adj" fmla="val 2523"/>
            </a:avLst>
          </a:prstGeom>
          <a:solidFill>
            <a:srgbClr val="C00000"/>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defRPr/>
            </a:pPr>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10" name="矩形 9"/>
          <p:cNvSpPr/>
          <p:nvPr/>
        </p:nvSpPr>
        <p:spPr>
          <a:xfrm>
            <a:off x="1623325" y="1953725"/>
            <a:ext cx="2439692" cy="1538370"/>
          </a:xfrm>
          <a:prstGeom prst="rect">
            <a:avLst/>
          </a:prstGeom>
          <a:noFill/>
          <a:ln w="9525">
            <a:noFill/>
          </a:ln>
        </p:spPr>
        <p:txBody>
          <a:bodyPr wrap="square" anchor="t">
            <a:spAutoFit/>
          </a:bodyPr>
          <a:lstStyle/>
          <a:p>
            <a:pPr>
              <a:lnSpc>
                <a:spcPct val="120000"/>
              </a:lnSpc>
              <a:spcAft>
                <a:spcPts val="1599"/>
              </a:spcAft>
            </a:pPr>
            <a:r>
              <a:rPr lang="zh-CN" altLang="en-US" sz="2000" dirty="0">
                <a:solidFill>
                  <a:schemeClr val="bg1"/>
                </a:solidFill>
                <a:latin typeface="微软雅黑" pitchFamily="34" charset="-122"/>
                <a:ea typeface="微软雅黑" pitchFamily="34" charset="-122"/>
              </a:rPr>
              <a:t>请在此处输入文字请在此处输入文字请在此处输入文字请在此处输入文字</a:t>
            </a:r>
            <a:endParaRPr lang="zh-CN" altLang="en-US" sz="2000" b="1" dirty="0">
              <a:solidFill>
                <a:schemeClr val="bg1"/>
              </a:solidFill>
              <a:latin typeface="微软雅黑" pitchFamily="34" charset="-122"/>
              <a:ea typeface="微软雅黑" pitchFamily="34" charset="-122"/>
            </a:endParaRPr>
          </a:p>
        </p:txBody>
      </p:sp>
      <p:sp>
        <p:nvSpPr>
          <p:cNvPr id="11" name="圆角矩形 10"/>
          <p:cNvSpPr/>
          <p:nvPr/>
        </p:nvSpPr>
        <p:spPr bwMode="auto">
          <a:xfrm>
            <a:off x="4709052" y="1863942"/>
            <a:ext cx="2887605" cy="1685457"/>
          </a:xfrm>
          <a:prstGeom prst="roundRect">
            <a:avLst>
              <a:gd name="adj" fmla="val 2523"/>
            </a:avLst>
          </a:prstGeom>
          <a:solidFill>
            <a:srgbClr val="C00000"/>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defRPr/>
            </a:pPr>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12" name="矩形 11"/>
          <p:cNvSpPr/>
          <p:nvPr/>
        </p:nvSpPr>
        <p:spPr>
          <a:xfrm>
            <a:off x="4824895" y="1957389"/>
            <a:ext cx="2699726" cy="1569660"/>
          </a:xfrm>
          <a:prstGeom prst="rect">
            <a:avLst/>
          </a:prstGeom>
          <a:noFill/>
          <a:ln w="9525">
            <a:noFill/>
          </a:ln>
        </p:spPr>
        <p:txBody>
          <a:bodyPr wrap="square" anchor="t">
            <a:spAutoFit/>
          </a:bodyPr>
          <a:lstStyle/>
          <a:p>
            <a:pPr>
              <a:lnSpc>
                <a:spcPct val="120000"/>
              </a:lnSpc>
              <a:spcAft>
                <a:spcPts val="1599"/>
              </a:spcAft>
            </a:pPr>
            <a:r>
              <a:rPr lang="zh-CN" altLang="en-US" sz="2000" dirty="0">
                <a:solidFill>
                  <a:schemeClr val="bg1"/>
                </a:solidFill>
                <a:latin typeface="微软雅黑" pitchFamily="34" charset="-122"/>
                <a:ea typeface="微软雅黑" pitchFamily="34" charset="-122"/>
              </a:rPr>
              <a:t>请在此处输入文字请在此处输入文字请在此处输入文字请在此处输入</a:t>
            </a:r>
            <a:r>
              <a:rPr lang="zh-CN" altLang="en-US" sz="2000" dirty="0" smtClean="0">
                <a:solidFill>
                  <a:schemeClr val="bg1"/>
                </a:solidFill>
                <a:latin typeface="微软雅黑" pitchFamily="34" charset="-122"/>
                <a:ea typeface="微软雅黑" pitchFamily="34" charset="-122"/>
              </a:rPr>
              <a:t>文字</a:t>
            </a:r>
            <a:endParaRPr lang="zh-CN" altLang="en-US" sz="2000" b="1" dirty="0">
              <a:solidFill>
                <a:schemeClr val="bg1"/>
              </a:solidFill>
              <a:latin typeface="微软雅黑" pitchFamily="34" charset="-122"/>
              <a:ea typeface="微软雅黑" pitchFamily="34" charset="-122"/>
            </a:endParaRPr>
          </a:p>
        </p:txBody>
      </p:sp>
      <p:sp>
        <p:nvSpPr>
          <p:cNvPr id="13" name="圆角矩形 12"/>
          <p:cNvSpPr/>
          <p:nvPr/>
        </p:nvSpPr>
        <p:spPr bwMode="auto">
          <a:xfrm>
            <a:off x="8111589" y="1860315"/>
            <a:ext cx="2671137" cy="1685458"/>
          </a:xfrm>
          <a:prstGeom prst="roundRect">
            <a:avLst>
              <a:gd name="adj" fmla="val 2523"/>
            </a:avLst>
          </a:prstGeom>
          <a:solidFill>
            <a:srgbClr val="C00000"/>
          </a:solidFill>
          <a:ln w="9525" cap="flat" cmpd="sng" algn="ctr">
            <a:solidFill>
              <a:schemeClr val="accent1">
                <a:lumMod val="40000"/>
                <a:lumOff val="60000"/>
              </a:schemeClr>
            </a:solidFill>
            <a:prstDash val="solid"/>
            <a:round/>
            <a:headEnd type="none" w="med" len="med"/>
            <a:tailEnd type="none" w="med" len="med"/>
          </a:ln>
          <a:effectLst/>
        </p:spPr>
        <p:txBody>
          <a:bodyPr vert="horz" wrap="square" lIns="91404" tIns="45702" rIns="91404" bIns="45702" numCol="1" rtlCol="0" anchor="t" anchorCtr="0" compatLnSpc="1"/>
          <a:lstStyle/>
          <a:p>
            <a:pPr defTabSz="914034" fontAlgn="base">
              <a:spcBef>
                <a:spcPct val="0"/>
              </a:spcBef>
              <a:spcAft>
                <a:spcPct val="0"/>
              </a:spcAft>
              <a:defRPr/>
            </a:pPr>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14" name="矩形 13"/>
          <p:cNvSpPr/>
          <p:nvPr/>
        </p:nvSpPr>
        <p:spPr>
          <a:xfrm>
            <a:off x="8238539" y="1900767"/>
            <a:ext cx="2439692" cy="1538370"/>
          </a:xfrm>
          <a:prstGeom prst="rect">
            <a:avLst/>
          </a:prstGeom>
          <a:noFill/>
          <a:ln w="9525">
            <a:noFill/>
          </a:ln>
        </p:spPr>
        <p:txBody>
          <a:bodyPr wrap="square" anchor="t">
            <a:spAutoFit/>
          </a:bodyPr>
          <a:lstStyle/>
          <a:p>
            <a:pPr>
              <a:lnSpc>
                <a:spcPct val="120000"/>
              </a:lnSpc>
              <a:spcAft>
                <a:spcPts val="1599"/>
              </a:spcAft>
            </a:pPr>
            <a:r>
              <a:rPr lang="zh-CN" altLang="en-US" sz="2000" dirty="0">
                <a:solidFill>
                  <a:schemeClr val="bg1"/>
                </a:solidFill>
                <a:latin typeface="微软雅黑" pitchFamily="34" charset="-122"/>
                <a:ea typeface="微软雅黑" pitchFamily="34" charset="-122"/>
              </a:rPr>
              <a:t>请在此处输入文字请在此处输入文字请在此处输入文字请在此处输入文字</a:t>
            </a:r>
            <a:endParaRPr lang="zh-CN" altLang="en-US" sz="2000" b="1" dirty="0">
              <a:solidFill>
                <a:schemeClr val="bg1"/>
              </a:solidFill>
              <a:latin typeface="微软雅黑" pitchFamily="34" charset="-122"/>
              <a:ea typeface="微软雅黑" pitchFamily="34" charset="-122"/>
            </a:endParaRPr>
          </a:p>
        </p:txBody>
      </p:sp>
      <p:sp>
        <p:nvSpPr>
          <p:cNvPr id="15" name="圆角矩形 14"/>
          <p:cNvSpPr/>
          <p:nvPr/>
        </p:nvSpPr>
        <p:spPr>
          <a:xfrm>
            <a:off x="1085564" y="1655127"/>
            <a:ext cx="10041981" cy="2099334"/>
          </a:xfrm>
          <a:prstGeom prst="roundRect">
            <a:avLst>
              <a:gd name="adj" fmla="val 6634"/>
            </a:avLst>
          </a:prstGeom>
          <a:noFill/>
          <a:ln w="19050" cap="flat" cmpd="sng">
            <a:solidFill>
              <a:schemeClr val="tx1"/>
            </a:solidFill>
            <a:prstDash val="dash"/>
            <a:round/>
            <a:headEnd type="none" w="med" len="med"/>
            <a:tailEnd type="none" w="med" len="med"/>
          </a:ln>
        </p:spPr>
        <p:txBody>
          <a:bodyPr anchor="t"/>
          <a:lstStyle/>
          <a:p>
            <a:pPr lvl="0"/>
            <a:endParaRPr lang="zh-CN" altLang="en-US" sz="1799" dirty="0">
              <a:solidFill>
                <a:srgbClr val="C00000"/>
              </a:solidFill>
              <a:latin typeface="微软雅黑" panose="020B0503020204020204" pitchFamily="34" charset="-122"/>
              <a:ea typeface="微软雅黑" panose="020B0503020204020204" pitchFamily="34" charset="-122"/>
            </a:endParaRPr>
          </a:p>
        </p:txBody>
      </p:sp>
      <p:sp>
        <p:nvSpPr>
          <p:cNvPr id="16" name="矩形 15"/>
          <p:cNvSpPr/>
          <p:nvPr/>
        </p:nvSpPr>
        <p:spPr>
          <a:xfrm>
            <a:off x="5617732" y="4173578"/>
            <a:ext cx="1049666" cy="584775"/>
          </a:xfrm>
          <a:prstGeom prst="rect">
            <a:avLst/>
          </a:prstGeom>
          <a:noFill/>
          <a:ln w="9525">
            <a:noFill/>
          </a:ln>
        </p:spPr>
        <p:txBody>
          <a:bodyPr wrap="square" anchor="t">
            <a:spAutoFit/>
          </a:bodyPr>
          <a:lstStyle/>
          <a:p>
            <a:pPr lvl="0" algn="ctr"/>
            <a:r>
              <a:rPr lang="zh-CN" altLang="en-US" sz="3200" b="1" dirty="0" smtClean="0">
                <a:solidFill>
                  <a:srgbClr val="FFFFFF"/>
                </a:solidFill>
                <a:latin typeface="微软雅黑" panose="020B0503020204020204" pitchFamily="34" charset="-122"/>
                <a:ea typeface="微软雅黑" panose="020B0503020204020204" pitchFamily="34" charset="-122"/>
              </a:rPr>
              <a:t>标题</a:t>
            </a:r>
            <a:endParaRPr lang="zh-CN" altLang="en-US" sz="3200" b="1" dirty="0">
              <a:solidFill>
                <a:srgbClr val="FFFFFF"/>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90502150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anim calcmode="lin" valueType="num">
                                      <p:cBhvr>
                                        <p:cTn id="8" dur="500" fill="hold"/>
                                        <p:tgtEl>
                                          <p:spTgt spid="9"/>
                                        </p:tgtEl>
                                        <p:attrNameLst>
                                          <p:attrName>ppt_x</p:attrName>
                                        </p:attrNameLst>
                                      </p:cBhvr>
                                      <p:tavLst>
                                        <p:tav tm="0">
                                          <p:val>
                                            <p:strVal val="#ppt_x"/>
                                          </p:val>
                                        </p:tav>
                                        <p:tav tm="100000">
                                          <p:val>
                                            <p:strVal val="#ppt_x"/>
                                          </p:val>
                                        </p:tav>
                                      </p:tavLst>
                                    </p:anim>
                                    <p:anim calcmode="lin" valueType="num">
                                      <p:cBhvr>
                                        <p:cTn id="9" dur="500" fill="hold"/>
                                        <p:tgtEl>
                                          <p:spTgt spid="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10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anim calcmode="lin" valueType="num">
                                      <p:cBhvr>
                                        <p:cTn id="13" dur="500" fill="hold"/>
                                        <p:tgtEl>
                                          <p:spTgt spid="11"/>
                                        </p:tgtEl>
                                        <p:attrNameLst>
                                          <p:attrName>ppt_x</p:attrName>
                                        </p:attrNameLst>
                                      </p:cBhvr>
                                      <p:tavLst>
                                        <p:tav tm="0">
                                          <p:val>
                                            <p:strVal val="#ppt_x"/>
                                          </p:val>
                                        </p:tav>
                                        <p:tav tm="100000">
                                          <p:val>
                                            <p:strVal val="#ppt_x"/>
                                          </p:val>
                                        </p:tav>
                                      </p:tavLst>
                                    </p:anim>
                                    <p:anim calcmode="lin" valueType="num">
                                      <p:cBhvr>
                                        <p:cTn id="14" dur="500" fill="hold"/>
                                        <p:tgtEl>
                                          <p:spTgt spid="11"/>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anim calcmode="lin" valueType="num">
                                      <p:cBhvr>
                                        <p:cTn id="18" dur="500" fill="hold"/>
                                        <p:tgtEl>
                                          <p:spTgt spid="13"/>
                                        </p:tgtEl>
                                        <p:attrNameLst>
                                          <p:attrName>ppt_x</p:attrName>
                                        </p:attrNameLst>
                                      </p:cBhvr>
                                      <p:tavLst>
                                        <p:tav tm="0">
                                          <p:val>
                                            <p:strVal val="#ppt_x"/>
                                          </p:val>
                                        </p:tav>
                                        <p:tav tm="100000">
                                          <p:val>
                                            <p:strVal val="#ppt_x"/>
                                          </p:val>
                                        </p:tav>
                                      </p:tavLst>
                                    </p:anim>
                                    <p:anim calcmode="lin" valueType="num">
                                      <p:cBhvr>
                                        <p:cTn id="19" dur="500" fill="hold"/>
                                        <p:tgtEl>
                                          <p:spTgt spid="13"/>
                                        </p:tgtEl>
                                        <p:attrNameLst>
                                          <p:attrName>ppt_y</p:attrName>
                                        </p:attrNameLst>
                                      </p:cBhvr>
                                      <p:tavLst>
                                        <p:tav tm="0">
                                          <p:val>
                                            <p:strVal val="#ppt_y+.1"/>
                                          </p:val>
                                        </p:tav>
                                        <p:tav tm="100000">
                                          <p:val>
                                            <p:strVal val="#ppt_y"/>
                                          </p:val>
                                        </p:tav>
                                      </p:tavLst>
                                    </p:anim>
                                  </p:childTnLst>
                                </p:cTn>
                              </p:par>
                            </p:childTnLst>
                          </p:cTn>
                        </p:par>
                        <p:par>
                          <p:cTn id="20" fill="hold">
                            <p:stCondLst>
                              <p:cond delay="700"/>
                            </p:stCondLst>
                            <p:childTnLst>
                              <p:par>
                                <p:cTn id="21" presetID="22" presetClass="entr" presetSubtype="1"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up)">
                                      <p:cBhvr>
                                        <p:cTn id="23" dur="500"/>
                                        <p:tgtEl>
                                          <p:spTgt spid="10"/>
                                        </p:tgtEl>
                                      </p:cBhvr>
                                    </p:animEffect>
                                  </p:childTnLst>
                                </p:cTn>
                              </p:par>
                              <p:par>
                                <p:cTn id="24" presetID="22" presetClass="entr" presetSubtype="1" fill="hold" grpId="0"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up)">
                                      <p:cBhvr>
                                        <p:cTn id="26" dur="500"/>
                                        <p:tgtEl>
                                          <p:spTgt spid="12"/>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up)">
                                      <p:cBhvr>
                                        <p:cTn id="29" dur="500"/>
                                        <p:tgtEl>
                                          <p:spTgt spid="14"/>
                                        </p:tgtEl>
                                      </p:cBhvr>
                                    </p:animEffect>
                                  </p:childTnLst>
                                </p:cTn>
                              </p:par>
                            </p:childTnLst>
                          </p:cTn>
                        </p:par>
                        <p:par>
                          <p:cTn id="30" fill="hold">
                            <p:stCondLst>
                              <p:cond delay="1200"/>
                            </p:stCondLst>
                            <p:childTnLst>
                              <p:par>
                                <p:cTn id="31" presetID="21" presetClass="entr" presetSubtype="1" fill="hold" grpId="0" nodeType="after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wheel(1)">
                                      <p:cBhvr>
                                        <p:cTn id="33" dur="2000"/>
                                        <p:tgtEl>
                                          <p:spTgt spid="15"/>
                                        </p:tgtEl>
                                      </p:cBhvr>
                                    </p:animEffect>
                                  </p:childTnLst>
                                </p:cTn>
                              </p:par>
                            </p:childTnLst>
                          </p:cTn>
                        </p:par>
                        <p:par>
                          <p:cTn id="34" fill="hold">
                            <p:stCondLst>
                              <p:cond delay="3200"/>
                            </p:stCondLst>
                            <p:childTnLst>
                              <p:par>
                                <p:cTn id="35" presetID="22" presetClass="entr" presetSubtype="1" fill="hold" grpId="0" nodeType="after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wipe(up)">
                                      <p:cBhvr>
                                        <p:cTn id="37" dur="500"/>
                                        <p:tgtEl>
                                          <p:spTgt spid="6"/>
                                        </p:tgtEl>
                                      </p:cBhvr>
                                    </p:animEffect>
                                  </p:childTnLst>
                                </p:cTn>
                              </p:par>
                            </p:childTnLst>
                          </p:cTn>
                        </p:par>
                        <p:par>
                          <p:cTn id="38" fill="hold">
                            <p:stCondLst>
                              <p:cond delay="3700"/>
                            </p:stCondLst>
                            <p:childTnLst>
                              <p:par>
                                <p:cTn id="39" presetID="3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anim calcmode="lin" valueType="num">
                                      <p:cBhvr>
                                        <p:cTn id="41" dur="400" fill="hold"/>
                                        <p:tgtEl>
                                          <p:spTgt spid="16"/>
                                        </p:tgtEl>
                                        <p:attrNameLst>
                                          <p:attrName>ppt_w</p:attrName>
                                        </p:attrNameLst>
                                      </p:cBhvr>
                                      <p:tavLst>
                                        <p:tav tm="0">
                                          <p:val>
                                            <p:fltVal val="0"/>
                                          </p:val>
                                        </p:tav>
                                        <p:tav tm="100000">
                                          <p:val>
                                            <p:strVal val="#ppt_w"/>
                                          </p:val>
                                        </p:tav>
                                      </p:tavLst>
                                    </p:anim>
                                    <p:anim calcmode="lin" valueType="num">
                                      <p:cBhvr>
                                        <p:cTn id="42" dur="400" fill="hold"/>
                                        <p:tgtEl>
                                          <p:spTgt spid="16"/>
                                        </p:tgtEl>
                                        <p:attrNameLst>
                                          <p:attrName>ppt_h</p:attrName>
                                        </p:attrNameLst>
                                      </p:cBhvr>
                                      <p:tavLst>
                                        <p:tav tm="0">
                                          <p:val>
                                            <p:fltVal val="0"/>
                                          </p:val>
                                        </p:tav>
                                        <p:tav tm="100000">
                                          <p:val>
                                            <p:strVal val="#ppt_h"/>
                                          </p:val>
                                        </p:tav>
                                      </p:tavLst>
                                    </p:anim>
                                    <p:anim calcmode="lin" valueType="num">
                                      <p:cBhvr>
                                        <p:cTn id="43" dur="400" fill="hold"/>
                                        <p:tgtEl>
                                          <p:spTgt spid="16"/>
                                        </p:tgtEl>
                                        <p:attrNameLst>
                                          <p:attrName>style.rotation</p:attrName>
                                        </p:attrNameLst>
                                      </p:cBhvr>
                                      <p:tavLst>
                                        <p:tav tm="0">
                                          <p:val>
                                            <p:fltVal val="90"/>
                                          </p:val>
                                        </p:tav>
                                        <p:tav tm="100000">
                                          <p:val>
                                            <p:fltVal val="0"/>
                                          </p:val>
                                        </p:tav>
                                      </p:tavLst>
                                    </p:anim>
                                    <p:animEffect transition="in" filter="fade">
                                      <p:cBhvr>
                                        <p:cTn id="44" dur="400"/>
                                        <p:tgtEl>
                                          <p:spTgt spid="16"/>
                                        </p:tgtEl>
                                      </p:cBhvr>
                                    </p:animEffect>
                                  </p:childTnLst>
                                </p:cTn>
                              </p:par>
                            </p:childTnLst>
                          </p:cTn>
                        </p:par>
                        <p:par>
                          <p:cTn id="45" fill="hold">
                            <p:stCondLst>
                              <p:cond delay="4100"/>
                            </p:stCondLst>
                            <p:childTnLst>
                              <p:par>
                                <p:cTn id="46" presetID="16" presetClass="entr" presetSubtype="21" fill="hold" grpId="0" nodeType="afterEffect">
                                  <p:stCondLst>
                                    <p:cond delay="0"/>
                                  </p:stCondLst>
                                  <p:childTnLst>
                                    <p:set>
                                      <p:cBhvr>
                                        <p:cTn id="47" dur="1" fill="hold">
                                          <p:stCondLst>
                                            <p:cond delay="0"/>
                                          </p:stCondLst>
                                        </p:cTn>
                                        <p:tgtEl>
                                          <p:spTgt spid="5"/>
                                        </p:tgtEl>
                                        <p:attrNameLst>
                                          <p:attrName>style.visibility</p:attrName>
                                        </p:attrNameLst>
                                      </p:cBhvr>
                                      <p:to>
                                        <p:strVal val="visible"/>
                                      </p:to>
                                    </p:set>
                                    <p:animEffect transition="in" filter="barn(inVertical)">
                                      <p:cBhvr>
                                        <p:cTn id="48" dur="500"/>
                                        <p:tgtEl>
                                          <p:spTgt spid="5"/>
                                        </p:tgtEl>
                                      </p:cBhvr>
                                    </p:animEffect>
                                  </p:childTnLst>
                                </p:cTn>
                              </p:par>
                            </p:childTnLst>
                          </p:cTn>
                        </p:par>
                        <p:par>
                          <p:cTn id="49" fill="hold">
                            <p:stCondLst>
                              <p:cond delay="4600"/>
                            </p:stCondLst>
                            <p:childTnLst>
                              <p:par>
                                <p:cTn id="50" presetID="31" presetClass="entr" presetSubtype="0"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 calcmode="lin" valueType="num">
                                      <p:cBhvr>
                                        <p:cTn id="54" dur="500" fill="hold"/>
                                        <p:tgtEl>
                                          <p:spTgt spid="7"/>
                                        </p:tgtEl>
                                        <p:attrNameLst>
                                          <p:attrName>style.rotation</p:attrName>
                                        </p:attrNameLst>
                                      </p:cBhvr>
                                      <p:tavLst>
                                        <p:tav tm="0">
                                          <p:val>
                                            <p:fltVal val="90"/>
                                          </p:val>
                                        </p:tav>
                                        <p:tav tm="100000">
                                          <p:val>
                                            <p:fltVal val="0"/>
                                          </p:val>
                                        </p:tav>
                                      </p:tavLst>
                                    </p:anim>
                                    <p:animEffect transition="in" filter="fade">
                                      <p:cBhvr>
                                        <p:cTn id="55" dur="500"/>
                                        <p:tgtEl>
                                          <p:spTgt spid="7"/>
                                        </p:tgtEl>
                                      </p:cBhvr>
                                    </p:animEffect>
                                  </p:childTnLst>
                                </p:cTn>
                              </p:par>
                              <p:par>
                                <p:cTn id="56" presetID="8" presetClass="emph" presetSubtype="0" fill="hold" grpId="1" nodeType="withEffect">
                                  <p:stCondLst>
                                    <p:cond delay="0"/>
                                  </p:stCondLst>
                                  <p:childTnLst>
                                    <p:animRot by="21600000">
                                      <p:cBhvr>
                                        <p:cTn id="57" dur="500" fill="hold"/>
                                        <p:tgtEl>
                                          <p:spTgt spid="7"/>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7" grpId="1"/>
      <p:bldP spid="9" grpId="0" animBg="1"/>
      <p:bldP spid="10" grpId="0"/>
      <p:bldP spid="11" grpId="0" animBg="1"/>
      <p:bldP spid="12" grpId="0"/>
      <p:bldP spid="13" grpId="0" animBg="1"/>
      <p:bldP spid="14" grpId="0"/>
      <p:bldP spid="15" grpId="0" animBg="1"/>
      <p:bldP spid="1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8" name="任意多边形 8"/>
          <p:cNvSpPr>
            <a:spLocks noChangeAspect="1"/>
          </p:cNvSpPr>
          <p:nvPr/>
        </p:nvSpPr>
        <p:spPr>
          <a:xfrm>
            <a:off x="5389563" y="4070350"/>
            <a:ext cx="1385887" cy="2028825"/>
          </a:xfrm>
          <a:custGeom>
            <a:avLst/>
            <a:gdLst>
              <a:gd name="txL" fmla="*/ 0 w 1385822"/>
              <a:gd name="txT" fmla="*/ 0 h 2028223"/>
              <a:gd name="txR" fmla="*/ 1385822 w 1385822"/>
              <a:gd name="txB" fmla="*/ 2028223 h 2028223"/>
            </a:gdLst>
            <a:ahLst/>
            <a:cxnLst>
              <a:cxn ang="0">
                <a:pos x="693010" y="0"/>
              </a:cxn>
              <a:cxn ang="0">
                <a:pos x="1271448" y="950569"/>
              </a:cxn>
              <a:cxn ang="0">
                <a:pos x="1268652" y="950569"/>
              </a:cxn>
              <a:cxn ang="0">
                <a:pos x="1331556" y="1066548"/>
              </a:cxn>
              <a:cxn ang="0">
                <a:pos x="1386017" y="1336501"/>
              </a:cxn>
              <a:cxn ang="0">
                <a:pos x="693010" y="2030029"/>
              </a:cxn>
              <a:cxn ang="0">
                <a:pos x="0" y="1336501"/>
              </a:cxn>
              <a:cxn ang="0">
                <a:pos x="54461" y="1066548"/>
              </a:cxn>
              <a:cxn ang="0">
                <a:pos x="117366" y="950569"/>
              </a:cxn>
              <a:cxn ang="0">
                <a:pos x="114569" y="950569"/>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39" name="椭圆 9"/>
          <p:cNvSpPr>
            <a:spLocks noChangeAspect="1"/>
          </p:cNvSpPr>
          <p:nvPr/>
        </p:nvSpPr>
        <p:spPr>
          <a:xfrm>
            <a:off x="5510213" y="4827588"/>
            <a:ext cx="1144587" cy="1146175"/>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8440" name="任意多边形 11"/>
          <p:cNvSpPr>
            <a:spLocks noChangeAspect="1"/>
          </p:cNvSpPr>
          <p:nvPr/>
        </p:nvSpPr>
        <p:spPr>
          <a:xfrm rot="-3504205">
            <a:off x="6394450" y="3517900"/>
            <a:ext cx="1385888" cy="2028825"/>
          </a:xfrm>
          <a:custGeom>
            <a:avLst/>
            <a:gdLst>
              <a:gd name="txL" fmla="*/ 0 w 1385822"/>
              <a:gd name="txT" fmla="*/ 0 h 2028223"/>
              <a:gd name="txR" fmla="*/ 1385822 w 1385822"/>
              <a:gd name="txB" fmla="*/ 2028223 h 2028223"/>
            </a:gdLst>
            <a:ahLst/>
            <a:cxnLst>
              <a:cxn ang="0">
                <a:pos x="693010" y="0"/>
              </a:cxn>
              <a:cxn ang="0">
                <a:pos x="1271451" y="950569"/>
              </a:cxn>
              <a:cxn ang="0">
                <a:pos x="1268654" y="950569"/>
              </a:cxn>
              <a:cxn ang="0">
                <a:pos x="1331559" y="1066548"/>
              </a:cxn>
              <a:cxn ang="0">
                <a:pos x="1386020" y="1336501"/>
              </a:cxn>
              <a:cxn ang="0">
                <a:pos x="693010" y="2030029"/>
              </a:cxn>
              <a:cxn ang="0">
                <a:pos x="0" y="1336501"/>
              </a:cxn>
              <a:cxn ang="0">
                <a:pos x="54461" y="1066548"/>
              </a:cxn>
              <a:cxn ang="0">
                <a:pos x="117366" y="950569"/>
              </a:cxn>
              <a:cxn ang="0">
                <a:pos x="114569" y="950569"/>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41" name="椭圆 13"/>
          <p:cNvSpPr>
            <a:spLocks noChangeAspect="1"/>
          </p:cNvSpPr>
          <p:nvPr/>
        </p:nvSpPr>
        <p:spPr>
          <a:xfrm rot="-3504205">
            <a:off x="6783388" y="4125913"/>
            <a:ext cx="1144587" cy="1144587"/>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8442" name="任意多边形 16"/>
          <p:cNvSpPr>
            <a:spLocks noChangeAspect="1"/>
          </p:cNvSpPr>
          <p:nvPr/>
        </p:nvSpPr>
        <p:spPr>
          <a:xfrm rot="3504203" flipV="1">
            <a:off x="6354763" y="2397125"/>
            <a:ext cx="1384300" cy="2028825"/>
          </a:xfrm>
          <a:custGeom>
            <a:avLst/>
            <a:gdLst>
              <a:gd name="txL" fmla="*/ 0 w 1385822"/>
              <a:gd name="txT" fmla="*/ 0 h 2028223"/>
              <a:gd name="txR" fmla="*/ 1385822 w 1385822"/>
              <a:gd name="txB" fmla="*/ 2028223 h 2028223"/>
            </a:gdLst>
            <a:ahLst/>
            <a:cxnLst>
              <a:cxn ang="0">
                <a:pos x="690631" y="0"/>
              </a:cxn>
              <a:cxn ang="0">
                <a:pos x="1267084" y="950569"/>
              </a:cxn>
              <a:cxn ang="0">
                <a:pos x="1264299" y="950569"/>
              </a:cxn>
              <a:cxn ang="0">
                <a:pos x="1326988" y="1066548"/>
              </a:cxn>
              <a:cxn ang="0">
                <a:pos x="1381261" y="1336501"/>
              </a:cxn>
              <a:cxn ang="0">
                <a:pos x="690631" y="2030029"/>
              </a:cxn>
              <a:cxn ang="0">
                <a:pos x="0" y="1336501"/>
              </a:cxn>
              <a:cxn ang="0">
                <a:pos x="54272" y="1066548"/>
              </a:cxn>
              <a:cxn ang="0">
                <a:pos x="116961" y="950569"/>
              </a:cxn>
              <a:cxn ang="0">
                <a:pos x="114176" y="950569"/>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43" name="椭圆 17"/>
          <p:cNvSpPr>
            <a:spLocks noChangeAspect="1"/>
          </p:cNvSpPr>
          <p:nvPr/>
        </p:nvSpPr>
        <p:spPr>
          <a:xfrm rot="3504203" flipV="1">
            <a:off x="6742113" y="2673350"/>
            <a:ext cx="1144587" cy="1144588"/>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8444" name="任意多边形 18"/>
          <p:cNvSpPr>
            <a:spLocks noChangeAspect="1"/>
          </p:cNvSpPr>
          <p:nvPr/>
        </p:nvSpPr>
        <p:spPr>
          <a:xfrm rot="-3504203" flipH="1" flipV="1">
            <a:off x="4397375" y="2379663"/>
            <a:ext cx="1385888" cy="2028825"/>
          </a:xfrm>
          <a:custGeom>
            <a:avLst/>
            <a:gdLst>
              <a:gd name="txL" fmla="*/ 0 w 1385822"/>
              <a:gd name="txT" fmla="*/ 0 h 2028223"/>
              <a:gd name="txR" fmla="*/ 1385822 w 1385822"/>
              <a:gd name="txB" fmla="*/ 2028223 h 2028223"/>
            </a:gdLst>
            <a:ahLst/>
            <a:cxnLst>
              <a:cxn ang="0">
                <a:pos x="693010" y="0"/>
              </a:cxn>
              <a:cxn ang="0">
                <a:pos x="1271448" y="950569"/>
              </a:cxn>
              <a:cxn ang="0">
                <a:pos x="1268652" y="950569"/>
              </a:cxn>
              <a:cxn ang="0">
                <a:pos x="1331556" y="1066548"/>
              </a:cxn>
              <a:cxn ang="0">
                <a:pos x="1386017" y="1336501"/>
              </a:cxn>
              <a:cxn ang="0">
                <a:pos x="693010" y="2030029"/>
              </a:cxn>
              <a:cxn ang="0">
                <a:pos x="0" y="1336501"/>
              </a:cxn>
              <a:cxn ang="0">
                <a:pos x="54461" y="1066548"/>
              </a:cxn>
              <a:cxn ang="0">
                <a:pos x="117366" y="950569"/>
              </a:cxn>
              <a:cxn ang="0">
                <a:pos x="114569" y="950569"/>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45" name="椭圆 19"/>
          <p:cNvSpPr>
            <a:spLocks noChangeAspect="1"/>
          </p:cNvSpPr>
          <p:nvPr/>
        </p:nvSpPr>
        <p:spPr>
          <a:xfrm rot="-3504203" flipH="1" flipV="1">
            <a:off x="4248150" y="2655888"/>
            <a:ext cx="1146175" cy="1144587"/>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8446" name="任意多边形 20"/>
          <p:cNvSpPr>
            <a:spLocks noChangeAspect="1"/>
          </p:cNvSpPr>
          <p:nvPr/>
        </p:nvSpPr>
        <p:spPr>
          <a:xfrm rot="3504205" flipH="1">
            <a:off x="4379913" y="3502025"/>
            <a:ext cx="1385887" cy="2028825"/>
          </a:xfrm>
          <a:custGeom>
            <a:avLst/>
            <a:gdLst>
              <a:gd name="txL" fmla="*/ 0 w 1385822"/>
              <a:gd name="txT" fmla="*/ 0 h 2028223"/>
              <a:gd name="txR" fmla="*/ 1385822 w 1385822"/>
              <a:gd name="txB" fmla="*/ 2028223 h 2028223"/>
            </a:gdLst>
            <a:ahLst/>
            <a:cxnLst>
              <a:cxn ang="0">
                <a:pos x="693010" y="0"/>
              </a:cxn>
              <a:cxn ang="0">
                <a:pos x="1271451" y="950569"/>
              </a:cxn>
              <a:cxn ang="0">
                <a:pos x="1268654" y="950569"/>
              </a:cxn>
              <a:cxn ang="0">
                <a:pos x="1331559" y="1066548"/>
              </a:cxn>
              <a:cxn ang="0">
                <a:pos x="1386020" y="1336501"/>
              </a:cxn>
              <a:cxn ang="0">
                <a:pos x="693010" y="2030029"/>
              </a:cxn>
              <a:cxn ang="0">
                <a:pos x="0" y="1336501"/>
              </a:cxn>
              <a:cxn ang="0">
                <a:pos x="54461" y="1066548"/>
              </a:cxn>
              <a:cxn ang="0">
                <a:pos x="117366" y="950569"/>
              </a:cxn>
              <a:cxn ang="0">
                <a:pos x="114569" y="950569"/>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47" name="椭圆 21"/>
          <p:cNvSpPr>
            <a:spLocks noChangeAspect="1"/>
          </p:cNvSpPr>
          <p:nvPr/>
        </p:nvSpPr>
        <p:spPr>
          <a:xfrm rot="3504205" flipH="1">
            <a:off x="4232275" y="4108450"/>
            <a:ext cx="1144588" cy="1144588"/>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18448" name="任意多边形 22"/>
          <p:cNvSpPr>
            <a:spLocks noChangeAspect="1"/>
          </p:cNvSpPr>
          <p:nvPr/>
        </p:nvSpPr>
        <p:spPr>
          <a:xfrm flipV="1">
            <a:off x="5389563" y="1817688"/>
            <a:ext cx="1385887" cy="2027237"/>
          </a:xfrm>
          <a:custGeom>
            <a:avLst/>
            <a:gdLst>
              <a:gd name="txL" fmla="*/ 0 w 1385822"/>
              <a:gd name="txT" fmla="*/ 0 h 2028223"/>
              <a:gd name="txR" fmla="*/ 1385822 w 1385822"/>
              <a:gd name="txB" fmla="*/ 2028223 h 2028223"/>
            </a:gdLst>
            <a:ahLst/>
            <a:cxnLst>
              <a:cxn ang="0">
                <a:pos x="693010" y="0"/>
              </a:cxn>
              <a:cxn ang="0">
                <a:pos x="1271448" y="948340"/>
              </a:cxn>
              <a:cxn ang="0">
                <a:pos x="1268652" y="948340"/>
              </a:cxn>
              <a:cxn ang="0">
                <a:pos x="1331556" y="1064048"/>
              </a:cxn>
              <a:cxn ang="0">
                <a:pos x="1386017" y="1333368"/>
              </a:cxn>
              <a:cxn ang="0">
                <a:pos x="693010" y="2025269"/>
              </a:cxn>
              <a:cxn ang="0">
                <a:pos x="0" y="1333368"/>
              </a:cxn>
              <a:cxn ang="0">
                <a:pos x="54461" y="1064048"/>
              </a:cxn>
              <a:cxn ang="0">
                <a:pos x="117366" y="948340"/>
              </a:cxn>
              <a:cxn ang="0">
                <a:pos x="114569" y="948340"/>
              </a:cxn>
            </a:cxnLst>
            <a:rect l="txL" t="txT" r="txR" b="txB"/>
            <a:pathLst>
              <a:path w="1385822" h="2028223">
                <a:moveTo>
                  <a:pt x="692911" y="0"/>
                </a:moveTo>
                <a:lnTo>
                  <a:pt x="1271268" y="949723"/>
                </a:lnTo>
                <a:lnTo>
                  <a:pt x="1268474" y="949723"/>
                </a:lnTo>
                <a:lnTo>
                  <a:pt x="1331370" y="1065600"/>
                </a:lnTo>
                <a:cubicBezTo>
                  <a:pt x="1366433" y="1148499"/>
                  <a:pt x="1385822" y="1239641"/>
                  <a:pt x="1385822" y="1335312"/>
                </a:cubicBezTo>
                <a:cubicBezTo>
                  <a:pt x="1385822" y="1717996"/>
                  <a:pt x="1075595" y="2028223"/>
                  <a:pt x="692911" y="2028223"/>
                </a:cubicBezTo>
                <a:cubicBezTo>
                  <a:pt x="310227" y="2028223"/>
                  <a:pt x="0" y="1717996"/>
                  <a:pt x="0" y="1335312"/>
                </a:cubicBezTo>
                <a:cubicBezTo>
                  <a:pt x="0" y="1239641"/>
                  <a:pt x="19389" y="1148499"/>
                  <a:pt x="54452" y="1065600"/>
                </a:cubicBezTo>
                <a:lnTo>
                  <a:pt x="117348" y="949723"/>
                </a:lnTo>
                <a:lnTo>
                  <a:pt x="114554" y="949723"/>
                </a:lnTo>
                <a:lnTo>
                  <a:pt x="692911" y="0"/>
                </a:lnTo>
                <a:close/>
              </a:path>
            </a:pathLst>
          </a:custGeom>
          <a:solidFill>
            <a:srgbClr val="C00000"/>
          </a:solidFill>
          <a:ln w="12700">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18449" name="椭圆 23"/>
          <p:cNvSpPr>
            <a:spLocks noChangeAspect="1"/>
          </p:cNvSpPr>
          <p:nvPr/>
        </p:nvSpPr>
        <p:spPr>
          <a:xfrm flipV="1">
            <a:off x="5510213" y="1943100"/>
            <a:ext cx="1144587" cy="1144588"/>
          </a:xfrm>
          <a:prstGeom prst="ellipse">
            <a:avLst/>
          </a:prstGeom>
          <a:solidFill>
            <a:srgbClr val="C00000"/>
          </a:solidFill>
          <a:ln w="9525">
            <a:noFill/>
          </a:ln>
        </p:spPr>
        <p:txBody>
          <a:bodyPr anchor="ct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algn="ctr" defTabSz="914400" eaLnBrk="1" hangingPunct="1">
              <a:lnSpc>
                <a:spcPct val="100000"/>
              </a:lnSpc>
              <a:spcBef>
                <a:spcPct val="0"/>
              </a:spcBef>
              <a:buClrTx/>
              <a:buFont typeface="Arial" panose="020B0604020202020204" pitchFamily="34" charset="0"/>
              <a:buNone/>
            </a:pPr>
            <a:endParaRPr lang="zh-CN" altLang="zh-CN" sz="1800" dirty="0">
              <a:solidFill>
                <a:schemeClr val="tx1"/>
              </a:solidFill>
              <a:latin typeface="微软雅黑" panose="020B0503020204020204" charset="-122"/>
              <a:ea typeface="微软雅黑" panose="020B0503020204020204" charset="-122"/>
              <a:sym typeface="宋体" panose="02010600030101010101" pitchFamily="2" charset="-122"/>
            </a:endParaRPr>
          </a:p>
        </p:txBody>
      </p:sp>
      <p:sp>
        <p:nvSpPr>
          <p:cNvPr id="51" name="KSO_Shape"/>
          <p:cNvSpPr/>
          <p:nvPr/>
        </p:nvSpPr>
        <p:spPr>
          <a:xfrm>
            <a:off x="5861050" y="2320925"/>
            <a:ext cx="477838" cy="388938"/>
          </a:xfrm>
          <a:custGeom>
            <a:avLst/>
            <a:gdLst/>
            <a:ahLst/>
            <a:cxnLst/>
            <a:rect l="l" t="t" r="r" b="b"/>
            <a:pathLst>
              <a:path w="684048" h="556307">
                <a:moveTo>
                  <a:pt x="222901" y="383453"/>
                </a:moveTo>
                <a:cubicBezTo>
                  <a:pt x="218315" y="383977"/>
                  <a:pt x="213613" y="385281"/>
                  <a:pt x="209039" y="387420"/>
                </a:cubicBezTo>
                <a:cubicBezTo>
                  <a:pt x="190739" y="395979"/>
                  <a:pt x="181407" y="414680"/>
                  <a:pt x="188193" y="429191"/>
                </a:cubicBezTo>
                <a:cubicBezTo>
                  <a:pt x="194980" y="443702"/>
                  <a:pt x="215317" y="448527"/>
                  <a:pt x="233616" y="439969"/>
                </a:cubicBezTo>
                <a:cubicBezTo>
                  <a:pt x="251915" y="431410"/>
                  <a:pt x="261248" y="412709"/>
                  <a:pt x="254461" y="398198"/>
                </a:cubicBezTo>
                <a:cubicBezTo>
                  <a:pt x="249371" y="387315"/>
                  <a:pt x="236659" y="381879"/>
                  <a:pt x="222901" y="383453"/>
                </a:cubicBezTo>
                <a:close/>
                <a:moveTo>
                  <a:pt x="284035" y="369073"/>
                </a:moveTo>
                <a:cubicBezTo>
                  <a:pt x="281538" y="368297"/>
                  <a:pt x="278657" y="368441"/>
                  <a:pt x="275985" y="369691"/>
                </a:cubicBezTo>
                <a:cubicBezTo>
                  <a:pt x="270641" y="372190"/>
                  <a:pt x="268154" y="378164"/>
                  <a:pt x="270432" y="383034"/>
                </a:cubicBezTo>
                <a:cubicBezTo>
                  <a:pt x="272710" y="387904"/>
                  <a:pt x="278888" y="389825"/>
                  <a:pt x="284233" y="387325"/>
                </a:cubicBezTo>
                <a:cubicBezTo>
                  <a:pt x="289577" y="384826"/>
                  <a:pt x="292063" y="378852"/>
                  <a:pt x="289785" y="373982"/>
                </a:cubicBezTo>
                <a:cubicBezTo>
                  <a:pt x="288647" y="371547"/>
                  <a:pt x="286533" y="369850"/>
                  <a:pt x="284035" y="369073"/>
                </a:cubicBezTo>
                <a:close/>
                <a:moveTo>
                  <a:pt x="266604" y="297070"/>
                </a:moveTo>
                <a:cubicBezTo>
                  <a:pt x="319078" y="300338"/>
                  <a:pt x="362309" y="335548"/>
                  <a:pt x="367763" y="383070"/>
                </a:cubicBezTo>
                <a:cubicBezTo>
                  <a:pt x="373996" y="437381"/>
                  <a:pt x="328527" y="487207"/>
                  <a:pt x="266205" y="494360"/>
                </a:cubicBezTo>
                <a:cubicBezTo>
                  <a:pt x="203883" y="501513"/>
                  <a:pt x="148308" y="463284"/>
                  <a:pt x="142074" y="408972"/>
                </a:cubicBezTo>
                <a:cubicBezTo>
                  <a:pt x="135841" y="354661"/>
                  <a:pt x="181310" y="304835"/>
                  <a:pt x="243632" y="297682"/>
                </a:cubicBezTo>
                <a:cubicBezTo>
                  <a:pt x="251423" y="296788"/>
                  <a:pt x="259108" y="296603"/>
                  <a:pt x="266604" y="297070"/>
                </a:cubicBezTo>
                <a:close/>
                <a:moveTo>
                  <a:pt x="297042" y="252387"/>
                </a:moveTo>
                <a:cubicBezTo>
                  <a:pt x="283618" y="252176"/>
                  <a:pt x="269820" y="252839"/>
                  <a:pt x="255793" y="254449"/>
                </a:cubicBezTo>
                <a:cubicBezTo>
                  <a:pt x="143583" y="267328"/>
                  <a:pt x="59288" y="335880"/>
                  <a:pt x="67516" y="407566"/>
                </a:cubicBezTo>
                <a:cubicBezTo>
                  <a:pt x="75743" y="479252"/>
                  <a:pt x="173377" y="526925"/>
                  <a:pt x="285587" y="514046"/>
                </a:cubicBezTo>
                <a:cubicBezTo>
                  <a:pt x="397797" y="501168"/>
                  <a:pt x="482091" y="432615"/>
                  <a:pt x="473864" y="360929"/>
                </a:cubicBezTo>
                <a:cubicBezTo>
                  <a:pt x="466665" y="298204"/>
                  <a:pt x="391015" y="253864"/>
                  <a:pt x="297042" y="252387"/>
                </a:cubicBezTo>
                <a:close/>
                <a:moveTo>
                  <a:pt x="509416" y="97868"/>
                </a:moveTo>
                <a:cubicBezTo>
                  <a:pt x="544841" y="99182"/>
                  <a:pt x="588107" y="127580"/>
                  <a:pt x="590257" y="183051"/>
                </a:cubicBezTo>
                <a:cubicBezTo>
                  <a:pt x="592352" y="199448"/>
                  <a:pt x="588214" y="215684"/>
                  <a:pt x="579852" y="229407"/>
                </a:cubicBezTo>
                <a:lnTo>
                  <a:pt x="580228" y="229581"/>
                </a:lnTo>
                <a:cubicBezTo>
                  <a:pt x="580244" y="229743"/>
                  <a:pt x="580186" y="229872"/>
                  <a:pt x="580126" y="230000"/>
                </a:cubicBezTo>
                <a:lnTo>
                  <a:pt x="578707" y="232024"/>
                </a:lnTo>
                <a:cubicBezTo>
                  <a:pt x="578590" y="232839"/>
                  <a:pt x="578192" y="233485"/>
                  <a:pt x="577787" y="234126"/>
                </a:cubicBezTo>
                <a:lnTo>
                  <a:pt x="577385" y="233908"/>
                </a:lnTo>
                <a:cubicBezTo>
                  <a:pt x="572286" y="241165"/>
                  <a:pt x="563167" y="244302"/>
                  <a:pt x="554750" y="241632"/>
                </a:cubicBezTo>
                <a:lnTo>
                  <a:pt x="548315" y="238643"/>
                </a:lnTo>
                <a:cubicBezTo>
                  <a:pt x="539522" y="233101"/>
                  <a:pt x="536249" y="221620"/>
                  <a:pt x="540834" y="211750"/>
                </a:cubicBezTo>
                <a:lnTo>
                  <a:pt x="541088" y="211402"/>
                </a:lnTo>
                <a:lnTo>
                  <a:pt x="541243" y="211474"/>
                </a:lnTo>
                <a:cubicBezTo>
                  <a:pt x="549302" y="193084"/>
                  <a:pt x="546794" y="175359"/>
                  <a:pt x="541863" y="165391"/>
                </a:cubicBezTo>
                <a:cubicBezTo>
                  <a:pt x="534763" y="151042"/>
                  <a:pt x="514479" y="135118"/>
                  <a:pt x="480142" y="145181"/>
                </a:cubicBezTo>
                <a:lnTo>
                  <a:pt x="480025" y="144483"/>
                </a:lnTo>
                <a:cubicBezTo>
                  <a:pt x="471706" y="144624"/>
                  <a:pt x="464282" y="140887"/>
                  <a:pt x="461009" y="134412"/>
                </a:cubicBezTo>
                <a:lnTo>
                  <a:pt x="458966" y="128175"/>
                </a:lnTo>
                <a:cubicBezTo>
                  <a:pt x="457496" y="119354"/>
                  <a:pt x="463572" y="110158"/>
                  <a:pt x="473636" y="106144"/>
                </a:cubicBezTo>
                <a:lnTo>
                  <a:pt x="473571" y="105761"/>
                </a:lnTo>
                <a:cubicBezTo>
                  <a:pt x="485121" y="99922"/>
                  <a:pt x="497817" y="97438"/>
                  <a:pt x="509416" y="97868"/>
                </a:cubicBezTo>
                <a:close/>
                <a:moveTo>
                  <a:pt x="286518" y="82088"/>
                </a:moveTo>
                <a:cubicBezTo>
                  <a:pt x="376738" y="91976"/>
                  <a:pt x="317665" y="163994"/>
                  <a:pt x="337363" y="184000"/>
                </a:cubicBezTo>
                <a:cubicBezTo>
                  <a:pt x="387081" y="179119"/>
                  <a:pt x="437510" y="146098"/>
                  <a:pt x="486517" y="169358"/>
                </a:cubicBezTo>
                <a:cubicBezTo>
                  <a:pt x="533076" y="203014"/>
                  <a:pt x="494312" y="233925"/>
                  <a:pt x="501054" y="264835"/>
                </a:cubicBezTo>
                <a:cubicBezTo>
                  <a:pt x="649340" y="323962"/>
                  <a:pt x="585744" y="409170"/>
                  <a:pt x="562675" y="436725"/>
                </a:cubicBezTo>
                <a:cubicBezTo>
                  <a:pt x="354965" y="648778"/>
                  <a:pt x="45454" y="533772"/>
                  <a:pt x="10807" y="435328"/>
                </a:cubicBezTo>
                <a:cubicBezTo>
                  <a:pt x="-41075" y="330306"/>
                  <a:pt x="100878" y="89491"/>
                  <a:pt x="286518" y="82088"/>
                </a:cubicBezTo>
                <a:close/>
                <a:moveTo>
                  <a:pt x="489068" y="0"/>
                </a:moveTo>
                <a:cubicBezTo>
                  <a:pt x="596753" y="0"/>
                  <a:pt x="684048" y="87296"/>
                  <a:pt x="684048" y="194980"/>
                </a:cubicBezTo>
                <a:cubicBezTo>
                  <a:pt x="684048" y="216847"/>
                  <a:pt x="680448" y="237874"/>
                  <a:pt x="672966" y="257215"/>
                </a:cubicBezTo>
                <a:lnTo>
                  <a:pt x="672379" y="257003"/>
                </a:lnTo>
                <a:cubicBezTo>
                  <a:pt x="668967" y="265617"/>
                  <a:pt x="657523" y="269364"/>
                  <a:pt x="645725" y="265916"/>
                </a:cubicBezTo>
                <a:lnTo>
                  <a:pt x="637884" y="262819"/>
                </a:lnTo>
                <a:cubicBezTo>
                  <a:pt x="627530" y="257587"/>
                  <a:pt x="621785" y="247890"/>
                  <a:pt x="624308" y="239644"/>
                </a:cubicBezTo>
                <a:lnTo>
                  <a:pt x="623975" y="239524"/>
                </a:lnTo>
                <a:cubicBezTo>
                  <a:pt x="629260" y="225659"/>
                  <a:pt x="631774" y="210613"/>
                  <a:pt x="631774" y="194980"/>
                </a:cubicBezTo>
                <a:cubicBezTo>
                  <a:pt x="631774" y="116165"/>
                  <a:pt x="567883" y="52274"/>
                  <a:pt x="489068" y="52274"/>
                </a:cubicBezTo>
                <a:lnTo>
                  <a:pt x="469942" y="54202"/>
                </a:lnTo>
                <a:lnTo>
                  <a:pt x="469951" y="54239"/>
                </a:lnTo>
                <a:cubicBezTo>
                  <a:pt x="469861" y="54366"/>
                  <a:pt x="469744" y="54397"/>
                  <a:pt x="469627" y="54427"/>
                </a:cubicBezTo>
                <a:cubicBezTo>
                  <a:pt x="460634" y="56697"/>
                  <a:pt x="450861" y="49439"/>
                  <a:pt x="446718" y="37636"/>
                </a:cubicBezTo>
                <a:lnTo>
                  <a:pt x="444619" y="29323"/>
                </a:lnTo>
                <a:cubicBezTo>
                  <a:pt x="442667" y="16995"/>
                  <a:pt x="447797" y="5987"/>
                  <a:pt x="456757" y="3699"/>
                </a:cubicBezTo>
                <a:lnTo>
                  <a:pt x="456661" y="3267"/>
                </a:lnTo>
                <a:cubicBezTo>
                  <a:pt x="467135" y="923"/>
                  <a:pt x="477994" y="0"/>
                  <a:pt x="48906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3" name="KSO_Shape"/>
          <p:cNvSpPr/>
          <p:nvPr/>
        </p:nvSpPr>
        <p:spPr>
          <a:xfrm>
            <a:off x="4610100" y="3048000"/>
            <a:ext cx="423863" cy="395288"/>
          </a:xfrm>
          <a:custGeom>
            <a:avLst/>
            <a:gdLst/>
            <a:ahLst/>
            <a:cxnLst/>
            <a:rect l="l" t="t" r="r" b="b"/>
            <a:pathLst>
              <a:path w="969654" h="903534">
                <a:moveTo>
                  <a:pt x="813088" y="487443"/>
                </a:moveTo>
                <a:cubicBezTo>
                  <a:pt x="793206" y="487443"/>
                  <a:pt x="777088" y="503561"/>
                  <a:pt x="777088" y="523443"/>
                </a:cubicBezTo>
                <a:cubicBezTo>
                  <a:pt x="777088" y="543325"/>
                  <a:pt x="793206" y="559443"/>
                  <a:pt x="813088" y="559443"/>
                </a:cubicBezTo>
                <a:cubicBezTo>
                  <a:pt x="832970" y="559443"/>
                  <a:pt x="849088" y="543325"/>
                  <a:pt x="849088" y="523443"/>
                </a:cubicBezTo>
                <a:cubicBezTo>
                  <a:pt x="849088" y="503561"/>
                  <a:pt x="832970" y="487443"/>
                  <a:pt x="813088" y="487443"/>
                </a:cubicBezTo>
                <a:close/>
                <a:moveTo>
                  <a:pt x="606961" y="487443"/>
                </a:moveTo>
                <a:cubicBezTo>
                  <a:pt x="587079" y="487443"/>
                  <a:pt x="570961" y="503561"/>
                  <a:pt x="570961" y="523443"/>
                </a:cubicBezTo>
                <a:cubicBezTo>
                  <a:pt x="570961" y="543325"/>
                  <a:pt x="587079" y="559443"/>
                  <a:pt x="606961" y="559443"/>
                </a:cubicBezTo>
                <a:cubicBezTo>
                  <a:pt x="626843" y="559443"/>
                  <a:pt x="642961" y="543325"/>
                  <a:pt x="642961" y="523443"/>
                </a:cubicBezTo>
                <a:cubicBezTo>
                  <a:pt x="642961" y="503561"/>
                  <a:pt x="626843" y="487443"/>
                  <a:pt x="606961" y="487443"/>
                </a:cubicBezTo>
                <a:close/>
                <a:moveTo>
                  <a:pt x="691345" y="336511"/>
                </a:moveTo>
                <a:cubicBezTo>
                  <a:pt x="769490" y="335080"/>
                  <a:pt x="847112" y="364668"/>
                  <a:pt x="901758" y="422110"/>
                </a:cubicBezTo>
                <a:cubicBezTo>
                  <a:pt x="999759" y="525126"/>
                  <a:pt x="990612" y="681640"/>
                  <a:pt x="881173" y="774306"/>
                </a:cubicBezTo>
                <a:lnTo>
                  <a:pt x="905846" y="903534"/>
                </a:lnTo>
                <a:lnTo>
                  <a:pt x="792422" y="824563"/>
                </a:lnTo>
                <a:cubicBezTo>
                  <a:pt x="666952" y="867914"/>
                  <a:pt x="525982" y="820668"/>
                  <a:pt x="459770" y="713074"/>
                </a:cubicBezTo>
                <a:cubicBezTo>
                  <a:pt x="386891" y="594648"/>
                  <a:pt x="429055" y="444146"/>
                  <a:pt x="554971" y="373268"/>
                </a:cubicBezTo>
                <a:cubicBezTo>
                  <a:pt x="597384" y="349394"/>
                  <a:pt x="644458" y="337369"/>
                  <a:pt x="691345" y="336511"/>
                </a:cubicBezTo>
                <a:close/>
                <a:moveTo>
                  <a:pt x="547874" y="187267"/>
                </a:moveTo>
                <a:cubicBezTo>
                  <a:pt x="518051" y="187267"/>
                  <a:pt x="493874" y="211444"/>
                  <a:pt x="493874" y="241267"/>
                </a:cubicBezTo>
                <a:cubicBezTo>
                  <a:pt x="493874" y="271090"/>
                  <a:pt x="518051" y="295267"/>
                  <a:pt x="547874" y="295267"/>
                </a:cubicBezTo>
                <a:cubicBezTo>
                  <a:pt x="577697" y="295267"/>
                  <a:pt x="601874" y="271090"/>
                  <a:pt x="601874" y="241267"/>
                </a:cubicBezTo>
                <a:cubicBezTo>
                  <a:pt x="601874" y="211444"/>
                  <a:pt x="577697" y="187267"/>
                  <a:pt x="547874" y="187267"/>
                </a:cubicBezTo>
                <a:close/>
                <a:moveTo>
                  <a:pt x="294449" y="187267"/>
                </a:moveTo>
                <a:cubicBezTo>
                  <a:pt x="264626" y="187267"/>
                  <a:pt x="240449" y="211444"/>
                  <a:pt x="240449" y="241267"/>
                </a:cubicBezTo>
                <a:cubicBezTo>
                  <a:pt x="240449" y="271090"/>
                  <a:pt x="264626" y="295267"/>
                  <a:pt x="294449" y="295267"/>
                </a:cubicBezTo>
                <a:cubicBezTo>
                  <a:pt x="324272" y="295267"/>
                  <a:pt x="348449" y="271090"/>
                  <a:pt x="348449" y="241267"/>
                </a:cubicBezTo>
                <a:cubicBezTo>
                  <a:pt x="348449" y="211444"/>
                  <a:pt x="324272" y="187267"/>
                  <a:pt x="294449" y="187267"/>
                </a:cubicBezTo>
                <a:close/>
                <a:moveTo>
                  <a:pt x="408549" y="168"/>
                </a:moveTo>
                <a:cubicBezTo>
                  <a:pt x="456533" y="-1113"/>
                  <a:pt x="505397" y="4870"/>
                  <a:pt x="553141" y="18800"/>
                </a:cubicBezTo>
                <a:cubicBezTo>
                  <a:pt x="730896" y="70663"/>
                  <a:pt x="843952" y="217556"/>
                  <a:pt x="840274" y="375462"/>
                </a:cubicBezTo>
                <a:cubicBezTo>
                  <a:pt x="754752" y="310337"/>
                  <a:pt x="632797" y="302687"/>
                  <a:pt x="535419" y="357502"/>
                </a:cubicBezTo>
                <a:cubicBezTo>
                  <a:pt x="409503" y="428380"/>
                  <a:pt x="367339" y="578882"/>
                  <a:pt x="440218" y="697308"/>
                </a:cubicBezTo>
                <a:cubicBezTo>
                  <a:pt x="450352" y="713775"/>
                  <a:pt x="462237" y="728829"/>
                  <a:pt x="478397" y="739559"/>
                </a:cubicBezTo>
                <a:cubicBezTo>
                  <a:pt x="442192" y="745523"/>
                  <a:pt x="404623" y="745773"/>
                  <a:pt x="366675" y="741395"/>
                </a:cubicBezTo>
                <a:lnTo>
                  <a:pt x="245711" y="837584"/>
                </a:lnTo>
                <a:lnTo>
                  <a:pt x="214226" y="696474"/>
                </a:lnTo>
                <a:cubicBezTo>
                  <a:pt x="11680" y="595442"/>
                  <a:pt x="-59861" y="368389"/>
                  <a:pt x="54436" y="189343"/>
                </a:cubicBezTo>
                <a:cubicBezTo>
                  <a:pt x="128564" y="73222"/>
                  <a:pt x="264598" y="4010"/>
                  <a:pt x="408549" y="16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6" name="KSO_Shape"/>
          <p:cNvSpPr/>
          <p:nvPr/>
        </p:nvSpPr>
        <p:spPr bwMode="auto">
          <a:xfrm>
            <a:off x="4624388" y="4462463"/>
            <a:ext cx="395288" cy="436563"/>
          </a:xfrm>
          <a:custGeom>
            <a:avLst/>
            <a:gdLst>
              <a:gd name="T0" fmla="*/ 1087103 w 2087563"/>
              <a:gd name="T1" fmla="*/ 1121484 h 2301875"/>
              <a:gd name="T2" fmla="*/ 1274364 w 2087563"/>
              <a:gd name="T3" fmla="*/ 983302 h 2301875"/>
              <a:gd name="T4" fmla="*/ 987564 w 2087563"/>
              <a:gd name="T5" fmla="*/ 1138298 h 2301875"/>
              <a:gd name="T6" fmla="*/ 625386 w 2087563"/>
              <a:gd name="T7" fmla="*/ 988031 h 2301875"/>
              <a:gd name="T8" fmla="*/ 753028 w 2087563"/>
              <a:gd name="T9" fmla="*/ 1156424 h 2301875"/>
              <a:gd name="T10" fmla="*/ 488289 w 2087563"/>
              <a:gd name="T11" fmla="*/ 1030589 h 2301875"/>
              <a:gd name="T12" fmla="*/ 606476 w 2087563"/>
              <a:gd name="T13" fmla="*/ 1085757 h 2301875"/>
              <a:gd name="T14" fmla="*/ 1663953 w 2087563"/>
              <a:gd name="T15" fmla="*/ 838990 h 2301875"/>
              <a:gd name="T16" fmla="*/ 1726412 w 2087563"/>
              <a:gd name="T17" fmla="*/ 901587 h 2301875"/>
              <a:gd name="T18" fmla="*/ 958788 w 2087563"/>
              <a:gd name="T19" fmla="*/ 1531252 h 2301875"/>
              <a:gd name="T20" fmla="*/ 1298905 w 2087563"/>
              <a:gd name="T21" fmla="*/ 1204321 h 2301875"/>
              <a:gd name="T22" fmla="*/ 1396005 w 2087563"/>
              <a:gd name="T23" fmla="*/ 1204321 h 2301875"/>
              <a:gd name="T24" fmla="*/ 1416213 w 2087563"/>
              <a:gd name="T25" fmla="*/ 1291116 h 2301875"/>
              <a:gd name="T26" fmla="*/ 1201541 w 2087563"/>
              <a:gd name="T27" fmla="*/ 1560710 h 2301875"/>
              <a:gd name="T28" fmla="*/ 1578661 w 2087563"/>
              <a:gd name="T29" fmla="*/ 905269 h 2301875"/>
              <a:gd name="T30" fmla="*/ 1637709 w 2087563"/>
              <a:gd name="T31" fmla="*/ 839515 h 2301875"/>
              <a:gd name="T32" fmla="*/ 127282 w 2087563"/>
              <a:gd name="T33" fmla="*/ 860031 h 2301875"/>
              <a:gd name="T34" fmla="*/ 510700 w 2087563"/>
              <a:gd name="T35" fmla="*/ 1603056 h 2301875"/>
              <a:gd name="T36" fmla="*/ 518574 w 2087563"/>
              <a:gd name="T37" fmla="*/ 1539142 h 2301875"/>
              <a:gd name="T38" fmla="*/ 307838 w 2087563"/>
              <a:gd name="T39" fmla="*/ 1241407 h 2301875"/>
              <a:gd name="T40" fmla="*/ 373446 w 2087563"/>
              <a:gd name="T41" fmla="*/ 1186699 h 2301875"/>
              <a:gd name="T42" fmla="*/ 725899 w 2087563"/>
              <a:gd name="T43" fmla="*/ 1463657 h 2301875"/>
              <a:gd name="T44" fmla="*/ 804367 w 2087563"/>
              <a:gd name="T45" fmla="*/ 1859235 h 2301875"/>
              <a:gd name="T46" fmla="*/ 17058 w 2087563"/>
              <a:gd name="T47" fmla="*/ 865291 h 2301875"/>
              <a:gd name="T48" fmla="*/ 1221311 w 2087563"/>
              <a:gd name="T49" fmla="*/ 720072 h 2301875"/>
              <a:gd name="T50" fmla="*/ 1341073 w 2087563"/>
              <a:gd name="T51" fmla="*/ 882686 h 2301875"/>
              <a:gd name="T52" fmla="*/ 889337 w 2087563"/>
              <a:gd name="T53" fmla="*/ 672785 h 2301875"/>
              <a:gd name="T54" fmla="*/ 1161167 w 2087563"/>
              <a:gd name="T55" fmla="*/ 704573 h 2301875"/>
              <a:gd name="T56" fmla="*/ 579950 w 2087563"/>
              <a:gd name="T57" fmla="*/ 854314 h 2301875"/>
              <a:gd name="T58" fmla="*/ 341475 w 2087563"/>
              <a:gd name="T59" fmla="*/ 796782 h 2301875"/>
              <a:gd name="T60" fmla="*/ 507987 w 2087563"/>
              <a:gd name="T61" fmla="*/ 810967 h 2301875"/>
              <a:gd name="T62" fmla="*/ 1206603 w 2087563"/>
              <a:gd name="T63" fmla="*/ 438979 h 2301875"/>
              <a:gd name="T64" fmla="*/ 1393863 w 2087563"/>
              <a:gd name="T65" fmla="*/ 546162 h 2301875"/>
              <a:gd name="T66" fmla="*/ 1163268 w 2087563"/>
              <a:gd name="T67" fmla="*/ 611575 h 2301875"/>
              <a:gd name="T68" fmla="*/ 1125185 w 2087563"/>
              <a:gd name="T69" fmla="*/ 367260 h 2301875"/>
              <a:gd name="T70" fmla="*/ 556050 w 2087563"/>
              <a:gd name="T71" fmla="*/ 579000 h 2301875"/>
              <a:gd name="T72" fmla="*/ 330182 w 2087563"/>
              <a:gd name="T73" fmla="*/ 514375 h 2301875"/>
              <a:gd name="T74" fmla="*/ 506149 w 2087563"/>
              <a:gd name="T75" fmla="*/ 468927 h 2301875"/>
              <a:gd name="T76" fmla="*/ 1124660 w 2087563"/>
              <a:gd name="T77" fmla="*/ 205172 h 2301875"/>
              <a:gd name="T78" fmla="*/ 1221836 w 2087563"/>
              <a:gd name="T79" fmla="*/ 231967 h 2301875"/>
              <a:gd name="T80" fmla="*/ 562878 w 2087563"/>
              <a:gd name="T81" fmla="*/ 180215 h 2301875"/>
              <a:gd name="T82" fmla="*/ 566555 w 2087563"/>
              <a:gd name="T83" fmla="*/ 259026 h 2301875"/>
              <a:gd name="T84" fmla="*/ 1095770 w 2087563"/>
              <a:gd name="T85" fmla="*/ 287924 h 2301875"/>
              <a:gd name="T86" fmla="*/ 971542 w 2087563"/>
              <a:gd name="T87" fmla="*/ 117691 h 2301875"/>
              <a:gd name="T88" fmla="*/ 764321 w 2087563"/>
              <a:gd name="T89" fmla="*/ 105607 h 2301875"/>
              <a:gd name="T90" fmla="*/ 647711 w 2087563"/>
              <a:gd name="T91" fmla="*/ 236959 h 2301875"/>
              <a:gd name="T92" fmla="*/ 986775 w 2087563"/>
              <a:gd name="T93" fmla="*/ 12872 h 2301875"/>
              <a:gd name="T94" fmla="*/ 1213432 w 2087563"/>
              <a:gd name="T95" fmla="*/ 108497 h 2301875"/>
              <a:gd name="T96" fmla="*/ 1385197 w 2087563"/>
              <a:gd name="T97" fmla="*/ 280043 h 2301875"/>
              <a:gd name="T98" fmla="*/ 1480534 w 2087563"/>
              <a:gd name="T99" fmla="*/ 506757 h 2301875"/>
              <a:gd name="T100" fmla="*/ 1480534 w 2087563"/>
              <a:gd name="T101" fmla="*/ 762367 h 2301875"/>
              <a:gd name="T102" fmla="*/ 1385197 w 2087563"/>
              <a:gd name="T103" fmla="*/ 989081 h 2301875"/>
              <a:gd name="T104" fmla="*/ 1213432 w 2087563"/>
              <a:gd name="T105" fmla="*/ 1160628 h 2301875"/>
              <a:gd name="T106" fmla="*/ 986775 w 2087563"/>
              <a:gd name="T107" fmla="*/ 1256514 h 2301875"/>
              <a:gd name="T108" fmla="*/ 731492 w 2087563"/>
              <a:gd name="T109" fmla="*/ 1256514 h 2301875"/>
              <a:gd name="T110" fmla="*/ 504573 w 2087563"/>
              <a:gd name="T111" fmla="*/ 1160628 h 2301875"/>
              <a:gd name="T112" fmla="*/ 333070 w 2087563"/>
              <a:gd name="T113" fmla="*/ 989081 h 2301875"/>
              <a:gd name="T114" fmla="*/ 237470 w 2087563"/>
              <a:gd name="T115" fmla="*/ 762367 h 2301875"/>
              <a:gd name="T116" fmla="*/ 237470 w 2087563"/>
              <a:gd name="T117" fmla="*/ 506757 h 2301875"/>
              <a:gd name="T118" fmla="*/ 333070 w 2087563"/>
              <a:gd name="T119" fmla="*/ 280043 h 2301875"/>
              <a:gd name="T120" fmla="*/ 504573 w 2087563"/>
              <a:gd name="T121" fmla="*/ 108497 h 2301875"/>
              <a:gd name="T122" fmla="*/ 731492 w 2087563"/>
              <a:gd name="T123" fmla="*/ 12872 h 2301875"/>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87563" h="2301875">
                <a:moveTo>
                  <a:pt x="1411686" y="1172602"/>
                </a:moveTo>
                <a:lnTo>
                  <a:pt x="1405972" y="1186570"/>
                </a:lnTo>
                <a:lnTo>
                  <a:pt x="1400576" y="1200219"/>
                </a:lnTo>
                <a:lnTo>
                  <a:pt x="1394862" y="1213551"/>
                </a:lnTo>
                <a:lnTo>
                  <a:pt x="1389148" y="1226884"/>
                </a:lnTo>
                <a:lnTo>
                  <a:pt x="1383117" y="1239898"/>
                </a:lnTo>
                <a:lnTo>
                  <a:pt x="1377086" y="1252278"/>
                </a:lnTo>
                <a:lnTo>
                  <a:pt x="1370737" y="1264976"/>
                </a:lnTo>
                <a:lnTo>
                  <a:pt x="1364071" y="1277038"/>
                </a:lnTo>
                <a:lnTo>
                  <a:pt x="1357405" y="1288783"/>
                </a:lnTo>
                <a:lnTo>
                  <a:pt x="1350421" y="1300528"/>
                </a:lnTo>
                <a:lnTo>
                  <a:pt x="1343438" y="1311956"/>
                </a:lnTo>
                <a:lnTo>
                  <a:pt x="1336454" y="1323066"/>
                </a:lnTo>
                <a:lnTo>
                  <a:pt x="1329153" y="1334176"/>
                </a:lnTo>
                <a:lnTo>
                  <a:pt x="1321535" y="1344969"/>
                </a:lnTo>
                <a:lnTo>
                  <a:pt x="1313916" y="1355127"/>
                </a:lnTo>
                <a:lnTo>
                  <a:pt x="1306615" y="1365285"/>
                </a:lnTo>
                <a:lnTo>
                  <a:pt x="1324392" y="1356714"/>
                </a:lnTo>
                <a:lnTo>
                  <a:pt x="1341850" y="1347826"/>
                </a:lnTo>
                <a:lnTo>
                  <a:pt x="1359627" y="1338303"/>
                </a:lnTo>
                <a:lnTo>
                  <a:pt x="1376451" y="1328145"/>
                </a:lnTo>
                <a:lnTo>
                  <a:pt x="1393275" y="1317987"/>
                </a:lnTo>
                <a:lnTo>
                  <a:pt x="1409781" y="1306877"/>
                </a:lnTo>
                <a:lnTo>
                  <a:pt x="1425653" y="1295449"/>
                </a:lnTo>
                <a:lnTo>
                  <a:pt x="1441525" y="1283704"/>
                </a:lnTo>
                <a:lnTo>
                  <a:pt x="1456444" y="1271007"/>
                </a:lnTo>
                <a:lnTo>
                  <a:pt x="1471681" y="1258310"/>
                </a:lnTo>
                <a:lnTo>
                  <a:pt x="1485966" y="1245295"/>
                </a:lnTo>
                <a:lnTo>
                  <a:pt x="1500568" y="1231328"/>
                </a:lnTo>
                <a:lnTo>
                  <a:pt x="1514217" y="1217361"/>
                </a:lnTo>
                <a:lnTo>
                  <a:pt x="1527232" y="1203076"/>
                </a:lnTo>
                <a:lnTo>
                  <a:pt x="1540247" y="1188157"/>
                </a:lnTo>
                <a:lnTo>
                  <a:pt x="1552944" y="1172602"/>
                </a:lnTo>
                <a:lnTo>
                  <a:pt x="1411686" y="1172602"/>
                </a:lnTo>
                <a:close/>
                <a:moveTo>
                  <a:pt x="1074888" y="1172602"/>
                </a:moveTo>
                <a:lnTo>
                  <a:pt x="1074888" y="1421153"/>
                </a:lnTo>
                <a:lnTo>
                  <a:pt x="1090760" y="1420201"/>
                </a:lnTo>
                <a:lnTo>
                  <a:pt x="1106632" y="1418614"/>
                </a:lnTo>
                <a:lnTo>
                  <a:pt x="1122503" y="1416709"/>
                </a:lnTo>
                <a:lnTo>
                  <a:pt x="1138058" y="1414487"/>
                </a:lnTo>
                <a:lnTo>
                  <a:pt x="1145041" y="1410361"/>
                </a:lnTo>
                <a:lnTo>
                  <a:pt x="1152342" y="1406551"/>
                </a:lnTo>
                <a:lnTo>
                  <a:pt x="1159326" y="1402107"/>
                </a:lnTo>
                <a:lnTo>
                  <a:pt x="1166309" y="1397346"/>
                </a:lnTo>
                <a:lnTo>
                  <a:pt x="1172975" y="1391949"/>
                </a:lnTo>
                <a:lnTo>
                  <a:pt x="1179959" y="1386871"/>
                </a:lnTo>
                <a:lnTo>
                  <a:pt x="1186625" y="1381474"/>
                </a:lnTo>
                <a:lnTo>
                  <a:pt x="1193609" y="1375443"/>
                </a:lnTo>
                <a:lnTo>
                  <a:pt x="1200275" y="1369729"/>
                </a:lnTo>
                <a:lnTo>
                  <a:pt x="1206623" y="1363380"/>
                </a:lnTo>
                <a:lnTo>
                  <a:pt x="1219956" y="1350048"/>
                </a:lnTo>
                <a:lnTo>
                  <a:pt x="1232336" y="1336081"/>
                </a:lnTo>
                <a:lnTo>
                  <a:pt x="1244716" y="1321162"/>
                </a:lnTo>
                <a:lnTo>
                  <a:pt x="1256778" y="1305290"/>
                </a:lnTo>
                <a:lnTo>
                  <a:pt x="1268206" y="1288783"/>
                </a:lnTo>
                <a:lnTo>
                  <a:pt x="1279633" y="1271007"/>
                </a:lnTo>
                <a:lnTo>
                  <a:pt x="1290426" y="1252913"/>
                </a:lnTo>
                <a:lnTo>
                  <a:pt x="1300901" y="1233867"/>
                </a:lnTo>
                <a:lnTo>
                  <a:pt x="1311059" y="1214504"/>
                </a:lnTo>
                <a:lnTo>
                  <a:pt x="1320582" y="1193871"/>
                </a:lnTo>
                <a:lnTo>
                  <a:pt x="1329788" y="1172602"/>
                </a:lnTo>
                <a:lnTo>
                  <a:pt x="1074888" y="1172602"/>
                </a:lnTo>
                <a:close/>
                <a:moveTo>
                  <a:pt x="746661" y="1172602"/>
                </a:moveTo>
                <a:lnTo>
                  <a:pt x="755867" y="1193871"/>
                </a:lnTo>
                <a:lnTo>
                  <a:pt x="765390" y="1214504"/>
                </a:lnTo>
                <a:lnTo>
                  <a:pt x="775865" y="1233867"/>
                </a:lnTo>
                <a:lnTo>
                  <a:pt x="786023" y="1252913"/>
                </a:lnTo>
                <a:lnTo>
                  <a:pt x="797133" y="1271007"/>
                </a:lnTo>
                <a:lnTo>
                  <a:pt x="808243" y="1288783"/>
                </a:lnTo>
                <a:lnTo>
                  <a:pt x="819988" y="1305290"/>
                </a:lnTo>
                <a:lnTo>
                  <a:pt x="831734" y="1321162"/>
                </a:lnTo>
                <a:lnTo>
                  <a:pt x="843796" y="1336081"/>
                </a:lnTo>
                <a:lnTo>
                  <a:pt x="856811" y="1350048"/>
                </a:lnTo>
                <a:lnTo>
                  <a:pt x="869826" y="1363380"/>
                </a:lnTo>
                <a:lnTo>
                  <a:pt x="876492" y="1369729"/>
                </a:lnTo>
                <a:lnTo>
                  <a:pt x="882840" y="1375443"/>
                </a:lnTo>
                <a:lnTo>
                  <a:pt x="889507" y="1381474"/>
                </a:lnTo>
                <a:lnTo>
                  <a:pt x="896173" y="1386871"/>
                </a:lnTo>
                <a:lnTo>
                  <a:pt x="903156" y="1391949"/>
                </a:lnTo>
                <a:lnTo>
                  <a:pt x="910140" y="1397346"/>
                </a:lnTo>
                <a:lnTo>
                  <a:pt x="916806" y="1402107"/>
                </a:lnTo>
                <a:lnTo>
                  <a:pt x="924424" y="1406551"/>
                </a:lnTo>
                <a:lnTo>
                  <a:pt x="931408" y="1410361"/>
                </a:lnTo>
                <a:lnTo>
                  <a:pt x="938391" y="1414487"/>
                </a:lnTo>
                <a:lnTo>
                  <a:pt x="953628" y="1416709"/>
                </a:lnTo>
                <a:lnTo>
                  <a:pt x="969500" y="1418614"/>
                </a:lnTo>
                <a:lnTo>
                  <a:pt x="985372" y="1420201"/>
                </a:lnTo>
                <a:lnTo>
                  <a:pt x="1001243" y="1421153"/>
                </a:lnTo>
                <a:lnTo>
                  <a:pt x="1001243" y="1172602"/>
                </a:lnTo>
                <a:lnTo>
                  <a:pt x="746661" y="1172602"/>
                </a:lnTo>
                <a:close/>
                <a:moveTo>
                  <a:pt x="523822" y="1172602"/>
                </a:moveTo>
                <a:lnTo>
                  <a:pt x="536202" y="1188157"/>
                </a:lnTo>
                <a:lnTo>
                  <a:pt x="548900" y="1203076"/>
                </a:lnTo>
                <a:lnTo>
                  <a:pt x="562232" y="1217361"/>
                </a:lnTo>
                <a:lnTo>
                  <a:pt x="576199" y="1231328"/>
                </a:lnTo>
                <a:lnTo>
                  <a:pt x="590166" y="1245295"/>
                </a:lnTo>
                <a:lnTo>
                  <a:pt x="604768" y="1258310"/>
                </a:lnTo>
                <a:lnTo>
                  <a:pt x="619687" y="1271007"/>
                </a:lnTo>
                <a:lnTo>
                  <a:pt x="634924" y="1283704"/>
                </a:lnTo>
                <a:lnTo>
                  <a:pt x="650796" y="1295449"/>
                </a:lnTo>
                <a:lnTo>
                  <a:pt x="666668" y="1306877"/>
                </a:lnTo>
                <a:lnTo>
                  <a:pt x="683174" y="1317987"/>
                </a:lnTo>
                <a:lnTo>
                  <a:pt x="699681" y="1328145"/>
                </a:lnTo>
                <a:lnTo>
                  <a:pt x="717140" y="1338303"/>
                </a:lnTo>
                <a:lnTo>
                  <a:pt x="734281" y="1347826"/>
                </a:lnTo>
                <a:lnTo>
                  <a:pt x="752058" y="1356714"/>
                </a:lnTo>
                <a:lnTo>
                  <a:pt x="770151" y="1365285"/>
                </a:lnTo>
                <a:lnTo>
                  <a:pt x="762533" y="1355127"/>
                </a:lnTo>
                <a:lnTo>
                  <a:pt x="754597" y="1344969"/>
                </a:lnTo>
                <a:lnTo>
                  <a:pt x="747296" y="1334176"/>
                </a:lnTo>
                <a:lnTo>
                  <a:pt x="739995" y="1323066"/>
                </a:lnTo>
                <a:lnTo>
                  <a:pt x="733011" y="1311956"/>
                </a:lnTo>
                <a:lnTo>
                  <a:pt x="726028" y="1300528"/>
                </a:lnTo>
                <a:lnTo>
                  <a:pt x="719362" y="1288783"/>
                </a:lnTo>
                <a:lnTo>
                  <a:pt x="712378" y="1277038"/>
                </a:lnTo>
                <a:lnTo>
                  <a:pt x="706030" y="1264976"/>
                </a:lnTo>
                <a:lnTo>
                  <a:pt x="699681" y="1252278"/>
                </a:lnTo>
                <a:lnTo>
                  <a:pt x="693650" y="1239898"/>
                </a:lnTo>
                <a:lnTo>
                  <a:pt x="687301" y="1226884"/>
                </a:lnTo>
                <a:lnTo>
                  <a:pt x="681587" y="1213551"/>
                </a:lnTo>
                <a:lnTo>
                  <a:pt x="675873" y="1200219"/>
                </a:lnTo>
                <a:lnTo>
                  <a:pt x="670159" y="1186570"/>
                </a:lnTo>
                <a:lnTo>
                  <a:pt x="665080" y="1172602"/>
                </a:lnTo>
                <a:lnTo>
                  <a:pt x="523822" y="1172602"/>
                </a:lnTo>
                <a:close/>
                <a:moveTo>
                  <a:pt x="1997481" y="1012825"/>
                </a:moveTo>
                <a:lnTo>
                  <a:pt x="2002239" y="1013143"/>
                </a:lnTo>
                <a:lnTo>
                  <a:pt x="2006679" y="1013461"/>
                </a:lnTo>
                <a:lnTo>
                  <a:pt x="2011120" y="1013779"/>
                </a:lnTo>
                <a:lnTo>
                  <a:pt x="2015561" y="1014414"/>
                </a:lnTo>
                <a:lnTo>
                  <a:pt x="2020001" y="1015685"/>
                </a:lnTo>
                <a:lnTo>
                  <a:pt x="2024442" y="1016639"/>
                </a:lnTo>
                <a:lnTo>
                  <a:pt x="2032372" y="1020135"/>
                </a:lnTo>
                <a:lnTo>
                  <a:pt x="2040619" y="1023631"/>
                </a:lnTo>
                <a:lnTo>
                  <a:pt x="2047914" y="1028080"/>
                </a:lnTo>
                <a:lnTo>
                  <a:pt x="2054892" y="1033483"/>
                </a:lnTo>
                <a:lnTo>
                  <a:pt x="2061236" y="1039204"/>
                </a:lnTo>
                <a:lnTo>
                  <a:pt x="2066946" y="1045560"/>
                </a:lnTo>
                <a:lnTo>
                  <a:pt x="2072338" y="1052552"/>
                </a:lnTo>
                <a:lnTo>
                  <a:pt x="2076778" y="1059861"/>
                </a:lnTo>
                <a:lnTo>
                  <a:pt x="2080268" y="1068125"/>
                </a:lnTo>
                <a:lnTo>
                  <a:pt x="2083757" y="1076070"/>
                </a:lnTo>
                <a:lnTo>
                  <a:pt x="2084708" y="1080519"/>
                </a:lnTo>
                <a:lnTo>
                  <a:pt x="2085977" y="1084969"/>
                </a:lnTo>
                <a:lnTo>
                  <a:pt x="2086611" y="1089418"/>
                </a:lnTo>
                <a:lnTo>
                  <a:pt x="2086929" y="1093867"/>
                </a:lnTo>
                <a:lnTo>
                  <a:pt x="2087246" y="1098635"/>
                </a:lnTo>
                <a:lnTo>
                  <a:pt x="2087563" y="1103084"/>
                </a:lnTo>
                <a:lnTo>
                  <a:pt x="2087563" y="1647816"/>
                </a:lnTo>
                <a:lnTo>
                  <a:pt x="2087563" y="1676419"/>
                </a:lnTo>
                <a:lnTo>
                  <a:pt x="2062505" y="1710425"/>
                </a:lnTo>
                <a:lnTo>
                  <a:pt x="1627954" y="2301875"/>
                </a:lnTo>
                <a:lnTo>
                  <a:pt x="1111250" y="2301875"/>
                </a:lnTo>
                <a:lnTo>
                  <a:pt x="1115373" y="2246576"/>
                </a:lnTo>
                <a:lnTo>
                  <a:pt x="1140432" y="1924313"/>
                </a:lnTo>
                <a:lnTo>
                  <a:pt x="1141383" y="1909376"/>
                </a:lnTo>
                <a:lnTo>
                  <a:pt x="1143286" y="1898252"/>
                </a:lnTo>
                <a:lnTo>
                  <a:pt x="1145824" y="1887129"/>
                </a:lnTo>
                <a:lnTo>
                  <a:pt x="1150582" y="1871874"/>
                </a:lnTo>
                <a:lnTo>
                  <a:pt x="1155657" y="1857572"/>
                </a:lnTo>
                <a:lnTo>
                  <a:pt x="1158829" y="1850263"/>
                </a:lnTo>
                <a:lnTo>
                  <a:pt x="1161683" y="1843271"/>
                </a:lnTo>
                <a:lnTo>
                  <a:pt x="1168662" y="1829923"/>
                </a:lnTo>
                <a:lnTo>
                  <a:pt x="1175640" y="1816892"/>
                </a:lnTo>
                <a:lnTo>
                  <a:pt x="1179446" y="1810218"/>
                </a:lnTo>
                <a:lnTo>
                  <a:pt x="1182935" y="1804180"/>
                </a:lnTo>
                <a:lnTo>
                  <a:pt x="1187059" y="1797824"/>
                </a:lnTo>
                <a:lnTo>
                  <a:pt x="1191499" y="1791785"/>
                </a:lnTo>
                <a:lnTo>
                  <a:pt x="1200698" y="1780026"/>
                </a:lnTo>
                <a:lnTo>
                  <a:pt x="1210531" y="1768585"/>
                </a:lnTo>
                <a:lnTo>
                  <a:pt x="1220364" y="1757461"/>
                </a:lnTo>
                <a:lnTo>
                  <a:pt x="1230514" y="1746973"/>
                </a:lnTo>
                <a:lnTo>
                  <a:pt x="1237492" y="1740299"/>
                </a:lnTo>
                <a:lnTo>
                  <a:pt x="1244153" y="1734261"/>
                </a:lnTo>
                <a:lnTo>
                  <a:pt x="1257158" y="1723137"/>
                </a:lnTo>
                <a:lnTo>
                  <a:pt x="1361196" y="1633832"/>
                </a:lnTo>
                <a:lnTo>
                  <a:pt x="1569908" y="1455221"/>
                </a:lnTo>
                <a:lnTo>
                  <a:pt x="1575934" y="1450454"/>
                </a:lnTo>
                <a:lnTo>
                  <a:pt x="1582913" y="1446004"/>
                </a:lnTo>
                <a:lnTo>
                  <a:pt x="1589891" y="1442191"/>
                </a:lnTo>
                <a:lnTo>
                  <a:pt x="1597503" y="1439013"/>
                </a:lnTo>
                <a:lnTo>
                  <a:pt x="1604799" y="1436788"/>
                </a:lnTo>
                <a:lnTo>
                  <a:pt x="1612411" y="1434881"/>
                </a:lnTo>
                <a:lnTo>
                  <a:pt x="1620341" y="1433928"/>
                </a:lnTo>
                <a:lnTo>
                  <a:pt x="1627954" y="1433610"/>
                </a:lnTo>
                <a:lnTo>
                  <a:pt x="1636201" y="1433928"/>
                </a:lnTo>
                <a:lnTo>
                  <a:pt x="1643813" y="1434881"/>
                </a:lnTo>
                <a:lnTo>
                  <a:pt x="1651426" y="1436470"/>
                </a:lnTo>
                <a:lnTo>
                  <a:pt x="1659038" y="1439013"/>
                </a:lnTo>
                <a:lnTo>
                  <a:pt x="1666651" y="1441873"/>
                </a:lnTo>
                <a:lnTo>
                  <a:pt x="1673629" y="1445687"/>
                </a:lnTo>
                <a:lnTo>
                  <a:pt x="1680607" y="1450136"/>
                </a:lnTo>
                <a:lnTo>
                  <a:pt x="1687268" y="1455221"/>
                </a:lnTo>
                <a:lnTo>
                  <a:pt x="1690757" y="1458717"/>
                </a:lnTo>
                <a:lnTo>
                  <a:pt x="1693929" y="1461895"/>
                </a:lnTo>
                <a:lnTo>
                  <a:pt x="1696784" y="1465073"/>
                </a:lnTo>
                <a:lnTo>
                  <a:pt x="1699956" y="1468569"/>
                </a:lnTo>
                <a:lnTo>
                  <a:pt x="1702494" y="1472383"/>
                </a:lnTo>
                <a:lnTo>
                  <a:pt x="1705031" y="1475879"/>
                </a:lnTo>
                <a:lnTo>
                  <a:pt x="1709472" y="1483824"/>
                </a:lnTo>
                <a:lnTo>
                  <a:pt x="1712961" y="1491770"/>
                </a:lnTo>
                <a:lnTo>
                  <a:pt x="1715498" y="1500033"/>
                </a:lnTo>
                <a:lnTo>
                  <a:pt x="1717401" y="1508296"/>
                </a:lnTo>
                <a:lnTo>
                  <a:pt x="1718670" y="1517195"/>
                </a:lnTo>
                <a:lnTo>
                  <a:pt x="1718987" y="1525776"/>
                </a:lnTo>
                <a:lnTo>
                  <a:pt x="1718353" y="1534674"/>
                </a:lnTo>
                <a:lnTo>
                  <a:pt x="1717084" y="1543255"/>
                </a:lnTo>
                <a:lnTo>
                  <a:pt x="1714547" y="1551518"/>
                </a:lnTo>
                <a:lnTo>
                  <a:pt x="1711692" y="1560099"/>
                </a:lnTo>
                <a:lnTo>
                  <a:pt x="1709789" y="1564231"/>
                </a:lnTo>
                <a:lnTo>
                  <a:pt x="1707569" y="1568362"/>
                </a:lnTo>
                <a:lnTo>
                  <a:pt x="1705348" y="1571858"/>
                </a:lnTo>
                <a:lnTo>
                  <a:pt x="1702811" y="1575990"/>
                </a:lnTo>
                <a:lnTo>
                  <a:pt x="1700273" y="1579804"/>
                </a:lnTo>
                <a:lnTo>
                  <a:pt x="1697101" y="1582982"/>
                </a:lnTo>
                <a:lnTo>
                  <a:pt x="1552779" y="1752376"/>
                </a:lnTo>
                <a:lnTo>
                  <a:pt x="1463649" y="1856937"/>
                </a:lnTo>
                <a:lnTo>
                  <a:pt x="1460794" y="1859797"/>
                </a:lnTo>
                <a:lnTo>
                  <a:pt x="1458257" y="1863611"/>
                </a:lnTo>
                <a:lnTo>
                  <a:pt x="1456354" y="1866789"/>
                </a:lnTo>
                <a:lnTo>
                  <a:pt x="1454768" y="1870603"/>
                </a:lnTo>
                <a:lnTo>
                  <a:pt x="1453499" y="1874099"/>
                </a:lnTo>
                <a:lnTo>
                  <a:pt x="1452547" y="1878230"/>
                </a:lnTo>
                <a:lnTo>
                  <a:pt x="1452230" y="1882044"/>
                </a:lnTo>
                <a:lnTo>
                  <a:pt x="1452230" y="1885858"/>
                </a:lnTo>
                <a:lnTo>
                  <a:pt x="1452230" y="1889989"/>
                </a:lnTo>
                <a:lnTo>
                  <a:pt x="1452547" y="1893803"/>
                </a:lnTo>
                <a:lnTo>
                  <a:pt x="1453499" y="1897935"/>
                </a:lnTo>
                <a:lnTo>
                  <a:pt x="1454450" y="1901748"/>
                </a:lnTo>
                <a:lnTo>
                  <a:pt x="1456671" y="1909694"/>
                </a:lnTo>
                <a:lnTo>
                  <a:pt x="1459525" y="1917003"/>
                </a:lnTo>
                <a:lnTo>
                  <a:pt x="1463014" y="1924313"/>
                </a:lnTo>
                <a:lnTo>
                  <a:pt x="1466504" y="1930987"/>
                </a:lnTo>
                <a:lnTo>
                  <a:pt x="1470310" y="1937026"/>
                </a:lnTo>
                <a:lnTo>
                  <a:pt x="1473799" y="1942111"/>
                </a:lnTo>
                <a:lnTo>
                  <a:pt x="1479191" y="1949420"/>
                </a:lnTo>
                <a:lnTo>
                  <a:pt x="1481094" y="1951963"/>
                </a:lnTo>
                <a:lnTo>
                  <a:pt x="1907399" y="1605864"/>
                </a:lnTo>
                <a:lnTo>
                  <a:pt x="1907399" y="1103084"/>
                </a:lnTo>
                <a:lnTo>
                  <a:pt x="1907399" y="1098635"/>
                </a:lnTo>
                <a:lnTo>
                  <a:pt x="1908033" y="1093867"/>
                </a:lnTo>
                <a:lnTo>
                  <a:pt x="1908350" y="1089418"/>
                </a:lnTo>
                <a:lnTo>
                  <a:pt x="1909302" y="1084969"/>
                </a:lnTo>
                <a:lnTo>
                  <a:pt x="1910253" y="1080519"/>
                </a:lnTo>
                <a:lnTo>
                  <a:pt x="1911522" y="1076070"/>
                </a:lnTo>
                <a:lnTo>
                  <a:pt x="1914694" y="1068125"/>
                </a:lnTo>
                <a:lnTo>
                  <a:pt x="1918183" y="1059861"/>
                </a:lnTo>
                <a:lnTo>
                  <a:pt x="1922624" y="1052552"/>
                </a:lnTo>
                <a:lnTo>
                  <a:pt x="1927699" y="1045560"/>
                </a:lnTo>
                <a:lnTo>
                  <a:pt x="1933726" y="1039204"/>
                </a:lnTo>
                <a:lnTo>
                  <a:pt x="1940069" y="1033483"/>
                </a:lnTo>
                <a:lnTo>
                  <a:pt x="1947048" y="1028080"/>
                </a:lnTo>
                <a:lnTo>
                  <a:pt x="1954343" y="1023631"/>
                </a:lnTo>
                <a:lnTo>
                  <a:pt x="1962590" y="1020135"/>
                </a:lnTo>
                <a:lnTo>
                  <a:pt x="1970520" y="1016639"/>
                </a:lnTo>
                <a:lnTo>
                  <a:pt x="1974960" y="1015685"/>
                </a:lnTo>
                <a:lnTo>
                  <a:pt x="1979401" y="1014414"/>
                </a:lnTo>
                <a:lnTo>
                  <a:pt x="1983842" y="1013779"/>
                </a:lnTo>
                <a:lnTo>
                  <a:pt x="1988282" y="1013461"/>
                </a:lnTo>
                <a:lnTo>
                  <a:pt x="1992723" y="1013143"/>
                </a:lnTo>
                <a:lnTo>
                  <a:pt x="1997481" y="1012825"/>
                </a:lnTo>
                <a:close/>
                <a:moveTo>
                  <a:pt x="90082" y="1012825"/>
                </a:moveTo>
                <a:lnTo>
                  <a:pt x="94523" y="1013143"/>
                </a:lnTo>
                <a:lnTo>
                  <a:pt x="99281" y="1013461"/>
                </a:lnTo>
                <a:lnTo>
                  <a:pt x="103721" y="1013779"/>
                </a:lnTo>
                <a:lnTo>
                  <a:pt x="108162" y="1014414"/>
                </a:lnTo>
                <a:lnTo>
                  <a:pt x="112603" y="1015685"/>
                </a:lnTo>
                <a:lnTo>
                  <a:pt x="117043" y="1016639"/>
                </a:lnTo>
                <a:lnTo>
                  <a:pt x="125290" y="1020135"/>
                </a:lnTo>
                <a:lnTo>
                  <a:pt x="133220" y="1023631"/>
                </a:lnTo>
                <a:lnTo>
                  <a:pt x="140515" y="1028080"/>
                </a:lnTo>
                <a:lnTo>
                  <a:pt x="147494" y="1033483"/>
                </a:lnTo>
                <a:lnTo>
                  <a:pt x="153838" y="1039204"/>
                </a:lnTo>
                <a:lnTo>
                  <a:pt x="159864" y="1045560"/>
                </a:lnTo>
                <a:lnTo>
                  <a:pt x="164939" y="1052552"/>
                </a:lnTo>
                <a:lnTo>
                  <a:pt x="169380" y="1059861"/>
                </a:lnTo>
                <a:lnTo>
                  <a:pt x="173186" y="1068125"/>
                </a:lnTo>
                <a:lnTo>
                  <a:pt x="176358" y="1076070"/>
                </a:lnTo>
                <a:lnTo>
                  <a:pt x="177310" y="1080519"/>
                </a:lnTo>
                <a:lnTo>
                  <a:pt x="178578" y="1084969"/>
                </a:lnTo>
                <a:lnTo>
                  <a:pt x="179213" y="1089418"/>
                </a:lnTo>
                <a:lnTo>
                  <a:pt x="179530" y="1093867"/>
                </a:lnTo>
                <a:lnTo>
                  <a:pt x="180164" y="1098635"/>
                </a:lnTo>
                <a:lnTo>
                  <a:pt x="180482" y="1103084"/>
                </a:lnTo>
                <a:lnTo>
                  <a:pt x="180482" y="1605864"/>
                </a:lnTo>
                <a:lnTo>
                  <a:pt x="606151" y="1951963"/>
                </a:lnTo>
                <a:lnTo>
                  <a:pt x="608372" y="1949420"/>
                </a:lnTo>
                <a:lnTo>
                  <a:pt x="614081" y="1942111"/>
                </a:lnTo>
                <a:lnTo>
                  <a:pt x="617253" y="1937026"/>
                </a:lnTo>
                <a:lnTo>
                  <a:pt x="621059" y="1930987"/>
                </a:lnTo>
                <a:lnTo>
                  <a:pt x="624548" y="1924313"/>
                </a:lnTo>
                <a:lnTo>
                  <a:pt x="628038" y="1917003"/>
                </a:lnTo>
                <a:lnTo>
                  <a:pt x="630892" y="1909694"/>
                </a:lnTo>
                <a:lnTo>
                  <a:pt x="633113" y="1901748"/>
                </a:lnTo>
                <a:lnTo>
                  <a:pt x="634064" y="1897935"/>
                </a:lnTo>
                <a:lnTo>
                  <a:pt x="635016" y="1893803"/>
                </a:lnTo>
                <a:lnTo>
                  <a:pt x="635333" y="1889989"/>
                </a:lnTo>
                <a:lnTo>
                  <a:pt x="635333" y="1885858"/>
                </a:lnTo>
                <a:lnTo>
                  <a:pt x="635333" y="1882044"/>
                </a:lnTo>
                <a:lnTo>
                  <a:pt x="635016" y="1878230"/>
                </a:lnTo>
                <a:lnTo>
                  <a:pt x="634064" y="1874099"/>
                </a:lnTo>
                <a:lnTo>
                  <a:pt x="632795" y="1870603"/>
                </a:lnTo>
                <a:lnTo>
                  <a:pt x="631210" y="1866789"/>
                </a:lnTo>
                <a:lnTo>
                  <a:pt x="629306" y="1863611"/>
                </a:lnTo>
                <a:lnTo>
                  <a:pt x="626769" y="1859797"/>
                </a:lnTo>
                <a:lnTo>
                  <a:pt x="623914" y="1856937"/>
                </a:lnTo>
                <a:lnTo>
                  <a:pt x="534784" y="1752376"/>
                </a:lnTo>
                <a:lnTo>
                  <a:pt x="390462" y="1582982"/>
                </a:lnTo>
                <a:lnTo>
                  <a:pt x="387290" y="1579804"/>
                </a:lnTo>
                <a:lnTo>
                  <a:pt x="384752" y="1575990"/>
                </a:lnTo>
                <a:lnTo>
                  <a:pt x="382215" y="1571858"/>
                </a:lnTo>
                <a:lnTo>
                  <a:pt x="379994" y="1568362"/>
                </a:lnTo>
                <a:lnTo>
                  <a:pt x="377774" y="1564231"/>
                </a:lnTo>
                <a:lnTo>
                  <a:pt x="375871" y="1560099"/>
                </a:lnTo>
                <a:lnTo>
                  <a:pt x="373016" y="1551518"/>
                </a:lnTo>
                <a:lnTo>
                  <a:pt x="370479" y="1543255"/>
                </a:lnTo>
                <a:lnTo>
                  <a:pt x="369210" y="1534674"/>
                </a:lnTo>
                <a:lnTo>
                  <a:pt x="368576" y="1525776"/>
                </a:lnTo>
                <a:lnTo>
                  <a:pt x="368893" y="1517195"/>
                </a:lnTo>
                <a:lnTo>
                  <a:pt x="370162" y="1508296"/>
                </a:lnTo>
                <a:lnTo>
                  <a:pt x="372065" y="1500033"/>
                </a:lnTo>
                <a:lnTo>
                  <a:pt x="374602" y="1491770"/>
                </a:lnTo>
                <a:lnTo>
                  <a:pt x="378091" y="1483824"/>
                </a:lnTo>
                <a:lnTo>
                  <a:pt x="382532" y="1475879"/>
                </a:lnTo>
                <a:lnTo>
                  <a:pt x="384752" y="1472383"/>
                </a:lnTo>
                <a:lnTo>
                  <a:pt x="387924" y="1468569"/>
                </a:lnTo>
                <a:lnTo>
                  <a:pt x="390462" y="1465073"/>
                </a:lnTo>
                <a:lnTo>
                  <a:pt x="393634" y="1461895"/>
                </a:lnTo>
                <a:lnTo>
                  <a:pt x="397123" y="1458717"/>
                </a:lnTo>
                <a:lnTo>
                  <a:pt x="400295" y="1455221"/>
                </a:lnTo>
                <a:lnTo>
                  <a:pt x="406956" y="1450136"/>
                </a:lnTo>
                <a:lnTo>
                  <a:pt x="413934" y="1445687"/>
                </a:lnTo>
                <a:lnTo>
                  <a:pt x="420912" y="1441873"/>
                </a:lnTo>
                <a:lnTo>
                  <a:pt x="428207" y="1439013"/>
                </a:lnTo>
                <a:lnTo>
                  <a:pt x="436137" y="1436470"/>
                </a:lnTo>
                <a:lnTo>
                  <a:pt x="443750" y="1434881"/>
                </a:lnTo>
                <a:lnTo>
                  <a:pt x="451362" y="1433928"/>
                </a:lnTo>
                <a:lnTo>
                  <a:pt x="459609" y="1433610"/>
                </a:lnTo>
                <a:lnTo>
                  <a:pt x="467222" y="1433928"/>
                </a:lnTo>
                <a:lnTo>
                  <a:pt x="475152" y="1434881"/>
                </a:lnTo>
                <a:lnTo>
                  <a:pt x="482764" y="1436788"/>
                </a:lnTo>
                <a:lnTo>
                  <a:pt x="490060" y="1439013"/>
                </a:lnTo>
                <a:lnTo>
                  <a:pt x="497672" y="1442191"/>
                </a:lnTo>
                <a:lnTo>
                  <a:pt x="504650" y="1446004"/>
                </a:lnTo>
                <a:lnTo>
                  <a:pt x="511629" y="1450454"/>
                </a:lnTo>
                <a:lnTo>
                  <a:pt x="517655" y="1455221"/>
                </a:lnTo>
                <a:lnTo>
                  <a:pt x="726367" y="1633832"/>
                </a:lnTo>
                <a:lnTo>
                  <a:pt x="830405" y="1723137"/>
                </a:lnTo>
                <a:lnTo>
                  <a:pt x="843410" y="1734261"/>
                </a:lnTo>
                <a:lnTo>
                  <a:pt x="850071" y="1740299"/>
                </a:lnTo>
                <a:lnTo>
                  <a:pt x="857366" y="1746973"/>
                </a:lnTo>
                <a:lnTo>
                  <a:pt x="867517" y="1757461"/>
                </a:lnTo>
                <a:lnTo>
                  <a:pt x="877350" y="1768585"/>
                </a:lnTo>
                <a:lnTo>
                  <a:pt x="886865" y="1780026"/>
                </a:lnTo>
                <a:lnTo>
                  <a:pt x="896064" y="1791785"/>
                </a:lnTo>
                <a:lnTo>
                  <a:pt x="900504" y="1797824"/>
                </a:lnTo>
                <a:lnTo>
                  <a:pt x="904628" y="1804180"/>
                </a:lnTo>
                <a:lnTo>
                  <a:pt x="908117" y="1810218"/>
                </a:lnTo>
                <a:lnTo>
                  <a:pt x="911923" y="1816892"/>
                </a:lnTo>
                <a:lnTo>
                  <a:pt x="918902" y="1829923"/>
                </a:lnTo>
                <a:lnTo>
                  <a:pt x="925880" y="1843271"/>
                </a:lnTo>
                <a:lnTo>
                  <a:pt x="929369" y="1850263"/>
                </a:lnTo>
                <a:lnTo>
                  <a:pt x="931906" y="1857572"/>
                </a:lnTo>
                <a:lnTo>
                  <a:pt x="936981" y="1871874"/>
                </a:lnTo>
                <a:lnTo>
                  <a:pt x="941739" y="1887129"/>
                </a:lnTo>
                <a:lnTo>
                  <a:pt x="944277" y="1898252"/>
                </a:lnTo>
                <a:lnTo>
                  <a:pt x="946180" y="1909376"/>
                </a:lnTo>
                <a:lnTo>
                  <a:pt x="946814" y="1924313"/>
                </a:lnTo>
                <a:lnTo>
                  <a:pt x="972190" y="2246576"/>
                </a:lnTo>
                <a:lnTo>
                  <a:pt x="976313" y="2301875"/>
                </a:lnTo>
                <a:lnTo>
                  <a:pt x="459609" y="2301875"/>
                </a:lnTo>
                <a:lnTo>
                  <a:pt x="25058" y="1710425"/>
                </a:lnTo>
                <a:lnTo>
                  <a:pt x="0" y="1676419"/>
                </a:lnTo>
                <a:lnTo>
                  <a:pt x="0" y="1647816"/>
                </a:lnTo>
                <a:lnTo>
                  <a:pt x="0" y="1103084"/>
                </a:lnTo>
                <a:lnTo>
                  <a:pt x="317" y="1098635"/>
                </a:lnTo>
                <a:lnTo>
                  <a:pt x="634" y="1093867"/>
                </a:lnTo>
                <a:lnTo>
                  <a:pt x="952" y="1089418"/>
                </a:lnTo>
                <a:lnTo>
                  <a:pt x="1903" y="1084969"/>
                </a:lnTo>
                <a:lnTo>
                  <a:pt x="2855" y="1080519"/>
                </a:lnTo>
                <a:lnTo>
                  <a:pt x="3806" y="1076070"/>
                </a:lnTo>
                <a:lnTo>
                  <a:pt x="7295" y="1068125"/>
                </a:lnTo>
                <a:lnTo>
                  <a:pt x="11102" y="1059861"/>
                </a:lnTo>
                <a:lnTo>
                  <a:pt x="15225" y="1052552"/>
                </a:lnTo>
                <a:lnTo>
                  <a:pt x="20617" y="1045560"/>
                </a:lnTo>
                <a:lnTo>
                  <a:pt x="26327" y="1039204"/>
                </a:lnTo>
                <a:lnTo>
                  <a:pt x="32671" y="1033483"/>
                </a:lnTo>
                <a:lnTo>
                  <a:pt x="39649" y="1028080"/>
                </a:lnTo>
                <a:lnTo>
                  <a:pt x="46944" y="1023631"/>
                </a:lnTo>
                <a:lnTo>
                  <a:pt x="55191" y="1020135"/>
                </a:lnTo>
                <a:lnTo>
                  <a:pt x="63121" y="1016639"/>
                </a:lnTo>
                <a:lnTo>
                  <a:pt x="67562" y="1015685"/>
                </a:lnTo>
                <a:lnTo>
                  <a:pt x="72002" y="1014414"/>
                </a:lnTo>
                <a:lnTo>
                  <a:pt x="76443" y="1013779"/>
                </a:lnTo>
                <a:lnTo>
                  <a:pt x="80884" y="1013461"/>
                </a:lnTo>
                <a:lnTo>
                  <a:pt x="85324" y="1013143"/>
                </a:lnTo>
                <a:lnTo>
                  <a:pt x="90082" y="1012825"/>
                </a:lnTo>
                <a:close/>
                <a:moveTo>
                  <a:pt x="1479299" y="812949"/>
                </a:moveTo>
                <a:lnTo>
                  <a:pt x="1478664" y="831995"/>
                </a:lnTo>
                <a:lnTo>
                  <a:pt x="1477712" y="850724"/>
                </a:lnTo>
                <a:lnTo>
                  <a:pt x="1476125" y="870087"/>
                </a:lnTo>
                <a:lnTo>
                  <a:pt x="1474538" y="888816"/>
                </a:lnTo>
                <a:lnTo>
                  <a:pt x="1472951" y="907227"/>
                </a:lnTo>
                <a:lnTo>
                  <a:pt x="1470729" y="925638"/>
                </a:lnTo>
                <a:lnTo>
                  <a:pt x="1467872" y="943732"/>
                </a:lnTo>
                <a:lnTo>
                  <a:pt x="1465332" y="961826"/>
                </a:lnTo>
                <a:lnTo>
                  <a:pt x="1462475" y="979919"/>
                </a:lnTo>
                <a:lnTo>
                  <a:pt x="1459618" y="997696"/>
                </a:lnTo>
                <a:lnTo>
                  <a:pt x="1456127" y="1014838"/>
                </a:lnTo>
                <a:lnTo>
                  <a:pt x="1452635" y="1032296"/>
                </a:lnTo>
                <a:lnTo>
                  <a:pt x="1448508" y="1049120"/>
                </a:lnTo>
                <a:lnTo>
                  <a:pt x="1444382" y="1065627"/>
                </a:lnTo>
                <a:lnTo>
                  <a:pt x="1440255" y="1082769"/>
                </a:lnTo>
                <a:lnTo>
                  <a:pt x="1435494" y="1098958"/>
                </a:lnTo>
                <a:lnTo>
                  <a:pt x="1602781" y="1098958"/>
                </a:lnTo>
                <a:lnTo>
                  <a:pt x="1611987" y="1082769"/>
                </a:lnTo>
                <a:lnTo>
                  <a:pt x="1620875" y="1066579"/>
                </a:lnTo>
                <a:lnTo>
                  <a:pt x="1629446" y="1050073"/>
                </a:lnTo>
                <a:lnTo>
                  <a:pt x="1637064" y="1032931"/>
                </a:lnTo>
                <a:lnTo>
                  <a:pt x="1644683" y="1016107"/>
                </a:lnTo>
                <a:lnTo>
                  <a:pt x="1651349" y="998331"/>
                </a:lnTo>
                <a:lnTo>
                  <a:pt x="1657698" y="980872"/>
                </a:lnTo>
                <a:lnTo>
                  <a:pt x="1663729" y="962778"/>
                </a:lnTo>
                <a:lnTo>
                  <a:pt x="1668808" y="945002"/>
                </a:lnTo>
                <a:lnTo>
                  <a:pt x="1674204" y="926273"/>
                </a:lnTo>
                <a:lnTo>
                  <a:pt x="1678013" y="907862"/>
                </a:lnTo>
                <a:lnTo>
                  <a:pt x="1682140" y="889133"/>
                </a:lnTo>
                <a:lnTo>
                  <a:pt x="1685632" y="870405"/>
                </a:lnTo>
                <a:lnTo>
                  <a:pt x="1688171" y="851359"/>
                </a:lnTo>
                <a:lnTo>
                  <a:pt x="1690393" y="831995"/>
                </a:lnTo>
                <a:lnTo>
                  <a:pt x="1691980" y="812949"/>
                </a:lnTo>
                <a:lnTo>
                  <a:pt x="1479299" y="812949"/>
                </a:lnTo>
                <a:close/>
                <a:moveTo>
                  <a:pt x="1074888" y="812949"/>
                </a:moveTo>
                <a:lnTo>
                  <a:pt x="1074888" y="1098958"/>
                </a:lnTo>
                <a:lnTo>
                  <a:pt x="1357087" y="1098958"/>
                </a:lnTo>
                <a:lnTo>
                  <a:pt x="1362166" y="1082769"/>
                </a:lnTo>
                <a:lnTo>
                  <a:pt x="1366928" y="1066262"/>
                </a:lnTo>
                <a:lnTo>
                  <a:pt x="1371372" y="1049438"/>
                </a:lnTo>
                <a:lnTo>
                  <a:pt x="1375498" y="1032296"/>
                </a:lnTo>
                <a:lnTo>
                  <a:pt x="1379625" y="1015155"/>
                </a:lnTo>
                <a:lnTo>
                  <a:pt x="1383117" y="997696"/>
                </a:lnTo>
                <a:lnTo>
                  <a:pt x="1386926" y="980237"/>
                </a:lnTo>
                <a:lnTo>
                  <a:pt x="1390100" y="962143"/>
                </a:lnTo>
                <a:lnTo>
                  <a:pt x="1393275" y="944049"/>
                </a:lnTo>
                <a:lnTo>
                  <a:pt x="1395814" y="925638"/>
                </a:lnTo>
                <a:lnTo>
                  <a:pt x="1398036" y="907227"/>
                </a:lnTo>
                <a:lnTo>
                  <a:pt x="1400258" y="888816"/>
                </a:lnTo>
                <a:lnTo>
                  <a:pt x="1402163" y="870087"/>
                </a:lnTo>
                <a:lnTo>
                  <a:pt x="1403433" y="851359"/>
                </a:lnTo>
                <a:lnTo>
                  <a:pt x="1404702" y="831995"/>
                </a:lnTo>
                <a:lnTo>
                  <a:pt x="1405655" y="812949"/>
                </a:lnTo>
                <a:lnTo>
                  <a:pt x="1074888" y="812949"/>
                </a:lnTo>
                <a:close/>
                <a:moveTo>
                  <a:pt x="671112" y="812949"/>
                </a:moveTo>
                <a:lnTo>
                  <a:pt x="671747" y="831995"/>
                </a:lnTo>
                <a:lnTo>
                  <a:pt x="673016" y="851359"/>
                </a:lnTo>
                <a:lnTo>
                  <a:pt x="674604" y="870087"/>
                </a:lnTo>
                <a:lnTo>
                  <a:pt x="676191" y="888816"/>
                </a:lnTo>
                <a:lnTo>
                  <a:pt x="678413" y="907227"/>
                </a:lnTo>
                <a:lnTo>
                  <a:pt x="680952" y="925638"/>
                </a:lnTo>
                <a:lnTo>
                  <a:pt x="683492" y="944049"/>
                </a:lnTo>
                <a:lnTo>
                  <a:pt x="686666" y="962143"/>
                </a:lnTo>
                <a:lnTo>
                  <a:pt x="689523" y="980237"/>
                </a:lnTo>
                <a:lnTo>
                  <a:pt x="693015" y="997696"/>
                </a:lnTo>
                <a:lnTo>
                  <a:pt x="696824" y="1015155"/>
                </a:lnTo>
                <a:lnTo>
                  <a:pt x="700951" y="1032296"/>
                </a:lnTo>
                <a:lnTo>
                  <a:pt x="705395" y="1049438"/>
                </a:lnTo>
                <a:lnTo>
                  <a:pt x="709839" y="1066262"/>
                </a:lnTo>
                <a:lnTo>
                  <a:pt x="714600" y="1082769"/>
                </a:lnTo>
                <a:lnTo>
                  <a:pt x="719362" y="1098958"/>
                </a:lnTo>
                <a:lnTo>
                  <a:pt x="1001243" y="1098958"/>
                </a:lnTo>
                <a:lnTo>
                  <a:pt x="1001243" y="812949"/>
                </a:lnTo>
                <a:lnTo>
                  <a:pt x="671112" y="812949"/>
                </a:lnTo>
                <a:close/>
                <a:moveTo>
                  <a:pt x="384469" y="812949"/>
                </a:moveTo>
                <a:lnTo>
                  <a:pt x="386056" y="831995"/>
                </a:lnTo>
                <a:lnTo>
                  <a:pt x="388278" y="851359"/>
                </a:lnTo>
                <a:lnTo>
                  <a:pt x="390817" y="870405"/>
                </a:lnTo>
                <a:lnTo>
                  <a:pt x="394309" y="889133"/>
                </a:lnTo>
                <a:lnTo>
                  <a:pt x="398118" y="907862"/>
                </a:lnTo>
                <a:lnTo>
                  <a:pt x="402562" y="926273"/>
                </a:lnTo>
                <a:lnTo>
                  <a:pt x="407324" y="945002"/>
                </a:lnTo>
                <a:lnTo>
                  <a:pt x="412720" y="962778"/>
                </a:lnTo>
                <a:lnTo>
                  <a:pt x="418434" y="980872"/>
                </a:lnTo>
                <a:lnTo>
                  <a:pt x="425100" y="998331"/>
                </a:lnTo>
                <a:lnTo>
                  <a:pt x="431766" y="1016107"/>
                </a:lnTo>
                <a:lnTo>
                  <a:pt x="439067" y="1032931"/>
                </a:lnTo>
                <a:lnTo>
                  <a:pt x="447321" y="1050073"/>
                </a:lnTo>
                <a:lnTo>
                  <a:pt x="455256" y="1066579"/>
                </a:lnTo>
                <a:lnTo>
                  <a:pt x="464145" y="1082769"/>
                </a:lnTo>
                <a:lnTo>
                  <a:pt x="473350" y="1098958"/>
                </a:lnTo>
                <a:lnTo>
                  <a:pt x="640956" y="1098958"/>
                </a:lnTo>
                <a:lnTo>
                  <a:pt x="635877" y="1082769"/>
                </a:lnTo>
                <a:lnTo>
                  <a:pt x="632067" y="1065627"/>
                </a:lnTo>
                <a:lnTo>
                  <a:pt x="627941" y="1049120"/>
                </a:lnTo>
                <a:lnTo>
                  <a:pt x="623814" y="1032296"/>
                </a:lnTo>
                <a:lnTo>
                  <a:pt x="620005" y="1014838"/>
                </a:lnTo>
                <a:lnTo>
                  <a:pt x="616830" y="997696"/>
                </a:lnTo>
                <a:lnTo>
                  <a:pt x="613974" y="979919"/>
                </a:lnTo>
                <a:lnTo>
                  <a:pt x="610799" y="961826"/>
                </a:lnTo>
                <a:lnTo>
                  <a:pt x="608260" y="943732"/>
                </a:lnTo>
                <a:lnTo>
                  <a:pt x="605720" y="925638"/>
                </a:lnTo>
                <a:lnTo>
                  <a:pt x="603816" y="907227"/>
                </a:lnTo>
                <a:lnTo>
                  <a:pt x="602229" y="888816"/>
                </a:lnTo>
                <a:lnTo>
                  <a:pt x="600324" y="870087"/>
                </a:lnTo>
                <a:lnTo>
                  <a:pt x="599054" y="850724"/>
                </a:lnTo>
                <a:lnTo>
                  <a:pt x="598102" y="831995"/>
                </a:lnTo>
                <a:lnTo>
                  <a:pt x="596832" y="812949"/>
                </a:lnTo>
                <a:lnTo>
                  <a:pt x="384469" y="812949"/>
                </a:lnTo>
                <a:close/>
                <a:moveTo>
                  <a:pt x="1438033" y="443773"/>
                </a:moveTo>
                <a:lnTo>
                  <a:pt x="1442477" y="460280"/>
                </a:lnTo>
                <a:lnTo>
                  <a:pt x="1446921" y="477738"/>
                </a:lnTo>
                <a:lnTo>
                  <a:pt x="1451048" y="495197"/>
                </a:lnTo>
                <a:lnTo>
                  <a:pt x="1454857" y="512656"/>
                </a:lnTo>
                <a:lnTo>
                  <a:pt x="1458349" y="530433"/>
                </a:lnTo>
                <a:lnTo>
                  <a:pt x="1461840" y="548526"/>
                </a:lnTo>
                <a:lnTo>
                  <a:pt x="1464698" y="566620"/>
                </a:lnTo>
                <a:lnTo>
                  <a:pt x="1467554" y="585031"/>
                </a:lnTo>
                <a:lnTo>
                  <a:pt x="1469776" y="603760"/>
                </a:lnTo>
                <a:lnTo>
                  <a:pt x="1471998" y="622488"/>
                </a:lnTo>
                <a:lnTo>
                  <a:pt x="1474220" y="641535"/>
                </a:lnTo>
                <a:lnTo>
                  <a:pt x="1475808" y="660581"/>
                </a:lnTo>
                <a:lnTo>
                  <a:pt x="1477077" y="680262"/>
                </a:lnTo>
                <a:lnTo>
                  <a:pt x="1478347" y="699308"/>
                </a:lnTo>
                <a:lnTo>
                  <a:pt x="1479299" y="719306"/>
                </a:lnTo>
                <a:lnTo>
                  <a:pt x="1479934" y="738987"/>
                </a:lnTo>
                <a:lnTo>
                  <a:pt x="1692933" y="738987"/>
                </a:lnTo>
                <a:lnTo>
                  <a:pt x="1691663" y="718988"/>
                </a:lnTo>
                <a:lnTo>
                  <a:pt x="1690076" y="699308"/>
                </a:lnTo>
                <a:lnTo>
                  <a:pt x="1687854" y="679309"/>
                </a:lnTo>
                <a:lnTo>
                  <a:pt x="1684679" y="659946"/>
                </a:lnTo>
                <a:lnTo>
                  <a:pt x="1681505" y="640582"/>
                </a:lnTo>
                <a:lnTo>
                  <a:pt x="1677378" y="621536"/>
                </a:lnTo>
                <a:lnTo>
                  <a:pt x="1672934" y="602808"/>
                </a:lnTo>
                <a:lnTo>
                  <a:pt x="1667855" y="584396"/>
                </a:lnTo>
                <a:lnTo>
                  <a:pt x="1662142" y="565350"/>
                </a:lnTo>
                <a:lnTo>
                  <a:pt x="1656110" y="547574"/>
                </a:lnTo>
                <a:lnTo>
                  <a:pt x="1649444" y="529480"/>
                </a:lnTo>
                <a:lnTo>
                  <a:pt x="1642461" y="511704"/>
                </a:lnTo>
                <a:lnTo>
                  <a:pt x="1634525" y="494245"/>
                </a:lnTo>
                <a:lnTo>
                  <a:pt x="1626589" y="477104"/>
                </a:lnTo>
                <a:lnTo>
                  <a:pt x="1617701" y="460280"/>
                </a:lnTo>
                <a:lnTo>
                  <a:pt x="1608495" y="443773"/>
                </a:lnTo>
                <a:lnTo>
                  <a:pt x="1438033" y="443773"/>
                </a:lnTo>
                <a:close/>
                <a:moveTo>
                  <a:pt x="1074888" y="443773"/>
                </a:moveTo>
                <a:lnTo>
                  <a:pt x="1074888" y="738987"/>
                </a:lnTo>
                <a:lnTo>
                  <a:pt x="1405972" y="738987"/>
                </a:lnTo>
                <a:lnTo>
                  <a:pt x="1405337" y="719306"/>
                </a:lnTo>
                <a:lnTo>
                  <a:pt x="1404702" y="699625"/>
                </a:lnTo>
                <a:lnTo>
                  <a:pt x="1403115" y="680262"/>
                </a:lnTo>
                <a:lnTo>
                  <a:pt x="1401528" y="660581"/>
                </a:lnTo>
                <a:lnTo>
                  <a:pt x="1399941" y="641535"/>
                </a:lnTo>
                <a:lnTo>
                  <a:pt x="1397719" y="622171"/>
                </a:lnTo>
                <a:lnTo>
                  <a:pt x="1394862" y="603442"/>
                </a:lnTo>
                <a:lnTo>
                  <a:pt x="1392322" y="585031"/>
                </a:lnTo>
                <a:lnTo>
                  <a:pt x="1389466" y="566620"/>
                </a:lnTo>
                <a:lnTo>
                  <a:pt x="1385656" y="548209"/>
                </a:lnTo>
                <a:lnTo>
                  <a:pt x="1382482" y="530115"/>
                </a:lnTo>
                <a:lnTo>
                  <a:pt x="1378355" y="512339"/>
                </a:lnTo>
                <a:lnTo>
                  <a:pt x="1374229" y="494562"/>
                </a:lnTo>
                <a:lnTo>
                  <a:pt x="1369467" y="477421"/>
                </a:lnTo>
                <a:lnTo>
                  <a:pt x="1365023" y="460280"/>
                </a:lnTo>
                <a:lnTo>
                  <a:pt x="1359944" y="443773"/>
                </a:lnTo>
                <a:lnTo>
                  <a:pt x="1074888" y="443773"/>
                </a:lnTo>
                <a:close/>
                <a:moveTo>
                  <a:pt x="716505" y="443773"/>
                </a:moveTo>
                <a:lnTo>
                  <a:pt x="711426" y="460280"/>
                </a:lnTo>
                <a:lnTo>
                  <a:pt x="706664" y="477421"/>
                </a:lnTo>
                <a:lnTo>
                  <a:pt x="702220" y="494562"/>
                </a:lnTo>
                <a:lnTo>
                  <a:pt x="698094" y="512339"/>
                </a:lnTo>
                <a:lnTo>
                  <a:pt x="694284" y="530115"/>
                </a:lnTo>
                <a:lnTo>
                  <a:pt x="690475" y="548209"/>
                </a:lnTo>
                <a:lnTo>
                  <a:pt x="687301" y="566620"/>
                </a:lnTo>
                <a:lnTo>
                  <a:pt x="683809" y="585031"/>
                </a:lnTo>
                <a:lnTo>
                  <a:pt x="681270" y="603442"/>
                </a:lnTo>
                <a:lnTo>
                  <a:pt x="678730" y="622171"/>
                </a:lnTo>
                <a:lnTo>
                  <a:pt x="676508" y="641535"/>
                </a:lnTo>
                <a:lnTo>
                  <a:pt x="674604" y="660581"/>
                </a:lnTo>
                <a:lnTo>
                  <a:pt x="673334" y="680262"/>
                </a:lnTo>
                <a:lnTo>
                  <a:pt x="672064" y="699625"/>
                </a:lnTo>
                <a:lnTo>
                  <a:pt x="671112" y="719306"/>
                </a:lnTo>
                <a:lnTo>
                  <a:pt x="670159" y="738987"/>
                </a:lnTo>
                <a:lnTo>
                  <a:pt x="1001243" y="738987"/>
                </a:lnTo>
                <a:lnTo>
                  <a:pt x="1001243" y="443773"/>
                </a:lnTo>
                <a:lnTo>
                  <a:pt x="716505" y="443773"/>
                </a:lnTo>
                <a:close/>
                <a:moveTo>
                  <a:pt x="467954" y="443773"/>
                </a:moveTo>
                <a:lnTo>
                  <a:pt x="458748" y="460280"/>
                </a:lnTo>
                <a:lnTo>
                  <a:pt x="450178" y="477104"/>
                </a:lnTo>
                <a:lnTo>
                  <a:pt x="442242" y="494245"/>
                </a:lnTo>
                <a:lnTo>
                  <a:pt x="434306" y="511704"/>
                </a:lnTo>
                <a:lnTo>
                  <a:pt x="427005" y="529480"/>
                </a:lnTo>
                <a:lnTo>
                  <a:pt x="420339" y="547574"/>
                </a:lnTo>
                <a:lnTo>
                  <a:pt x="413990" y="565350"/>
                </a:lnTo>
                <a:lnTo>
                  <a:pt x="408594" y="584396"/>
                </a:lnTo>
                <a:lnTo>
                  <a:pt x="403515" y="602808"/>
                </a:lnTo>
                <a:lnTo>
                  <a:pt x="399071" y="621536"/>
                </a:lnTo>
                <a:lnTo>
                  <a:pt x="394944" y="640582"/>
                </a:lnTo>
                <a:lnTo>
                  <a:pt x="391452" y="659946"/>
                </a:lnTo>
                <a:lnTo>
                  <a:pt x="388595" y="679309"/>
                </a:lnTo>
                <a:lnTo>
                  <a:pt x="386373" y="699308"/>
                </a:lnTo>
                <a:lnTo>
                  <a:pt x="384469" y="718988"/>
                </a:lnTo>
                <a:lnTo>
                  <a:pt x="383516" y="738987"/>
                </a:lnTo>
                <a:lnTo>
                  <a:pt x="596515" y="738987"/>
                </a:lnTo>
                <a:lnTo>
                  <a:pt x="597150" y="719306"/>
                </a:lnTo>
                <a:lnTo>
                  <a:pt x="598102" y="699308"/>
                </a:lnTo>
                <a:lnTo>
                  <a:pt x="599054" y="680262"/>
                </a:lnTo>
                <a:lnTo>
                  <a:pt x="600641" y="660581"/>
                </a:lnTo>
                <a:lnTo>
                  <a:pt x="602229" y="641535"/>
                </a:lnTo>
                <a:lnTo>
                  <a:pt x="604451" y="622488"/>
                </a:lnTo>
                <a:lnTo>
                  <a:pt x="606673" y="603760"/>
                </a:lnTo>
                <a:lnTo>
                  <a:pt x="608577" y="585031"/>
                </a:lnTo>
                <a:lnTo>
                  <a:pt x="611752" y="566620"/>
                </a:lnTo>
                <a:lnTo>
                  <a:pt x="614608" y="548526"/>
                </a:lnTo>
                <a:lnTo>
                  <a:pt x="618100" y="530433"/>
                </a:lnTo>
                <a:lnTo>
                  <a:pt x="621592" y="512656"/>
                </a:lnTo>
                <a:lnTo>
                  <a:pt x="625401" y="495197"/>
                </a:lnTo>
                <a:lnTo>
                  <a:pt x="629528" y="477738"/>
                </a:lnTo>
                <a:lnTo>
                  <a:pt x="633654" y="460280"/>
                </a:lnTo>
                <a:lnTo>
                  <a:pt x="638099" y="443773"/>
                </a:lnTo>
                <a:lnTo>
                  <a:pt x="467954" y="443773"/>
                </a:lnTo>
                <a:close/>
                <a:moveTo>
                  <a:pt x="1306615" y="168557"/>
                </a:moveTo>
                <a:lnTo>
                  <a:pt x="1314234" y="178715"/>
                </a:lnTo>
                <a:lnTo>
                  <a:pt x="1322487" y="189826"/>
                </a:lnTo>
                <a:lnTo>
                  <a:pt x="1329788" y="200936"/>
                </a:lnTo>
                <a:lnTo>
                  <a:pt x="1337406" y="212046"/>
                </a:lnTo>
                <a:lnTo>
                  <a:pt x="1345025" y="223791"/>
                </a:lnTo>
                <a:lnTo>
                  <a:pt x="1352326" y="235536"/>
                </a:lnTo>
                <a:lnTo>
                  <a:pt x="1359309" y="247916"/>
                </a:lnTo>
                <a:lnTo>
                  <a:pt x="1365975" y="260613"/>
                </a:lnTo>
                <a:lnTo>
                  <a:pt x="1372959" y="272993"/>
                </a:lnTo>
                <a:lnTo>
                  <a:pt x="1379308" y="286326"/>
                </a:lnTo>
                <a:lnTo>
                  <a:pt x="1385656" y="299658"/>
                </a:lnTo>
                <a:lnTo>
                  <a:pt x="1391688" y="312990"/>
                </a:lnTo>
                <a:lnTo>
                  <a:pt x="1398036" y="326957"/>
                </a:lnTo>
                <a:lnTo>
                  <a:pt x="1403433" y="340924"/>
                </a:lnTo>
                <a:lnTo>
                  <a:pt x="1409464" y="355209"/>
                </a:lnTo>
                <a:lnTo>
                  <a:pt x="1414543" y="369811"/>
                </a:lnTo>
                <a:lnTo>
                  <a:pt x="1559293" y="369811"/>
                </a:lnTo>
                <a:lnTo>
                  <a:pt x="1546913" y="353939"/>
                </a:lnTo>
                <a:lnTo>
                  <a:pt x="1533581" y="338067"/>
                </a:lnTo>
                <a:lnTo>
                  <a:pt x="1520248" y="322831"/>
                </a:lnTo>
                <a:lnTo>
                  <a:pt x="1505964" y="308229"/>
                </a:lnTo>
                <a:lnTo>
                  <a:pt x="1491679" y="293627"/>
                </a:lnTo>
                <a:lnTo>
                  <a:pt x="1476760" y="280294"/>
                </a:lnTo>
                <a:lnTo>
                  <a:pt x="1461523" y="266645"/>
                </a:lnTo>
                <a:lnTo>
                  <a:pt x="1445969" y="253630"/>
                </a:lnTo>
                <a:lnTo>
                  <a:pt x="1429780" y="240932"/>
                </a:lnTo>
                <a:lnTo>
                  <a:pt x="1412956" y="229187"/>
                </a:lnTo>
                <a:lnTo>
                  <a:pt x="1396132" y="217760"/>
                </a:lnTo>
                <a:lnTo>
                  <a:pt x="1378673" y="206650"/>
                </a:lnTo>
                <a:lnTo>
                  <a:pt x="1361531" y="196492"/>
                </a:lnTo>
                <a:lnTo>
                  <a:pt x="1343438" y="186651"/>
                </a:lnTo>
                <a:lnTo>
                  <a:pt x="1325026" y="177128"/>
                </a:lnTo>
                <a:lnTo>
                  <a:pt x="1306615" y="168557"/>
                </a:lnTo>
                <a:close/>
                <a:moveTo>
                  <a:pt x="770151" y="168557"/>
                </a:moveTo>
                <a:lnTo>
                  <a:pt x="751423" y="177128"/>
                </a:lnTo>
                <a:lnTo>
                  <a:pt x="733329" y="186651"/>
                </a:lnTo>
                <a:lnTo>
                  <a:pt x="715235" y="196492"/>
                </a:lnTo>
                <a:lnTo>
                  <a:pt x="697459" y="206650"/>
                </a:lnTo>
                <a:lnTo>
                  <a:pt x="680317" y="217760"/>
                </a:lnTo>
                <a:lnTo>
                  <a:pt x="663176" y="229187"/>
                </a:lnTo>
                <a:lnTo>
                  <a:pt x="646669" y="240932"/>
                </a:lnTo>
                <a:lnTo>
                  <a:pt x="630798" y="253630"/>
                </a:lnTo>
                <a:lnTo>
                  <a:pt x="614926" y="266645"/>
                </a:lnTo>
                <a:lnTo>
                  <a:pt x="599372" y="280294"/>
                </a:lnTo>
                <a:lnTo>
                  <a:pt x="584770" y="293627"/>
                </a:lnTo>
                <a:lnTo>
                  <a:pt x="570485" y="308229"/>
                </a:lnTo>
                <a:lnTo>
                  <a:pt x="556518" y="322831"/>
                </a:lnTo>
                <a:lnTo>
                  <a:pt x="542868" y="338067"/>
                </a:lnTo>
                <a:lnTo>
                  <a:pt x="529536" y="353939"/>
                </a:lnTo>
                <a:lnTo>
                  <a:pt x="516839" y="369811"/>
                </a:lnTo>
                <a:lnTo>
                  <a:pt x="661906" y="369811"/>
                </a:lnTo>
                <a:lnTo>
                  <a:pt x="667303" y="355209"/>
                </a:lnTo>
                <a:lnTo>
                  <a:pt x="673016" y="340924"/>
                </a:lnTo>
                <a:lnTo>
                  <a:pt x="678730" y="326957"/>
                </a:lnTo>
                <a:lnTo>
                  <a:pt x="684761" y="312990"/>
                </a:lnTo>
                <a:lnTo>
                  <a:pt x="690793" y="299658"/>
                </a:lnTo>
                <a:lnTo>
                  <a:pt x="697141" y="286326"/>
                </a:lnTo>
                <a:lnTo>
                  <a:pt x="703808" y="272993"/>
                </a:lnTo>
                <a:lnTo>
                  <a:pt x="710474" y="260613"/>
                </a:lnTo>
                <a:lnTo>
                  <a:pt x="717457" y="247916"/>
                </a:lnTo>
                <a:lnTo>
                  <a:pt x="724441" y="235536"/>
                </a:lnTo>
                <a:lnTo>
                  <a:pt x="731424" y="223791"/>
                </a:lnTo>
                <a:lnTo>
                  <a:pt x="738725" y="212046"/>
                </a:lnTo>
                <a:lnTo>
                  <a:pt x="746661" y="200936"/>
                </a:lnTo>
                <a:lnTo>
                  <a:pt x="754280" y="189826"/>
                </a:lnTo>
                <a:lnTo>
                  <a:pt x="762215" y="178715"/>
                </a:lnTo>
                <a:lnTo>
                  <a:pt x="770151" y="168557"/>
                </a:lnTo>
                <a:close/>
                <a:moveTo>
                  <a:pt x="1074888" y="112372"/>
                </a:moveTo>
                <a:lnTo>
                  <a:pt x="1074888" y="369811"/>
                </a:lnTo>
                <a:lnTo>
                  <a:pt x="1333597" y="369811"/>
                </a:lnTo>
                <a:lnTo>
                  <a:pt x="1324392" y="347908"/>
                </a:lnTo>
                <a:lnTo>
                  <a:pt x="1314551" y="326640"/>
                </a:lnTo>
                <a:lnTo>
                  <a:pt x="1304393" y="306324"/>
                </a:lnTo>
                <a:lnTo>
                  <a:pt x="1293600" y="286326"/>
                </a:lnTo>
                <a:lnTo>
                  <a:pt x="1282490" y="267597"/>
                </a:lnTo>
                <a:lnTo>
                  <a:pt x="1271063" y="249503"/>
                </a:lnTo>
                <a:lnTo>
                  <a:pt x="1259318" y="232362"/>
                </a:lnTo>
                <a:lnTo>
                  <a:pt x="1247255" y="215538"/>
                </a:lnTo>
                <a:lnTo>
                  <a:pt x="1234558" y="199983"/>
                </a:lnTo>
                <a:lnTo>
                  <a:pt x="1221860" y="185699"/>
                </a:lnTo>
                <a:lnTo>
                  <a:pt x="1215194" y="178715"/>
                </a:lnTo>
                <a:lnTo>
                  <a:pt x="1208528" y="172049"/>
                </a:lnTo>
                <a:lnTo>
                  <a:pt x="1201862" y="165383"/>
                </a:lnTo>
                <a:lnTo>
                  <a:pt x="1194878" y="159352"/>
                </a:lnTo>
                <a:lnTo>
                  <a:pt x="1188212" y="153321"/>
                </a:lnTo>
                <a:lnTo>
                  <a:pt x="1181229" y="147924"/>
                </a:lnTo>
                <a:lnTo>
                  <a:pt x="1174245" y="142210"/>
                </a:lnTo>
                <a:lnTo>
                  <a:pt x="1167262" y="137131"/>
                </a:lnTo>
                <a:lnTo>
                  <a:pt x="1159961" y="132370"/>
                </a:lnTo>
                <a:lnTo>
                  <a:pt x="1152977" y="127608"/>
                </a:lnTo>
                <a:lnTo>
                  <a:pt x="1145359" y="123164"/>
                </a:lnTo>
                <a:lnTo>
                  <a:pt x="1138058" y="119038"/>
                </a:lnTo>
                <a:lnTo>
                  <a:pt x="1122503" y="116816"/>
                </a:lnTo>
                <a:lnTo>
                  <a:pt x="1106632" y="114911"/>
                </a:lnTo>
                <a:lnTo>
                  <a:pt x="1090760" y="113641"/>
                </a:lnTo>
                <a:lnTo>
                  <a:pt x="1074888" y="112372"/>
                </a:lnTo>
                <a:close/>
                <a:moveTo>
                  <a:pt x="1001243" y="112372"/>
                </a:moveTo>
                <a:lnTo>
                  <a:pt x="985372" y="113641"/>
                </a:lnTo>
                <a:lnTo>
                  <a:pt x="969500" y="114911"/>
                </a:lnTo>
                <a:lnTo>
                  <a:pt x="953628" y="116816"/>
                </a:lnTo>
                <a:lnTo>
                  <a:pt x="938391" y="119038"/>
                </a:lnTo>
                <a:lnTo>
                  <a:pt x="930773" y="123164"/>
                </a:lnTo>
                <a:lnTo>
                  <a:pt x="923789" y="127608"/>
                </a:lnTo>
                <a:lnTo>
                  <a:pt x="916488" y="132370"/>
                </a:lnTo>
                <a:lnTo>
                  <a:pt x="909505" y="137131"/>
                </a:lnTo>
                <a:lnTo>
                  <a:pt x="902204" y="142210"/>
                </a:lnTo>
                <a:lnTo>
                  <a:pt x="895220" y="147924"/>
                </a:lnTo>
                <a:lnTo>
                  <a:pt x="888554" y="153321"/>
                </a:lnTo>
                <a:lnTo>
                  <a:pt x="881571" y="159352"/>
                </a:lnTo>
                <a:lnTo>
                  <a:pt x="874587" y="165383"/>
                </a:lnTo>
                <a:lnTo>
                  <a:pt x="867921" y="172049"/>
                </a:lnTo>
                <a:lnTo>
                  <a:pt x="861255" y="178715"/>
                </a:lnTo>
                <a:lnTo>
                  <a:pt x="854589" y="185699"/>
                </a:lnTo>
                <a:lnTo>
                  <a:pt x="841574" y="199983"/>
                </a:lnTo>
                <a:lnTo>
                  <a:pt x="829194" y="215538"/>
                </a:lnTo>
                <a:lnTo>
                  <a:pt x="817132" y="232362"/>
                </a:lnTo>
                <a:lnTo>
                  <a:pt x="805069" y="249503"/>
                </a:lnTo>
                <a:lnTo>
                  <a:pt x="793641" y="267597"/>
                </a:lnTo>
                <a:lnTo>
                  <a:pt x="782849" y="286326"/>
                </a:lnTo>
                <a:lnTo>
                  <a:pt x="772056" y="306324"/>
                </a:lnTo>
                <a:lnTo>
                  <a:pt x="762215" y="326640"/>
                </a:lnTo>
                <a:lnTo>
                  <a:pt x="752058" y="347908"/>
                </a:lnTo>
                <a:lnTo>
                  <a:pt x="742852" y="369811"/>
                </a:lnTo>
                <a:lnTo>
                  <a:pt x="1001243" y="369811"/>
                </a:lnTo>
                <a:lnTo>
                  <a:pt x="1001243" y="112372"/>
                </a:lnTo>
                <a:close/>
                <a:moveTo>
                  <a:pt x="1018702" y="0"/>
                </a:moveTo>
                <a:lnTo>
                  <a:pt x="1038066" y="0"/>
                </a:lnTo>
                <a:lnTo>
                  <a:pt x="1058064" y="0"/>
                </a:lnTo>
                <a:lnTo>
                  <a:pt x="1077745" y="635"/>
                </a:lnTo>
                <a:lnTo>
                  <a:pt x="1097109" y="2222"/>
                </a:lnTo>
                <a:lnTo>
                  <a:pt x="1116790" y="4127"/>
                </a:lnTo>
                <a:lnTo>
                  <a:pt x="1135836" y="6349"/>
                </a:lnTo>
                <a:lnTo>
                  <a:pt x="1154882" y="8888"/>
                </a:lnTo>
                <a:lnTo>
                  <a:pt x="1173928" y="11745"/>
                </a:lnTo>
                <a:lnTo>
                  <a:pt x="1192656" y="15554"/>
                </a:lnTo>
                <a:lnTo>
                  <a:pt x="1211067" y="19363"/>
                </a:lnTo>
                <a:lnTo>
                  <a:pt x="1229479" y="23807"/>
                </a:lnTo>
                <a:lnTo>
                  <a:pt x="1247890" y="29204"/>
                </a:lnTo>
                <a:lnTo>
                  <a:pt x="1265984" y="34283"/>
                </a:lnTo>
                <a:lnTo>
                  <a:pt x="1284077" y="39997"/>
                </a:lnTo>
                <a:lnTo>
                  <a:pt x="1301854" y="46345"/>
                </a:lnTo>
                <a:lnTo>
                  <a:pt x="1318995" y="53011"/>
                </a:lnTo>
                <a:lnTo>
                  <a:pt x="1336454" y="59995"/>
                </a:lnTo>
                <a:lnTo>
                  <a:pt x="1353278" y="67931"/>
                </a:lnTo>
                <a:lnTo>
                  <a:pt x="1370420" y="75549"/>
                </a:lnTo>
                <a:lnTo>
                  <a:pt x="1386926" y="84120"/>
                </a:lnTo>
                <a:lnTo>
                  <a:pt x="1403433" y="92373"/>
                </a:lnTo>
                <a:lnTo>
                  <a:pt x="1419622" y="101579"/>
                </a:lnTo>
                <a:lnTo>
                  <a:pt x="1435494" y="110784"/>
                </a:lnTo>
                <a:lnTo>
                  <a:pt x="1451365" y="120942"/>
                </a:lnTo>
                <a:lnTo>
                  <a:pt x="1466602" y="131100"/>
                </a:lnTo>
                <a:lnTo>
                  <a:pt x="1482156" y="141576"/>
                </a:lnTo>
                <a:lnTo>
                  <a:pt x="1496758" y="152686"/>
                </a:lnTo>
                <a:lnTo>
                  <a:pt x="1511360" y="163796"/>
                </a:lnTo>
                <a:lnTo>
                  <a:pt x="1525962" y="175224"/>
                </a:lnTo>
                <a:lnTo>
                  <a:pt x="1539929" y="187286"/>
                </a:lnTo>
                <a:lnTo>
                  <a:pt x="1553579" y="199349"/>
                </a:lnTo>
                <a:lnTo>
                  <a:pt x="1567229" y="212046"/>
                </a:lnTo>
                <a:lnTo>
                  <a:pt x="1579926" y="224743"/>
                </a:lnTo>
                <a:lnTo>
                  <a:pt x="1592941" y="237758"/>
                </a:lnTo>
                <a:lnTo>
                  <a:pt x="1605638" y="251408"/>
                </a:lnTo>
                <a:lnTo>
                  <a:pt x="1617701" y="265057"/>
                </a:lnTo>
                <a:lnTo>
                  <a:pt x="1629763" y="279025"/>
                </a:lnTo>
                <a:lnTo>
                  <a:pt x="1641191" y="293309"/>
                </a:lnTo>
                <a:lnTo>
                  <a:pt x="1652618" y="308229"/>
                </a:lnTo>
                <a:lnTo>
                  <a:pt x="1663411" y="323148"/>
                </a:lnTo>
                <a:lnTo>
                  <a:pt x="1674204" y="338385"/>
                </a:lnTo>
                <a:lnTo>
                  <a:pt x="1684044" y="353939"/>
                </a:lnTo>
                <a:lnTo>
                  <a:pt x="1693885" y="369493"/>
                </a:lnTo>
                <a:lnTo>
                  <a:pt x="1703091" y="385365"/>
                </a:lnTo>
                <a:lnTo>
                  <a:pt x="1712296" y="401554"/>
                </a:lnTo>
                <a:lnTo>
                  <a:pt x="1720867" y="418061"/>
                </a:lnTo>
                <a:lnTo>
                  <a:pt x="1729438" y="434567"/>
                </a:lnTo>
                <a:lnTo>
                  <a:pt x="1737056" y="451709"/>
                </a:lnTo>
                <a:lnTo>
                  <a:pt x="1744992" y="468533"/>
                </a:lnTo>
                <a:lnTo>
                  <a:pt x="1751976" y="485992"/>
                </a:lnTo>
                <a:lnTo>
                  <a:pt x="1758324" y="503133"/>
                </a:lnTo>
                <a:lnTo>
                  <a:pt x="1764673" y="520910"/>
                </a:lnTo>
                <a:lnTo>
                  <a:pt x="1770704" y="539003"/>
                </a:lnTo>
                <a:lnTo>
                  <a:pt x="1775783" y="557097"/>
                </a:lnTo>
                <a:lnTo>
                  <a:pt x="1780862" y="575508"/>
                </a:lnTo>
                <a:lnTo>
                  <a:pt x="1785306" y="593919"/>
                </a:lnTo>
                <a:lnTo>
                  <a:pt x="1789433" y="612331"/>
                </a:lnTo>
                <a:lnTo>
                  <a:pt x="1793242" y="631059"/>
                </a:lnTo>
                <a:lnTo>
                  <a:pt x="1796099" y="650423"/>
                </a:lnTo>
                <a:lnTo>
                  <a:pt x="1798956" y="669151"/>
                </a:lnTo>
                <a:lnTo>
                  <a:pt x="1801178" y="688515"/>
                </a:lnTo>
                <a:lnTo>
                  <a:pt x="1802765" y="707878"/>
                </a:lnTo>
                <a:lnTo>
                  <a:pt x="1804035" y="727242"/>
                </a:lnTo>
                <a:lnTo>
                  <a:pt x="1804987" y="746923"/>
                </a:lnTo>
                <a:lnTo>
                  <a:pt x="1804987" y="766921"/>
                </a:lnTo>
                <a:lnTo>
                  <a:pt x="1804987" y="786285"/>
                </a:lnTo>
                <a:lnTo>
                  <a:pt x="1804035" y="806283"/>
                </a:lnTo>
                <a:lnTo>
                  <a:pt x="1802765" y="825646"/>
                </a:lnTo>
                <a:lnTo>
                  <a:pt x="1801178" y="845010"/>
                </a:lnTo>
                <a:lnTo>
                  <a:pt x="1798956" y="864056"/>
                </a:lnTo>
                <a:lnTo>
                  <a:pt x="1796099" y="883419"/>
                </a:lnTo>
                <a:lnTo>
                  <a:pt x="1793242" y="902465"/>
                </a:lnTo>
                <a:lnTo>
                  <a:pt x="1789433" y="921194"/>
                </a:lnTo>
                <a:lnTo>
                  <a:pt x="1785306" y="939605"/>
                </a:lnTo>
                <a:lnTo>
                  <a:pt x="1780862" y="958016"/>
                </a:lnTo>
                <a:lnTo>
                  <a:pt x="1775783" y="976428"/>
                </a:lnTo>
                <a:lnTo>
                  <a:pt x="1770704" y="994521"/>
                </a:lnTo>
                <a:lnTo>
                  <a:pt x="1764673" y="1012298"/>
                </a:lnTo>
                <a:lnTo>
                  <a:pt x="1758324" y="1030074"/>
                </a:lnTo>
                <a:lnTo>
                  <a:pt x="1751976" y="1047851"/>
                </a:lnTo>
                <a:lnTo>
                  <a:pt x="1744992" y="1064992"/>
                </a:lnTo>
                <a:lnTo>
                  <a:pt x="1737056" y="1082134"/>
                </a:lnTo>
                <a:lnTo>
                  <a:pt x="1729438" y="1098958"/>
                </a:lnTo>
                <a:lnTo>
                  <a:pt x="1720867" y="1115464"/>
                </a:lnTo>
                <a:lnTo>
                  <a:pt x="1712296" y="1132288"/>
                </a:lnTo>
                <a:lnTo>
                  <a:pt x="1703091" y="1147843"/>
                </a:lnTo>
                <a:lnTo>
                  <a:pt x="1693885" y="1164349"/>
                </a:lnTo>
                <a:lnTo>
                  <a:pt x="1684044" y="1179586"/>
                </a:lnTo>
                <a:lnTo>
                  <a:pt x="1674204" y="1195140"/>
                </a:lnTo>
                <a:lnTo>
                  <a:pt x="1663411" y="1210377"/>
                </a:lnTo>
                <a:lnTo>
                  <a:pt x="1652618" y="1225297"/>
                </a:lnTo>
                <a:lnTo>
                  <a:pt x="1641191" y="1239898"/>
                </a:lnTo>
                <a:lnTo>
                  <a:pt x="1629763" y="1254183"/>
                </a:lnTo>
                <a:lnTo>
                  <a:pt x="1617701" y="1268150"/>
                </a:lnTo>
                <a:lnTo>
                  <a:pt x="1605638" y="1282117"/>
                </a:lnTo>
                <a:lnTo>
                  <a:pt x="1592941" y="1295449"/>
                </a:lnTo>
                <a:lnTo>
                  <a:pt x="1579926" y="1308782"/>
                </a:lnTo>
                <a:lnTo>
                  <a:pt x="1567229" y="1321797"/>
                </a:lnTo>
                <a:lnTo>
                  <a:pt x="1553579" y="1334176"/>
                </a:lnTo>
                <a:lnTo>
                  <a:pt x="1539929" y="1346239"/>
                </a:lnTo>
                <a:lnTo>
                  <a:pt x="1525962" y="1357984"/>
                </a:lnTo>
                <a:lnTo>
                  <a:pt x="1511360" y="1370047"/>
                </a:lnTo>
                <a:lnTo>
                  <a:pt x="1496758" y="1381157"/>
                </a:lnTo>
                <a:lnTo>
                  <a:pt x="1482156" y="1391949"/>
                </a:lnTo>
                <a:lnTo>
                  <a:pt x="1466602" y="1402425"/>
                </a:lnTo>
                <a:lnTo>
                  <a:pt x="1451365" y="1412583"/>
                </a:lnTo>
                <a:lnTo>
                  <a:pt x="1435494" y="1422423"/>
                </a:lnTo>
                <a:lnTo>
                  <a:pt x="1419622" y="1431946"/>
                </a:lnTo>
                <a:lnTo>
                  <a:pt x="1403433" y="1441152"/>
                </a:lnTo>
                <a:lnTo>
                  <a:pt x="1386926" y="1449723"/>
                </a:lnTo>
                <a:lnTo>
                  <a:pt x="1370420" y="1457976"/>
                </a:lnTo>
                <a:lnTo>
                  <a:pt x="1353278" y="1465912"/>
                </a:lnTo>
                <a:lnTo>
                  <a:pt x="1336454" y="1473213"/>
                </a:lnTo>
                <a:lnTo>
                  <a:pt x="1318995" y="1480196"/>
                </a:lnTo>
                <a:lnTo>
                  <a:pt x="1301854" y="1487180"/>
                </a:lnTo>
                <a:lnTo>
                  <a:pt x="1284077" y="1493528"/>
                </a:lnTo>
                <a:lnTo>
                  <a:pt x="1265984" y="1498925"/>
                </a:lnTo>
                <a:lnTo>
                  <a:pt x="1247890" y="1504639"/>
                </a:lnTo>
                <a:lnTo>
                  <a:pt x="1229479" y="1509400"/>
                </a:lnTo>
                <a:lnTo>
                  <a:pt x="1211067" y="1514162"/>
                </a:lnTo>
                <a:lnTo>
                  <a:pt x="1192656" y="1518288"/>
                </a:lnTo>
                <a:lnTo>
                  <a:pt x="1173928" y="1521463"/>
                </a:lnTo>
                <a:lnTo>
                  <a:pt x="1154882" y="1524637"/>
                </a:lnTo>
                <a:lnTo>
                  <a:pt x="1135836" y="1527494"/>
                </a:lnTo>
                <a:lnTo>
                  <a:pt x="1116790" y="1529716"/>
                </a:lnTo>
                <a:lnTo>
                  <a:pt x="1097109" y="1531303"/>
                </a:lnTo>
                <a:lnTo>
                  <a:pt x="1077745" y="1532573"/>
                </a:lnTo>
                <a:lnTo>
                  <a:pt x="1058064" y="1533208"/>
                </a:lnTo>
                <a:lnTo>
                  <a:pt x="1038066" y="1533525"/>
                </a:lnTo>
                <a:lnTo>
                  <a:pt x="1018702" y="1533208"/>
                </a:lnTo>
                <a:lnTo>
                  <a:pt x="998704" y="1532573"/>
                </a:lnTo>
                <a:lnTo>
                  <a:pt x="979340" y="1531303"/>
                </a:lnTo>
                <a:lnTo>
                  <a:pt x="959977" y="1529716"/>
                </a:lnTo>
                <a:lnTo>
                  <a:pt x="940931" y="1527494"/>
                </a:lnTo>
                <a:lnTo>
                  <a:pt x="921567" y="1524637"/>
                </a:lnTo>
                <a:lnTo>
                  <a:pt x="902839" y="1521463"/>
                </a:lnTo>
                <a:lnTo>
                  <a:pt x="884110" y="1518288"/>
                </a:lnTo>
                <a:lnTo>
                  <a:pt x="865382" y="1514162"/>
                </a:lnTo>
                <a:lnTo>
                  <a:pt x="846970" y="1509400"/>
                </a:lnTo>
                <a:lnTo>
                  <a:pt x="828559" y="1504639"/>
                </a:lnTo>
                <a:lnTo>
                  <a:pt x="810465" y="1498925"/>
                </a:lnTo>
                <a:lnTo>
                  <a:pt x="792689" y="1493528"/>
                </a:lnTo>
                <a:lnTo>
                  <a:pt x="774913" y="1487180"/>
                </a:lnTo>
                <a:lnTo>
                  <a:pt x="757136" y="1480196"/>
                </a:lnTo>
                <a:lnTo>
                  <a:pt x="739995" y="1473213"/>
                </a:lnTo>
                <a:lnTo>
                  <a:pt x="722854" y="1465912"/>
                </a:lnTo>
                <a:lnTo>
                  <a:pt x="706030" y="1457976"/>
                </a:lnTo>
                <a:lnTo>
                  <a:pt x="689523" y="1449723"/>
                </a:lnTo>
                <a:lnTo>
                  <a:pt x="673334" y="1441152"/>
                </a:lnTo>
                <a:lnTo>
                  <a:pt x="657145" y="1431946"/>
                </a:lnTo>
                <a:lnTo>
                  <a:pt x="640956" y="1422423"/>
                </a:lnTo>
                <a:lnTo>
                  <a:pt x="625401" y="1412583"/>
                </a:lnTo>
                <a:lnTo>
                  <a:pt x="609847" y="1402425"/>
                </a:lnTo>
                <a:lnTo>
                  <a:pt x="594610" y="1391949"/>
                </a:lnTo>
                <a:lnTo>
                  <a:pt x="579691" y="1381157"/>
                </a:lnTo>
                <a:lnTo>
                  <a:pt x="565089" y="1370047"/>
                </a:lnTo>
                <a:lnTo>
                  <a:pt x="550804" y="1357984"/>
                </a:lnTo>
                <a:lnTo>
                  <a:pt x="536837" y="1346239"/>
                </a:lnTo>
                <a:lnTo>
                  <a:pt x="522870" y="1334176"/>
                </a:lnTo>
                <a:lnTo>
                  <a:pt x="509538" y="1321797"/>
                </a:lnTo>
                <a:lnTo>
                  <a:pt x="496205" y="1308782"/>
                </a:lnTo>
                <a:lnTo>
                  <a:pt x="483508" y="1295449"/>
                </a:lnTo>
                <a:lnTo>
                  <a:pt x="470811" y="1282117"/>
                </a:lnTo>
                <a:lnTo>
                  <a:pt x="458748" y="1268150"/>
                </a:lnTo>
                <a:lnTo>
                  <a:pt x="447003" y="1254183"/>
                </a:lnTo>
                <a:lnTo>
                  <a:pt x="435258" y="1239898"/>
                </a:lnTo>
                <a:lnTo>
                  <a:pt x="424148" y="1225297"/>
                </a:lnTo>
                <a:lnTo>
                  <a:pt x="413038" y="1210377"/>
                </a:lnTo>
                <a:lnTo>
                  <a:pt x="402562" y="1195140"/>
                </a:lnTo>
                <a:lnTo>
                  <a:pt x="392404" y="1179586"/>
                </a:lnTo>
                <a:lnTo>
                  <a:pt x="382881" y="1164349"/>
                </a:lnTo>
                <a:lnTo>
                  <a:pt x="373041" y="1147843"/>
                </a:lnTo>
                <a:lnTo>
                  <a:pt x="364470" y="1132288"/>
                </a:lnTo>
                <a:lnTo>
                  <a:pt x="355582" y="1115464"/>
                </a:lnTo>
                <a:lnTo>
                  <a:pt x="347329" y="1098958"/>
                </a:lnTo>
                <a:lnTo>
                  <a:pt x="339393" y="1082134"/>
                </a:lnTo>
                <a:lnTo>
                  <a:pt x="331775" y="1064992"/>
                </a:lnTo>
                <a:lnTo>
                  <a:pt x="324791" y="1047851"/>
                </a:lnTo>
                <a:lnTo>
                  <a:pt x="318125" y="1030074"/>
                </a:lnTo>
                <a:lnTo>
                  <a:pt x="312094" y="1012298"/>
                </a:lnTo>
                <a:lnTo>
                  <a:pt x="306062" y="994521"/>
                </a:lnTo>
                <a:lnTo>
                  <a:pt x="300666" y="976428"/>
                </a:lnTo>
                <a:lnTo>
                  <a:pt x="295904" y="958016"/>
                </a:lnTo>
                <a:lnTo>
                  <a:pt x="290825" y="939605"/>
                </a:lnTo>
                <a:lnTo>
                  <a:pt x="287016" y="921194"/>
                </a:lnTo>
                <a:lnTo>
                  <a:pt x="283525" y="902465"/>
                </a:lnTo>
                <a:lnTo>
                  <a:pt x="280350" y="883419"/>
                </a:lnTo>
                <a:lnTo>
                  <a:pt x="277811" y="864056"/>
                </a:lnTo>
                <a:lnTo>
                  <a:pt x="275589" y="845010"/>
                </a:lnTo>
                <a:lnTo>
                  <a:pt x="273684" y="825646"/>
                </a:lnTo>
                <a:lnTo>
                  <a:pt x="272414" y="806283"/>
                </a:lnTo>
                <a:lnTo>
                  <a:pt x="271779" y="786285"/>
                </a:lnTo>
                <a:lnTo>
                  <a:pt x="271462" y="766921"/>
                </a:lnTo>
                <a:lnTo>
                  <a:pt x="271779" y="746923"/>
                </a:lnTo>
                <a:lnTo>
                  <a:pt x="272414" y="727242"/>
                </a:lnTo>
                <a:lnTo>
                  <a:pt x="273684" y="707878"/>
                </a:lnTo>
                <a:lnTo>
                  <a:pt x="275589" y="688515"/>
                </a:lnTo>
                <a:lnTo>
                  <a:pt x="277811" y="669151"/>
                </a:lnTo>
                <a:lnTo>
                  <a:pt x="280350" y="650423"/>
                </a:lnTo>
                <a:lnTo>
                  <a:pt x="283525" y="631059"/>
                </a:lnTo>
                <a:lnTo>
                  <a:pt x="287016" y="612331"/>
                </a:lnTo>
                <a:lnTo>
                  <a:pt x="290825" y="593919"/>
                </a:lnTo>
                <a:lnTo>
                  <a:pt x="295904" y="575508"/>
                </a:lnTo>
                <a:lnTo>
                  <a:pt x="300666" y="557097"/>
                </a:lnTo>
                <a:lnTo>
                  <a:pt x="306062" y="539003"/>
                </a:lnTo>
                <a:lnTo>
                  <a:pt x="312094" y="520910"/>
                </a:lnTo>
                <a:lnTo>
                  <a:pt x="318125" y="503133"/>
                </a:lnTo>
                <a:lnTo>
                  <a:pt x="324791" y="485992"/>
                </a:lnTo>
                <a:lnTo>
                  <a:pt x="331775" y="468533"/>
                </a:lnTo>
                <a:lnTo>
                  <a:pt x="339393" y="451709"/>
                </a:lnTo>
                <a:lnTo>
                  <a:pt x="347329" y="434567"/>
                </a:lnTo>
                <a:lnTo>
                  <a:pt x="355582" y="418061"/>
                </a:lnTo>
                <a:lnTo>
                  <a:pt x="364470" y="401554"/>
                </a:lnTo>
                <a:lnTo>
                  <a:pt x="373041" y="385365"/>
                </a:lnTo>
                <a:lnTo>
                  <a:pt x="382881" y="369493"/>
                </a:lnTo>
                <a:lnTo>
                  <a:pt x="392404" y="353939"/>
                </a:lnTo>
                <a:lnTo>
                  <a:pt x="402562" y="338385"/>
                </a:lnTo>
                <a:lnTo>
                  <a:pt x="413038" y="323148"/>
                </a:lnTo>
                <a:lnTo>
                  <a:pt x="424148" y="308229"/>
                </a:lnTo>
                <a:lnTo>
                  <a:pt x="435258" y="293309"/>
                </a:lnTo>
                <a:lnTo>
                  <a:pt x="447003" y="279025"/>
                </a:lnTo>
                <a:lnTo>
                  <a:pt x="458748" y="265057"/>
                </a:lnTo>
                <a:lnTo>
                  <a:pt x="470811" y="251408"/>
                </a:lnTo>
                <a:lnTo>
                  <a:pt x="483508" y="237758"/>
                </a:lnTo>
                <a:lnTo>
                  <a:pt x="496205" y="224743"/>
                </a:lnTo>
                <a:lnTo>
                  <a:pt x="509538" y="212046"/>
                </a:lnTo>
                <a:lnTo>
                  <a:pt x="522870" y="199349"/>
                </a:lnTo>
                <a:lnTo>
                  <a:pt x="536837" y="187286"/>
                </a:lnTo>
                <a:lnTo>
                  <a:pt x="550804" y="175224"/>
                </a:lnTo>
                <a:lnTo>
                  <a:pt x="565089" y="163796"/>
                </a:lnTo>
                <a:lnTo>
                  <a:pt x="579691" y="152686"/>
                </a:lnTo>
                <a:lnTo>
                  <a:pt x="594610" y="141576"/>
                </a:lnTo>
                <a:lnTo>
                  <a:pt x="609847" y="131100"/>
                </a:lnTo>
                <a:lnTo>
                  <a:pt x="625401" y="120942"/>
                </a:lnTo>
                <a:lnTo>
                  <a:pt x="640956" y="110784"/>
                </a:lnTo>
                <a:lnTo>
                  <a:pt x="657145" y="101579"/>
                </a:lnTo>
                <a:lnTo>
                  <a:pt x="673334" y="92373"/>
                </a:lnTo>
                <a:lnTo>
                  <a:pt x="689523" y="84120"/>
                </a:lnTo>
                <a:lnTo>
                  <a:pt x="706030" y="75549"/>
                </a:lnTo>
                <a:lnTo>
                  <a:pt x="722854" y="67931"/>
                </a:lnTo>
                <a:lnTo>
                  <a:pt x="739995" y="59995"/>
                </a:lnTo>
                <a:lnTo>
                  <a:pt x="757136" y="53011"/>
                </a:lnTo>
                <a:lnTo>
                  <a:pt x="774913" y="46345"/>
                </a:lnTo>
                <a:lnTo>
                  <a:pt x="792689" y="39997"/>
                </a:lnTo>
                <a:lnTo>
                  <a:pt x="810465" y="34283"/>
                </a:lnTo>
                <a:lnTo>
                  <a:pt x="828559" y="29204"/>
                </a:lnTo>
                <a:lnTo>
                  <a:pt x="846970" y="23807"/>
                </a:lnTo>
                <a:lnTo>
                  <a:pt x="865382" y="19363"/>
                </a:lnTo>
                <a:lnTo>
                  <a:pt x="884110" y="15554"/>
                </a:lnTo>
                <a:lnTo>
                  <a:pt x="902839" y="11745"/>
                </a:lnTo>
                <a:lnTo>
                  <a:pt x="921567" y="8888"/>
                </a:lnTo>
                <a:lnTo>
                  <a:pt x="940931" y="6349"/>
                </a:lnTo>
                <a:lnTo>
                  <a:pt x="959977" y="4127"/>
                </a:lnTo>
                <a:lnTo>
                  <a:pt x="979340" y="2222"/>
                </a:lnTo>
                <a:lnTo>
                  <a:pt x="998704" y="635"/>
                </a:lnTo>
                <a:lnTo>
                  <a:pt x="1018702"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57" name="KSO_Shape"/>
          <p:cNvSpPr/>
          <p:nvPr/>
        </p:nvSpPr>
        <p:spPr bwMode="auto">
          <a:xfrm>
            <a:off x="7046913" y="3021013"/>
            <a:ext cx="557213" cy="449263"/>
          </a:xfrm>
          <a:custGeom>
            <a:avLst/>
            <a:gdLst>
              <a:gd name="T0" fmla="*/ 913166 w 4940"/>
              <a:gd name="T1" fmla="*/ 216832 h 3973"/>
              <a:gd name="T2" fmla="*/ 832184 w 4940"/>
              <a:gd name="T3" fmla="*/ 139667 h 3973"/>
              <a:gd name="T4" fmla="*/ 750431 w 4940"/>
              <a:gd name="T5" fmla="*/ 81408 h 3973"/>
              <a:gd name="T6" fmla="*/ 668293 w 4940"/>
              <a:gd name="T7" fmla="*/ 40897 h 3973"/>
              <a:gd name="T8" fmla="*/ 586925 w 4940"/>
              <a:gd name="T9" fmla="*/ 14661 h 3973"/>
              <a:gd name="T10" fmla="*/ 506715 w 4940"/>
              <a:gd name="T11" fmla="*/ 2315 h 3973"/>
              <a:gd name="T12" fmla="*/ 429203 w 4940"/>
              <a:gd name="T13" fmla="*/ 772 h 3973"/>
              <a:gd name="T14" fmla="*/ 354777 w 4940"/>
              <a:gd name="T15" fmla="*/ 8102 h 3973"/>
              <a:gd name="T16" fmla="*/ 285364 w 4940"/>
              <a:gd name="T17" fmla="*/ 22763 h 3973"/>
              <a:gd name="T18" fmla="*/ 220965 w 4940"/>
              <a:gd name="T19" fmla="*/ 42826 h 3973"/>
              <a:gd name="T20" fmla="*/ 136898 w 4940"/>
              <a:gd name="T21" fmla="*/ 77164 h 3973"/>
              <a:gd name="T22" fmla="*/ 52060 w 4940"/>
              <a:gd name="T23" fmla="*/ 123077 h 3973"/>
              <a:gd name="T24" fmla="*/ 0 w 4940"/>
              <a:gd name="T25" fmla="*/ 158573 h 3973"/>
              <a:gd name="T26" fmla="*/ 23523 w 4940"/>
              <a:gd name="T27" fmla="*/ 1411336 h 3973"/>
              <a:gd name="T28" fmla="*/ 90237 w 4940"/>
              <a:gd name="T29" fmla="*/ 1371211 h 3973"/>
              <a:gd name="T30" fmla="*/ 191271 w 4940"/>
              <a:gd name="T31" fmla="*/ 1323755 h 3973"/>
              <a:gd name="T32" fmla="*/ 252200 w 4940"/>
              <a:gd name="T33" fmla="*/ 1302149 h 3973"/>
              <a:gd name="T34" fmla="*/ 319300 w 4940"/>
              <a:gd name="T35" fmla="*/ 1284787 h 3973"/>
              <a:gd name="T36" fmla="*/ 391798 w 4940"/>
              <a:gd name="T37" fmla="*/ 1273212 h 3973"/>
              <a:gd name="T38" fmla="*/ 467381 w 4940"/>
              <a:gd name="T39" fmla="*/ 1270511 h 3973"/>
              <a:gd name="T40" fmla="*/ 546434 w 4940"/>
              <a:gd name="T41" fmla="*/ 1277070 h 3973"/>
              <a:gd name="T42" fmla="*/ 627802 w 4940"/>
              <a:gd name="T43" fmla="*/ 1295975 h 3973"/>
              <a:gd name="T44" fmla="*/ 709555 w 4940"/>
              <a:gd name="T45" fmla="*/ 1329156 h 3973"/>
              <a:gd name="T46" fmla="*/ 791693 w 4940"/>
              <a:gd name="T47" fmla="*/ 1378155 h 3973"/>
              <a:gd name="T48" fmla="*/ 873061 w 4940"/>
              <a:gd name="T49" fmla="*/ 1445288 h 3973"/>
              <a:gd name="T50" fmla="*/ 952500 w 4940"/>
              <a:gd name="T51" fmla="*/ 1532870 h 3973"/>
              <a:gd name="T52" fmla="*/ 1011887 w 4940"/>
              <a:gd name="T53" fmla="*/ 1465351 h 3973"/>
              <a:gd name="T54" fmla="*/ 1092868 w 4940"/>
              <a:gd name="T55" fmla="*/ 1393588 h 3973"/>
              <a:gd name="T56" fmla="*/ 1175007 w 4940"/>
              <a:gd name="T57" fmla="*/ 1339959 h 3973"/>
              <a:gd name="T58" fmla="*/ 1256760 w 4940"/>
              <a:gd name="T59" fmla="*/ 1302920 h 3973"/>
              <a:gd name="T60" fmla="*/ 1338128 w 4940"/>
              <a:gd name="T61" fmla="*/ 1280928 h 3973"/>
              <a:gd name="T62" fmla="*/ 1417952 w 4940"/>
              <a:gd name="T63" fmla="*/ 1270897 h 3973"/>
              <a:gd name="T64" fmla="*/ 1494692 w 4940"/>
              <a:gd name="T65" fmla="*/ 1271669 h 3973"/>
              <a:gd name="T66" fmla="*/ 1567962 w 4940"/>
              <a:gd name="T67" fmla="*/ 1281314 h 3973"/>
              <a:gd name="T68" fmla="*/ 1635832 w 4940"/>
              <a:gd name="T69" fmla="*/ 1297519 h 3973"/>
              <a:gd name="T70" fmla="*/ 1698689 w 4940"/>
              <a:gd name="T71" fmla="*/ 1318353 h 3973"/>
              <a:gd name="T72" fmla="*/ 1792397 w 4940"/>
              <a:gd name="T73" fmla="*/ 1359250 h 3973"/>
              <a:gd name="T74" fmla="*/ 1868365 w 4940"/>
              <a:gd name="T75" fmla="*/ 1402848 h 3973"/>
              <a:gd name="T76" fmla="*/ 1905000 w 4940"/>
              <a:gd name="T77" fmla="*/ 158573 h 3973"/>
              <a:gd name="T78" fmla="*/ 1868365 w 4940"/>
              <a:gd name="T79" fmla="*/ 133109 h 3973"/>
              <a:gd name="T80" fmla="*/ 1792397 w 4940"/>
              <a:gd name="T81" fmla="*/ 89511 h 3973"/>
              <a:gd name="T82" fmla="*/ 1698689 w 4940"/>
              <a:gd name="T83" fmla="*/ 47842 h 3973"/>
              <a:gd name="T84" fmla="*/ 1635832 w 4940"/>
              <a:gd name="T85" fmla="*/ 27393 h 3973"/>
              <a:gd name="T86" fmla="*/ 1567962 w 4940"/>
              <a:gd name="T87" fmla="*/ 11575 h 3973"/>
              <a:gd name="T88" fmla="*/ 1494692 w 4940"/>
              <a:gd name="T89" fmla="*/ 1929 h 3973"/>
              <a:gd name="T90" fmla="*/ 1417952 w 4940"/>
              <a:gd name="T91" fmla="*/ 1157 h 3973"/>
              <a:gd name="T92" fmla="*/ 1338128 w 4940"/>
              <a:gd name="T93" fmla="*/ 10417 h 3973"/>
              <a:gd name="T94" fmla="*/ 1256760 w 4940"/>
              <a:gd name="T95" fmla="*/ 33181 h 3973"/>
              <a:gd name="T96" fmla="*/ 1175007 w 4940"/>
              <a:gd name="T97" fmla="*/ 70220 h 3973"/>
              <a:gd name="T98" fmla="*/ 1092868 w 4940"/>
              <a:gd name="T99" fmla="*/ 123463 h 3973"/>
              <a:gd name="T100" fmla="*/ 1011887 w 4940"/>
              <a:gd name="T101" fmla="*/ 195612 h 3973"/>
              <a:gd name="T102" fmla="*/ 952500 w 4940"/>
              <a:gd name="T103" fmla="*/ 262745 h 3973"/>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4940" h="3973">
                <a:moveTo>
                  <a:pt x="2470" y="681"/>
                </a:moveTo>
                <a:lnTo>
                  <a:pt x="2470" y="681"/>
                </a:lnTo>
                <a:lnTo>
                  <a:pt x="2419" y="619"/>
                </a:lnTo>
                <a:lnTo>
                  <a:pt x="2368" y="562"/>
                </a:lnTo>
                <a:lnTo>
                  <a:pt x="2315" y="507"/>
                </a:lnTo>
                <a:lnTo>
                  <a:pt x="2264" y="455"/>
                </a:lnTo>
                <a:lnTo>
                  <a:pt x="2211" y="407"/>
                </a:lnTo>
                <a:lnTo>
                  <a:pt x="2158" y="362"/>
                </a:lnTo>
                <a:lnTo>
                  <a:pt x="2106" y="320"/>
                </a:lnTo>
                <a:lnTo>
                  <a:pt x="2053" y="281"/>
                </a:lnTo>
                <a:lnTo>
                  <a:pt x="2000" y="244"/>
                </a:lnTo>
                <a:lnTo>
                  <a:pt x="1946" y="211"/>
                </a:lnTo>
                <a:lnTo>
                  <a:pt x="1894" y="182"/>
                </a:lnTo>
                <a:lnTo>
                  <a:pt x="1840" y="154"/>
                </a:lnTo>
                <a:lnTo>
                  <a:pt x="1787" y="128"/>
                </a:lnTo>
                <a:lnTo>
                  <a:pt x="1733" y="106"/>
                </a:lnTo>
                <a:lnTo>
                  <a:pt x="1680" y="86"/>
                </a:lnTo>
                <a:lnTo>
                  <a:pt x="1628" y="68"/>
                </a:lnTo>
                <a:lnTo>
                  <a:pt x="1575" y="52"/>
                </a:lnTo>
                <a:lnTo>
                  <a:pt x="1522" y="38"/>
                </a:lnTo>
                <a:lnTo>
                  <a:pt x="1469" y="27"/>
                </a:lnTo>
                <a:lnTo>
                  <a:pt x="1417" y="19"/>
                </a:lnTo>
                <a:lnTo>
                  <a:pt x="1365" y="11"/>
                </a:lnTo>
                <a:lnTo>
                  <a:pt x="1314" y="6"/>
                </a:lnTo>
                <a:lnTo>
                  <a:pt x="1264" y="3"/>
                </a:lnTo>
                <a:lnTo>
                  <a:pt x="1212" y="0"/>
                </a:lnTo>
                <a:lnTo>
                  <a:pt x="1163" y="0"/>
                </a:lnTo>
                <a:lnTo>
                  <a:pt x="1113" y="2"/>
                </a:lnTo>
                <a:lnTo>
                  <a:pt x="1064" y="5"/>
                </a:lnTo>
                <a:lnTo>
                  <a:pt x="1016" y="9"/>
                </a:lnTo>
                <a:lnTo>
                  <a:pt x="968" y="15"/>
                </a:lnTo>
                <a:lnTo>
                  <a:pt x="920" y="21"/>
                </a:lnTo>
                <a:lnTo>
                  <a:pt x="875" y="30"/>
                </a:lnTo>
                <a:lnTo>
                  <a:pt x="828" y="38"/>
                </a:lnTo>
                <a:lnTo>
                  <a:pt x="784" y="48"/>
                </a:lnTo>
                <a:lnTo>
                  <a:pt x="740" y="59"/>
                </a:lnTo>
                <a:lnTo>
                  <a:pt x="697" y="71"/>
                </a:lnTo>
                <a:lnTo>
                  <a:pt x="654" y="84"/>
                </a:lnTo>
                <a:lnTo>
                  <a:pt x="614" y="96"/>
                </a:lnTo>
                <a:lnTo>
                  <a:pt x="573" y="111"/>
                </a:lnTo>
                <a:lnTo>
                  <a:pt x="534" y="124"/>
                </a:lnTo>
                <a:lnTo>
                  <a:pt x="496" y="139"/>
                </a:lnTo>
                <a:lnTo>
                  <a:pt x="423" y="169"/>
                </a:lnTo>
                <a:lnTo>
                  <a:pt x="355" y="200"/>
                </a:lnTo>
                <a:lnTo>
                  <a:pt x="292" y="232"/>
                </a:lnTo>
                <a:lnTo>
                  <a:pt x="234" y="263"/>
                </a:lnTo>
                <a:lnTo>
                  <a:pt x="181" y="292"/>
                </a:lnTo>
                <a:lnTo>
                  <a:pt x="135" y="319"/>
                </a:lnTo>
                <a:lnTo>
                  <a:pt x="95" y="345"/>
                </a:lnTo>
                <a:lnTo>
                  <a:pt x="61" y="367"/>
                </a:lnTo>
                <a:lnTo>
                  <a:pt x="16" y="399"/>
                </a:lnTo>
                <a:lnTo>
                  <a:pt x="0" y="411"/>
                </a:lnTo>
                <a:lnTo>
                  <a:pt x="0" y="3702"/>
                </a:lnTo>
                <a:lnTo>
                  <a:pt x="16" y="3690"/>
                </a:lnTo>
                <a:lnTo>
                  <a:pt x="61" y="3658"/>
                </a:lnTo>
                <a:lnTo>
                  <a:pt x="95" y="3636"/>
                </a:lnTo>
                <a:lnTo>
                  <a:pt x="135" y="3612"/>
                </a:lnTo>
                <a:lnTo>
                  <a:pt x="181" y="3583"/>
                </a:lnTo>
                <a:lnTo>
                  <a:pt x="234" y="3554"/>
                </a:lnTo>
                <a:lnTo>
                  <a:pt x="292" y="3523"/>
                </a:lnTo>
                <a:lnTo>
                  <a:pt x="355" y="3493"/>
                </a:lnTo>
                <a:lnTo>
                  <a:pt x="423" y="3461"/>
                </a:lnTo>
                <a:lnTo>
                  <a:pt x="496" y="3431"/>
                </a:lnTo>
                <a:lnTo>
                  <a:pt x="534" y="3417"/>
                </a:lnTo>
                <a:lnTo>
                  <a:pt x="573" y="3402"/>
                </a:lnTo>
                <a:lnTo>
                  <a:pt x="614" y="3388"/>
                </a:lnTo>
                <a:lnTo>
                  <a:pt x="654" y="3375"/>
                </a:lnTo>
                <a:lnTo>
                  <a:pt x="697" y="3363"/>
                </a:lnTo>
                <a:lnTo>
                  <a:pt x="740" y="3350"/>
                </a:lnTo>
                <a:lnTo>
                  <a:pt x="784" y="3339"/>
                </a:lnTo>
                <a:lnTo>
                  <a:pt x="828" y="3330"/>
                </a:lnTo>
                <a:lnTo>
                  <a:pt x="875" y="3321"/>
                </a:lnTo>
                <a:lnTo>
                  <a:pt x="920" y="3312"/>
                </a:lnTo>
                <a:lnTo>
                  <a:pt x="968" y="3306"/>
                </a:lnTo>
                <a:lnTo>
                  <a:pt x="1016" y="3300"/>
                </a:lnTo>
                <a:lnTo>
                  <a:pt x="1064" y="3296"/>
                </a:lnTo>
                <a:lnTo>
                  <a:pt x="1113" y="3294"/>
                </a:lnTo>
                <a:lnTo>
                  <a:pt x="1163" y="3292"/>
                </a:lnTo>
                <a:lnTo>
                  <a:pt x="1212" y="3293"/>
                </a:lnTo>
                <a:lnTo>
                  <a:pt x="1264" y="3294"/>
                </a:lnTo>
                <a:lnTo>
                  <a:pt x="1314" y="3298"/>
                </a:lnTo>
                <a:lnTo>
                  <a:pt x="1365" y="3303"/>
                </a:lnTo>
                <a:lnTo>
                  <a:pt x="1417" y="3310"/>
                </a:lnTo>
                <a:lnTo>
                  <a:pt x="1469" y="3320"/>
                </a:lnTo>
                <a:lnTo>
                  <a:pt x="1522" y="3331"/>
                </a:lnTo>
                <a:lnTo>
                  <a:pt x="1575" y="3344"/>
                </a:lnTo>
                <a:lnTo>
                  <a:pt x="1628" y="3359"/>
                </a:lnTo>
                <a:lnTo>
                  <a:pt x="1680" y="3377"/>
                </a:lnTo>
                <a:lnTo>
                  <a:pt x="1733" y="3397"/>
                </a:lnTo>
                <a:lnTo>
                  <a:pt x="1787" y="3420"/>
                </a:lnTo>
                <a:lnTo>
                  <a:pt x="1840" y="3445"/>
                </a:lnTo>
                <a:lnTo>
                  <a:pt x="1894" y="3473"/>
                </a:lnTo>
                <a:lnTo>
                  <a:pt x="1946" y="3504"/>
                </a:lnTo>
                <a:lnTo>
                  <a:pt x="2000" y="3537"/>
                </a:lnTo>
                <a:lnTo>
                  <a:pt x="2053" y="3572"/>
                </a:lnTo>
                <a:lnTo>
                  <a:pt x="2106" y="3612"/>
                </a:lnTo>
                <a:lnTo>
                  <a:pt x="2158" y="3653"/>
                </a:lnTo>
                <a:lnTo>
                  <a:pt x="2211" y="3699"/>
                </a:lnTo>
                <a:lnTo>
                  <a:pt x="2264" y="3746"/>
                </a:lnTo>
                <a:lnTo>
                  <a:pt x="2315" y="3798"/>
                </a:lnTo>
                <a:lnTo>
                  <a:pt x="2368" y="3853"/>
                </a:lnTo>
                <a:lnTo>
                  <a:pt x="2419" y="3911"/>
                </a:lnTo>
                <a:lnTo>
                  <a:pt x="2470" y="3973"/>
                </a:lnTo>
                <a:lnTo>
                  <a:pt x="2521" y="3911"/>
                </a:lnTo>
                <a:lnTo>
                  <a:pt x="2573" y="3853"/>
                </a:lnTo>
                <a:lnTo>
                  <a:pt x="2624" y="3798"/>
                </a:lnTo>
                <a:lnTo>
                  <a:pt x="2676" y="3746"/>
                </a:lnTo>
                <a:lnTo>
                  <a:pt x="2728" y="3699"/>
                </a:lnTo>
                <a:lnTo>
                  <a:pt x="2781" y="3653"/>
                </a:lnTo>
                <a:lnTo>
                  <a:pt x="2834" y="3612"/>
                </a:lnTo>
                <a:lnTo>
                  <a:pt x="2886" y="3572"/>
                </a:lnTo>
                <a:lnTo>
                  <a:pt x="2940" y="3537"/>
                </a:lnTo>
                <a:lnTo>
                  <a:pt x="2993" y="3504"/>
                </a:lnTo>
                <a:lnTo>
                  <a:pt x="3047" y="3473"/>
                </a:lnTo>
                <a:lnTo>
                  <a:pt x="3100" y="3445"/>
                </a:lnTo>
                <a:lnTo>
                  <a:pt x="3154" y="3420"/>
                </a:lnTo>
                <a:lnTo>
                  <a:pt x="3206" y="3397"/>
                </a:lnTo>
                <a:lnTo>
                  <a:pt x="3259" y="3377"/>
                </a:lnTo>
                <a:lnTo>
                  <a:pt x="3313" y="3359"/>
                </a:lnTo>
                <a:lnTo>
                  <a:pt x="3366" y="3344"/>
                </a:lnTo>
                <a:lnTo>
                  <a:pt x="3418" y="3331"/>
                </a:lnTo>
                <a:lnTo>
                  <a:pt x="3470" y="3320"/>
                </a:lnTo>
                <a:lnTo>
                  <a:pt x="3523" y="3310"/>
                </a:lnTo>
                <a:lnTo>
                  <a:pt x="3574" y="3303"/>
                </a:lnTo>
                <a:lnTo>
                  <a:pt x="3626" y="3298"/>
                </a:lnTo>
                <a:lnTo>
                  <a:pt x="3677" y="3294"/>
                </a:lnTo>
                <a:lnTo>
                  <a:pt x="3727" y="3293"/>
                </a:lnTo>
                <a:lnTo>
                  <a:pt x="3778" y="3292"/>
                </a:lnTo>
                <a:lnTo>
                  <a:pt x="3827" y="3294"/>
                </a:lnTo>
                <a:lnTo>
                  <a:pt x="3876" y="3296"/>
                </a:lnTo>
                <a:lnTo>
                  <a:pt x="3925" y="3300"/>
                </a:lnTo>
                <a:lnTo>
                  <a:pt x="3973" y="3306"/>
                </a:lnTo>
                <a:lnTo>
                  <a:pt x="4019" y="3312"/>
                </a:lnTo>
                <a:lnTo>
                  <a:pt x="4066" y="3321"/>
                </a:lnTo>
                <a:lnTo>
                  <a:pt x="4111" y="3330"/>
                </a:lnTo>
                <a:lnTo>
                  <a:pt x="4155" y="3339"/>
                </a:lnTo>
                <a:lnTo>
                  <a:pt x="4199" y="3350"/>
                </a:lnTo>
                <a:lnTo>
                  <a:pt x="4242" y="3363"/>
                </a:lnTo>
                <a:lnTo>
                  <a:pt x="4285" y="3375"/>
                </a:lnTo>
                <a:lnTo>
                  <a:pt x="4327" y="3388"/>
                </a:lnTo>
                <a:lnTo>
                  <a:pt x="4366" y="3402"/>
                </a:lnTo>
                <a:lnTo>
                  <a:pt x="4405" y="3417"/>
                </a:lnTo>
                <a:lnTo>
                  <a:pt x="4444" y="3431"/>
                </a:lnTo>
                <a:lnTo>
                  <a:pt x="4517" y="3461"/>
                </a:lnTo>
                <a:lnTo>
                  <a:pt x="4585" y="3493"/>
                </a:lnTo>
                <a:lnTo>
                  <a:pt x="4648" y="3523"/>
                </a:lnTo>
                <a:lnTo>
                  <a:pt x="4707" y="3554"/>
                </a:lnTo>
                <a:lnTo>
                  <a:pt x="4758" y="3583"/>
                </a:lnTo>
                <a:lnTo>
                  <a:pt x="4805" y="3612"/>
                </a:lnTo>
                <a:lnTo>
                  <a:pt x="4845" y="3636"/>
                </a:lnTo>
                <a:lnTo>
                  <a:pt x="4878" y="3658"/>
                </a:lnTo>
                <a:lnTo>
                  <a:pt x="4924" y="3690"/>
                </a:lnTo>
                <a:lnTo>
                  <a:pt x="4940" y="3702"/>
                </a:lnTo>
                <a:lnTo>
                  <a:pt x="4940" y="411"/>
                </a:lnTo>
                <a:lnTo>
                  <a:pt x="4924" y="399"/>
                </a:lnTo>
                <a:lnTo>
                  <a:pt x="4878" y="367"/>
                </a:lnTo>
                <a:lnTo>
                  <a:pt x="4845" y="345"/>
                </a:lnTo>
                <a:lnTo>
                  <a:pt x="4805" y="319"/>
                </a:lnTo>
                <a:lnTo>
                  <a:pt x="4758" y="292"/>
                </a:lnTo>
                <a:lnTo>
                  <a:pt x="4707" y="263"/>
                </a:lnTo>
                <a:lnTo>
                  <a:pt x="4648" y="232"/>
                </a:lnTo>
                <a:lnTo>
                  <a:pt x="4585" y="200"/>
                </a:lnTo>
                <a:lnTo>
                  <a:pt x="4517" y="169"/>
                </a:lnTo>
                <a:lnTo>
                  <a:pt x="4444" y="139"/>
                </a:lnTo>
                <a:lnTo>
                  <a:pt x="4405" y="124"/>
                </a:lnTo>
                <a:lnTo>
                  <a:pt x="4366" y="111"/>
                </a:lnTo>
                <a:lnTo>
                  <a:pt x="4327" y="96"/>
                </a:lnTo>
                <a:lnTo>
                  <a:pt x="4285" y="84"/>
                </a:lnTo>
                <a:lnTo>
                  <a:pt x="4242" y="71"/>
                </a:lnTo>
                <a:lnTo>
                  <a:pt x="4199" y="59"/>
                </a:lnTo>
                <a:lnTo>
                  <a:pt x="4155" y="48"/>
                </a:lnTo>
                <a:lnTo>
                  <a:pt x="4111" y="38"/>
                </a:lnTo>
                <a:lnTo>
                  <a:pt x="4066" y="30"/>
                </a:lnTo>
                <a:lnTo>
                  <a:pt x="4019" y="21"/>
                </a:lnTo>
                <a:lnTo>
                  <a:pt x="3973" y="15"/>
                </a:lnTo>
                <a:lnTo>
                  <a:pt x="3925" y="9"/>
                </a:lnTo>
                <a:lnTo>
                  <a:pt x="3876" y="5"/>
                </a:lnTo>
                <a:lnTo>
                  <a:pt x="3827" y="2"/>
                </a:lnTo>
                <a:lnTo>
                  <a:pt x="3778" y="0"/>
                </a:lnTo>
                <a:lnTo>
                  <a:pt x="3727" y="0"/>
                </a:lnTo>
                <a:lnTo>
                  <a:pt x="3677" y="3"/>
                </a:lnTo>
                <a:lnTo>
                  <a:pt x="3626" y="6"/>
                </a:lnTo>
                <a:lnTo>
                  <a:pt x="3574" y="11"/>
                </a:lnTo>
                <a:lnTo>
                  <a:pt x="3523" y="19"/>
                </a:lnTo>
                <a:lnTo>
                  <a:pt x="3470" y="27"/>
                </a:lnTo>
                <a:lnTo>
                  <a:pt x="3418" y="38"/>
                </a:lnTo>
                <a:lnTo>
                  <a:pt x="3366" y="52"/>
                </a:lnTo>
                <a:lnTo>
                  <a:pt x="3313" y="68"/>
                </a:lnTo>
                <a:lnTo>
                  <a:pt x="3259" y="86"/>
                </a:lnTo>
                <a:lnTo>
                  <a:pt x="3206" y="106"/>
                </a:lnTo>
                <a:lnTo>
                  <a:pt x="3154" y="128"/>
                </a:lnTo>
                <a:lnTo>
                  <a:pt x="3100" y="154"/>
                </a:lnTo>
                <a:lnTo>
                  <a:pt x="3047" y="182"/>
                </a:lnTo>
                <a:lnTo>
                  <a:pt x="2993" y="211"/>
                </a:lnTo>
                <a:lnTo>
                  <a:pt x="2940" y="244"/>
                </a:lnTo>
                <a:lnTo>
                  <a:pt x="2886" y="281"/>
                </a:lnTo>
                <a:lnTo>
                  <a:pt x="2834" y="320"/>
                </a:lnTo>
                <a:lnTo>
                  <a:pt x="2781" y="362"/>
                </a:lnTo>
                <a:lnTo>
                  <a:pt x="2728" y="407"/>
                </a:lnTo>
                <a:lnTo>
                  <a:pt x="2676" y="455"/>
                </a:lnTo>
                <a:lnTo>
                  <a:pt x="2624" y="507"/>
                </a:lnTo>
                <a:lnTo>
                  <a:pt x="2573" y="562"/>
                </a:lnTo>
                <a:lnTo>
                  <a:pt x="2521" y="619"/>
                </a:lnTo>
                <a:lnTo>
                  <a:pt x="2470" y="681"/>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8454" name="KSO_Shape"/>
          <p:cNvSpPr/>
          <p:nvPr/>
        </p:nvSpPr>
        <p:spPr>
          <a:xfrm>
            <a:off x="7135813" y="4475163"/>
            <a:ext cx="460375" cy="446087"/>
          </a:xfrm>
          <a:custGeom>
            <a:avLst/>
            <a:gdLst/>
            <a:ahLst/>
            <a:cxnLst>
              <a:cxn ang="0">
                <a:pos x="4386" y="1916"/>
              </a:cxn>
              <a:cxn ang="0">
                <a:pos x="4511" y="1916"/>
              </a:cxn>
              <a:cxn ang="0">
                <a:pos x="4719" y="2310"/>
              </a:cxn>
              <a:cxn ang="0">
                <a:pos x="3695" y="3855"/>
              </a:cxn>
              <a:cxn ang="0">
                <a:pos x="3454" y="3975"/>
              </a:cxn>
              <a:cxn ang="0">
                <a:pos x="2852" y="3975"/>
              </a:cxn>
              <a:cxn ang="0">
                <a:pos x="2852" y="4462"/>
              </a:cxn>
              <a:cxn ang="0">
                <a:pos x="2772" y="4594"/>
              </a:cxn>
              <a:cxn ang="0">
                <a:pos x="2698" y="4612"/>
              </a:cxn>
              <a:cxn ang="0">
                <a:pos x="2605" y="4584"/>
              </a:cxn>
              <a:cxn ang="0">
                <a:pos x="2137" y="4266"/>
              </a:cxn>
              <a:cxn ang="0">
                <a:pos x="1678" y="4584"/>
              </a:cxn>
              <a:cxn ang="0">
                <a:pos x="1511" y="4594"/>
              </a:cxn>
              <a:cxn ang="0">
                <a:pos x="1425" y="4462"/>
              </a:cxn>
              <a:cxn ang="0">
                <a:pos x="1425" y="3244"/>
              </a:cxn>
              <a:cxn ang="0">
                <a:pos x="1682" y="2729"/>
              </a:cxn>
              <a:cxn ang="0">
                <a:pos x="1764" y="2707"/>
              </a:cxn>
              <a:cxn ang="0">
                <a:pos x="3019" y="2707"/>
              </a:cxn>
              <a:cxn ang="0">
                <a:pos x="2848" y="3340"/>
              </a:cxn>
              <a:cxn ang="0">
                <a:pos x="3304" y="3340"/>
              </a:cxn>
              <a:cxn ang="0">
                <a:pos x="4386" y="1916"/>
              </a:cxn>
              <a:cxn ang="0">
                <a:pos x="3242" y="0"/>
              </a:cxn>
              <a:cxn ang="0">
                <a:pos x="4350" y="73"/>
              </a:cxn>
              <a:cxn ang="0">
                <a:pos x="4551" y="470"/>
              </a:cxn>
              <a:cxn ang="0">
                <a:pos x="3294" y="2113"/>
              </a:cxn>
              <a:cxn ang="0">
                <a:pos x="3067" y="2221"/>
              </a:cxn>
              <a:cxn ang="0">
                <a:pos x="1172" y="2221"/>
              </a:cxn>
              <a:cxn ang="0">
                <a:pos x="610" y="2912"/>
              </a:cxn>
              <a:cxn ang="0">
                <a:pos x="955" y="3309"/>
              </a:cxn>
              <a:cxn ang="0">
                <a:pos x="1106" y="3339"/>
              </a:cxn>
              <a:cxn ang="0">
                <a:pos x="1106" y="3974"/>
              </a:cxn>
              <a:cxn ang="0">
                <a:pos x="29" y="3042"/>
              </a:cxn>
              <a:cxn ang="0">
                <a:pos x="35" y="2515"/>
              </a:cxn>
              <a:cxn ang="0">
                <a:pos x="1441" y="357"/>
              </a:cxn>
              <a:cxn ang="0">
                <a:pos x="1865" y="121"/>
              </a:cxn>
              <a:cxn ang="0">
                <a:pos x="3242" y="0"/>
              </a:cxn>
            </a:cxnLst>
            <a:rect l="0" t="0" r="0" b="0"/>
            <a:pathLst>
              <a:path w="8965002" h="8673857">
                <a:moveTo>
                  <a:pt x="8267042" y="3603669"/>
                </a:moveTo>
                <a:cubicBezTo>
                  <a:pt x="8267042" y="3603669"/>
                  <a:pt x="8267042" y="3603669"/>
                  <a:pt x="8503636" y="3603669"/>
                </a:cubicBezTo>
                <a:cubicBezTo>
                  <a:pt x="8770275" y="3603669"/>
                  <a:pt x="9115779" y="3885289"/>
                  <a:pt x="8894206" y="4343392"/>
                </a:cubicBezTo>
                <a:cubicBezTo>
                  <a:pt x="8894206" y="4343392"/>
                  <a:pt x="8894206" y="4343392"/>
                  <a:pt x="6963891" y="7249712"/>
                </a:cubicBezTo>
                <a:cubicBezTo>
                  <a:pt x="6817428" y="7463743"/>
                  <a:pt x="6610877" y="7475008"/>
                  <a:pt x="6509479" y="7475008"/>
                </a:cubicBezTo>
                <a:cubicBezTo>
                  <a:pt x="6509479" y="7475008"/>
                  <a:pt x="6509479" y="7475008"/>
                  <a:pt x="5375325" y="7475008"/>
                </a:cubicBezTo>
                <a:cubicBezTo>
                  <a:pt x="5375325" y="7475008"/>
                  <a:pt x="5375325" y="7475008"/>
                  <a:pt x="5375325" y="8391212"/>
                </a:cubicBezTo>
                <a:cubicBezTo>
                  <a:pt x="5375325" y="8503860"/>
                  <a:pt x="5326504" y="8586469"/>
                  <a:pt x="5225106" y="8639038"/>
                </a:cubicBezTo>
                <a:cubicBezTo>
                  <a:pt x="5180040" y="8661567"/>
                  <a:pt x="5131219" y="8672833"/>
                  <a:pt x="5086153" y="8672833"/>
                </a:cubicBezTo>
                <a:cubicBezTo>
                  <a:pt x="5026066" y="8672833"/>
                  <a:pt x="4962223" y="8654057"/>
                  <a:pt x="4909646" y="8620263"/>
                </a:cubicBezTo>
                <a:cubicBezTo>
                  <a:pt x="4909646" y="8620263"/>
                  <a:pt x="4909646" y="8620263"/>
                  <a:pt x="4027109" y="8023229"/>
                </a:cubicBezTo>
                <a:cubicBezTo>
                  <a:pt x="4027109" y="8023229"/>
                  <a:pt x="4027109" y="8023229"/>
                  <a:pt x="3163349" y="8620263"/>
                </a:cubicBezTo>
                <a:cubicBezTo>
                  <a:pt x="3069463" y="8684097"/>
                  <a:pt x="2949287" y="8691607"/>
                  <a:pt x="2847889" y="8639038"/>
                </a:cubicBezTo>
                <a:cubicBezTo>
                  <a:pt x="2750247" y="8586469"/>
                  <a:pt x="2686404" y="8503860"/>
                  <a:pt x="2686404" y="8391212"/>
                </a:cubicBezTo>
                <a:cubicBezTo>
                  <a:pt x="2686404" y="8391212"/>
                  <a:pt x="2686404" y="8391212"/>
                  <a:pt x="2686404" y="6100701"/>
                </a:cubicBezTo>
                <a:cubicBezTo>
                  <a:pt x="2686404" y="5559991"/>
                  <a:pt x="2990598" y="5237066"/>
                  <a:pt x="3170860" y="5131928"/>
                </a:cubicBezTo>
                <a:cubicBezTo>
                  <a:pt x="3215926" y="5105644"/>
                  <a:pt x="3268503" y="5090624"/>
                  <a:pt x="3324835" y="5090624"/>
                </a:cubicBezTo>
                <a:cubicBezTo>
                  <a:pt x="3324835" y="5090624"/>
                  <a:pt x="3324835" y="5090624"/>
                  <a:pt x="5690785" y="5090624"/>
                </a:cubicBezTo>
                <a:cubicBezTo>
                  <a:pt x="5371570" y="5406038"/>
                  <a:pt x="5367814" y="5980543"/>
                  <a:pt x="5367814" y="6280938"/>
                </a:cubicBezTo>
                <a:cubicBezTo>
                  <a:pt x="5367814" y="6280938"/>
                  <a:pt x="5367814" y="6280938"/>
                  <a:pt x="6227818" y="6280938"/>
                </a:cubicBezTo>
                <a:cubicBezTo>
                  <a:pt x="6227818" y="6280938"/>
                  <a:pt x="6227818" y="6280938"/>
                  <a:pt x="8267042" y="3603669"/>
                </a:cubicBezTo>
                <a:close/>
                <a:moveTo>
                  <a:pt x="6109875" y="128"/>
                </a:moveTo>
                <a:cubicBezTo>
                  <a:pt x="6829153" y="-2490"/>
                  <a:pt x="7579192" y="34821"/>
                  <a:pt x="8198796" y="137601"/>
                </a:cubicBezTo>
                <a:cubicBezTo>
                  <a:pt x="8705745" y="220201"/>
                  <a:pt x="8739542" y="678257"/>
                  <a:pt x="8578069" y="884757"/>
                </a:cubicBezTo>
                <a:cubicBezTo>
                  <a:pt x="8578069" y="884757"/>
                  <a:pt x="6234838" y="3955980"/>
                  <a:pt x="6208552" y="3974753"/>
                </a:cubicBezTo>
                <a:cubicBezTo>
                  <a:pt x="6107162" y="4098653"/>
                  <a:pt x="5953199" y="4177498"/>
                  <a:pt x="5780461" y="4177498"/>
                </a:cubicBezTo>
                <a:cubicBezTo>
                  <a:pt x="5780461" y="4177498"/>
                  <a:pt x="5780461" y="4177498"/>
                  <a:pt x="2209285" y="4177498"/>
                </a:cubicBezTo>
                <a:cubicBezTo>
                  <a:pt x="1818747" y="4177498"/>
                  <a:pt x="970076" y="4545444"/>
                  <a:pt x="1150325" y="5476573"/>
                </a:cubicBezTo>
                <a:cubicBezTo>
                  <a:pt x="1217918" y="5825746"/>
                  <a:pt x="1465760" y="6103583"/>
                  <a:pt x="1799971" y="6223729"/>
                </a:cubicBezTo>
                <a:cubicBezTo>
                  <a:pt x="1875075" y="6253765"/>
                  <a:pt x="2002751" y="6268783"/>
                  <a:pt x="2085365" y="6280047"/>
                </a:cubicBezTo>
                <a:cubicBezTo>
                  <a:pt x="2085365" y="6280047"/>
                  <a:pt x="2085365" y="6280047"/>
                  <a:pt x="2085365" y="7473994"/>
                </a:cubicBezTo>
                <a:cubicBezTo>
                  <a:pt x="1582171" y="7440203"/>
                  <a:pt x="335451" y="7004675"/>
                  <a:pt x="53813" y="5720619"/>
                </a:cubicBezTo>
                <a:cubicBezTo>
                  <a:pt x="-25046" y="5397728"/>
                  <a:pt x="-13780" y="5056063"/>
                  <a:pt x="65078" y="4729417"/>
                </a:cubicBezTo>
                <a:cubicBezTo>
                  <a:pt x="282879" y="3283915"/>
                  <a:pt x="2351982" y="944830"/>
                  <a:pt x="2716235" y="670748"/>
                </a:cubicBezTo>
                <a:cubicBezTo>
                  <a:pt x="2960321" y="471756"/>
                  <a:pt x="3234449" y="310311"/>
                  <a:pt x="3516088" y="227711"/>
                </a:cubicBezTo>
                <a:cubicBezTo>
                  <a:pt x="3797726" y="119767"/>
                  <a:pt x="4911078" y="4491"/>
                  <a:pt x="6109875" y="128"/>
                </a:cubicBezTo>
                <a:close/>
              </a:path>
            </a:pathLst>
          </a:custGeom>
          <a:solidFill>
            <a:schemeClr val="bg1">
              <a:alpha val="100000"/>
            </a:schemeClr>
          </a:solidFill>
          <a:ln w="9525">
            <a:noFill/>
          </a:ln>
        </p:spPr>
        <p:txBody>
          <a:bodyPr/>
          <a:lstStyle/>
          <a:p>
            <a:endParaRPr lang="zh-CN" altLang="en-US">
              <a:solidFill>
                <a:schemeClr val="tx1"/>
              </a:solidFill>
              <a:latin typeface="微软雅黑" panose="020B0503020204020204" charset="-122"/>
              <a:ea typeface="微软雅黑" panose="020B0503020204020204" charset="-122"/>
            </a:endParaRPr>
          </a:p>
        </p:txBody>
      </p:sp>
      <p:sp>
        <p:nvSpPr>
          <p:cNvPr id="59" name="KSO_Shape"/>
          <p:cNvSpPr/>
          <p:nvPr/>
        </p:nvSpPr>
        <p:spPr bwMode="auto">
          <a:xfrm>
            <a:off x="5892800" y="5159375"/>
            <a:ext cx="377825" cy="458788"/>
          </a:xfrm>
          <a:custGeom>
            <a:avLst/>
            <a:gdLst>
              <a:gd name="T0" fmla="*/ 440790 w 2792413"/>
              <a:gd name="T1" fmla="*/ 2575798 h 3389313"/>
              <a:gd name="T2" fmla="*/ 1147253 w 2792413"/>
              <a:gd name="T3" fmla="*/ 1201035 h 3389313"/>
              <a:gd name="T4" fmla="*/ 1223433 w 2792413"/>
              <a:gd name="T5" fmla="*/ 1473921 h 3389313"/>
              <a:gd name="T6" fmla="*/ 1315165 w 2792413"/>
              <a:gd name="T7" fmla="*/ 1458373 h 3389313"/>
              <a:gd name="T8" fmla="*/ 1462128 w 2792413"/>
              <a:gd name="T9" fmla="*/ 1368574 h 3389313"/>
              <a:gd name="T10" fmla="*/ 1552274 w 2792413"/>
              <a:gd name="T11" fmla="*/ 1517392 h 3389313"/>
              <a:gd name="T12" fmla="*/ 1632262 w 2792413"/>
              <a:gd name="T13" fmla="*/ 1262910 h 3389313"/>
              <a:gd name="T14" fmla="*/ 1689714 w 2792413"/>
              <a:gd name="T15" fmla="*/ 1093784 h 3389313"/>
              <a:gd name="T16" fmla="*/ 1947454 w 2792413"/>
              <a:gd name="T17" fmla="*/ 1176285 h 3389313"/>
              <a:gd name="T18" fmla="*/ 2040457 w 2792413"/>
              <a:gd name="T19" fmla="*/ 1240064 h 3389313"/>
              <a:gd name="T20" fmla="*/ 2124889 w 2792413"/>
              <a:gd name="T21" fmla="*/ 1394276 h 3389313"/>
              <a:gd name="T22" fmla="*/ 2358823 w 2792413"/>
              <a:gd name="T23" fmla="*/ 1575460 h 3389313"/>
              <a:gd name="T24" fmla="*/ 2669254 w 2792413"/>
              <a:gd name="T25" fmla="*/ 1240381 h 3389313"/>
              <a:gd name="T26" fmla="*/ 2738767 w 2792413"/>
              <a:gd name="T27" fmla="*/ 1227371 h 3389313"/>
              <a:gd name="T28" fmla="*/ 2783840 w 2792413"/>
              <a:gd name="T29" fmla="*/ 1283853 h 3389313"/>
              <a:gd name="T30" fmla="*/ 2705122 w 2792413"/>
              <a:gd name="T31" fmla="*/ 1422200 h 3389313"/>
              <a:gd name="T32" fmla="*/ 2761621 w 2792413"/>
              <a:gd name="T33" fmla="*/ 1492008 h 3389313"/>
              <a:gd name="T34" fmla="*/ 2775270 w 2792413"/>
              <a:gd name="T35" fmla="*/ 1582441 h 3389313"/>
              <a:gd name="T36" fmla="*/ 2740355 w 2792413"/>
              <a:gd name="T37" fmla="*/ 1669383 h 3389313"/>
              <a:gd name="T38" fmla="*/ 2438811 w 2792413"/>
              <a:gd name="T39" fmla="*/ 2001606 h 3389313"/>
              <a:gd name="T40" fmla="*/ 2326447 w 2792413"/>
              <a:gd name="T41" fmla="*/ 2083155 h 3389313"/>
              <a:gd name="T42" fmla="*/ 2234397 w 2792413"/>
              <a:gd name="T43" fmla="*/ 2095530 h 3389313"/>
              <a:gd name="T44" fmla="*/ 2140759 w 2792413"/>
              <a:gd name="T45" fmla="*/ 2059674 h 3389313"/>
              <a:gd name="T46" fmla="*/ 2049979 w 2792413"/>
              <a:gd name="T47" fmla="*/ 1965116 h 3389313"/>
              <a:gd name="T48" fmla="*/ 1428165 w 2792413"/>
              <a:gd name="T49" fmla="*/ 2143126 h 3389313"/>
              <a:gd name="T50" fmla="*/ 1429434 w 2792413"/>
              <a:gd name="T51" fmla="*/ 1759182 h 3389313"/>
              <a:gd name="T52" fmla="*/ 1368174 w 2792413"/>
              <a:gd name="T53" fmla="*/ 1755057 h 3389313"/>
              <a:gd name="T54" fmla="*/ 1337384 w 2792413"/>
              <a:gd name="T55" fmla="*/ 1826769 h 3389313"/>
              <a:gd name="T56" fmla="*/ 852376 w 2792413"/>
              <a:gd name="T57" fmla="*/ 1682710 h 3389313"/>
              <a:gd name="T58" fmla="*/ 784766 w 2792413"/>
              <a:gd name="T59" fmla="*/ 2018424 h 3389313"/>
              <a:gd name="T60" fmla="*/ 485762 w 2792413"/>
              <a:gd name="T61" fmla="*/ 1784884 h 3389313"/>
              <a:gd name="T62" fmla="*/ 583526 w 2792413"/>
              <a:gd name="T63" fmla="*/ 1432036 h 3389313"/>
              <a:gd name="T64" fmla="*/ 667641 w 2792413"/>
              <a:gd name="T65" fmla="*/ 1278141 h 3389313"/>
              <a:gd name="T66" fmla="*/ 848249 w 2792413"/>
              <a:gd name="T67" fmla="*/ 1188343 h 3389313"/>
              <a:gd name="T68" fmla="*/ 1117099 w 2792413"/>
              <a:gd name="T69" fmla="*/ 1090294 h 3389313"/>
              <a:gd name="T70" fmla="*/ 1495426 w 2792413"/>
              <a:gd name="T71" fmla="*/ 10798 h 3389313"/>
              <a:gd name="T72" fmla="*/ 1596073 w 2792413"/>
              <a:gd name="T73" fmla="*/ 50816 h 3389313"/>
              <a:gd name="T74" fmla="*/ 1679258 w 2792413"/>
              <a:gd name="T75" fmla="*/ 116241 h 3389313"/>
              <a:gd name="T76" fmla="*/ 1743076 w 2792413"/>
              <a:gd name="T77" fmla="*/ 203263 h 3389313"/>
              <a:gd name="T78" fmla="*/ 1802448 w 2792413"/>
              <a:gd name="T79" fmla="*/ 402397 h 3389313"/>
              <a:gd name="T80" fmla="*/ 1849121 w 2792413"/>
              <a:gd name="T81" fmla="*/ 458612 h 3389313"/>
              <a:gd name="T82" fmla="*/ 1861186 w 2792413"/>
              <a:gd name="T83" fmla="*/ 526260 h 3389313"/>
              <a:gd name="T84" fmla="*/ 1823086 w 2792413"/>
              <a:gd name="T85" fmla="*/ 626621 h 3389313"/>
              <a:gd name="T86" fmla="*/ 1771651 w 2792413"/>
              <a:gd name="T87" fmla="*/ 681248 h 3389313"/>
              <a:gd name="T88" fmla="*/ 1688148 w 2792413"/>
              <a:gd name="T89" fmla="*/ 863867 h 3389313"/>
              <a:gd name="T90" fmla="*/ 1552576 w 2792413"/>
              <a:gd name="T91" fmla="*/ 992176 h 3389313"/>
              <a:gd name="T92" fmla="*/ 1464628 w 2792413"/>
              <a:gd name="T93" fmla="*/ 1024254 h 3389313"/>
              <a:gd name="T94" fmla="*/ 1364933 w 2792413"/>
              <a:gd name="T95" fmla="*/ 1028383 h 3389313"/>
              <a:gd name="T96" fmla="*/ 1273493 w 2792413"/>
              <a:gd name="T97" fmla="*/ 1003928 h 3389313"/>
              <a:gd name="T98" fmla="*/ 1136333 w 2792413"/>
              <a:gd name="T99" fmla="*/ 893721 h 3389313"/>
              <a:gd name="T100" fmla="*/ 1043305 w 2792413"/>
              <a:gd name="T101" fmla="*/ 719677 h 3389313"/>
              <a:gd name="T102" fmla="*/ 984250 w 2792413"/>
              <a:gd name="T103" fmla="*/ 642183 h 3389313"/>
              <a:gd name="T104" fmla="*/ 943610 w 2792413"/>
              <a:gd name="T105" fmla="*/ 580887 h 3389313"/>
              <a:gd name="T106" fmla="*/ 930275 w 2792413"/>
              <a:gd name="T107" fmla="*/ 508792 h 3389313"/>
              <a:gd name="T108" fmla="*/ 958215 w 2792413"/>
              <a:gd name="T109" fmla="*/ 440826 h 3389313"/>
              <a:gd name="T110" fmla="*/ 1010603 w 2792413"/>
              <a:gd name="T111" fmla="*/ 336019 h 3389313"/>
              <a:gd name="T112" fmla="*/ 1081405 w 2792413"/>
              <a:gd name="T113" fmla="*/ 168327 h 3389313"/>
              <a:gd name="T114" fmla="*/ 1152525 w 2792413"/>
              <a:gd name="T115" fmla="*/ 89245 h 3389313"/>
              <a:gd name="T116" fmla="*/ 1242060 w 2792413"/>
              <a:gd name="T117" fmla="*/ 32713 h 3389313"/>
              <a:gd name="T118" fmla="*/ 1348105 w 2792413"/>
              <a:gd name="T119" fmla="*/ 3494 h 3389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92413" h="3389313">
                <a:moveTo>
                  <a:pt x="520700" y="2665413"/>
                </a:moveTo>
                <a:lnTo>
                  <a:pt x="2271713" y="2665413"/>
                </a:lnTo>
                <a:lnTo>
                  <a:pt x="2258063" y="3389313"/>
                </a:lnTo>
                <a:lnTo>
                  <a:pt x="534985" y="3389313"/>
                </a:lnTo>
                <a:lnTo>
                  <a:pt x="520700" y="2665413"/>
                </a:lnTo>
                <a:close/>
                <a:moveTo>
                  <a:pt x="0" y="2312988"/>
                </a:moveTo>
                <a:lnTo>
                  <a:pt x="2792413" y="2312988"/>
                </a:lnTo>
                <a:lnTo>
                  <a:pt x="2504058" y="3016251"/>
                </a:lnTo>
                <a:lnTo>
                  <a:pt x="2343366" y="3016251"/>
                </a:lnTo>
                <a:lnTo>
                  <a:pt x="2351623" y="2575798"/>
                </a:lnTo>
                <a:lnTo>
                  <a:pt x="440790" y="2575798"/>
                </a:lnTo>
                <a:lnTo>
                  <a:pt x="449047" y="3016251"/>
                </a:lnTo>
                <a:lnTo>
                  <a:pt x="288355" y="3016251"/>
                </a:lnTo>
                <a:lnTo>
                  <a:pt x="0" y="2312988"/>
                </a:lnTo>
                <a:close/>
                <a:moveTo>
                  <a:pt x="1131065" y="1087438"/>
                </a:moveTo>
                <a:lnTo>
                  <a:pt x="1131065" y="1087755"/>
                </a:lnTo>
                <a:lnTo>
                  <a:pt x="1131700" y="1087438"/>
                </a:lnTo>
                <a:lnTo>
                  <a:pt x="1133287" y="1104890"/>
                </a:lnTo>
                <a:lnTo>
                  <a:pt x="1135826" y="1125198"/>
                </a:lnTo>
                <a:lnTo>
                  <a:pt x="1138683" y="1148044"/>
                </a:lnTo>
                <a:lnTo>
                  <a:pt x="1142492" y="1173112"/>
                </a:lnTo>
                <a:lnTo>
                  <a:pt x="1147253" y="1201035"/>
                </a:lnTo>
                <a:lnTo>
                  <a:pt x="1153284" y="1231179"/>
                </a:lnTo>
                <a:lnTo>
                  <a:pt x="1160267" y="1262910"/>
                </a:lnTo>
                <a:lnTo>
                  <a:pt x="1168520" y="1297180"/>
                </a:lnTo>
                <a:lnTo>
                  <a:pt x="1178042" y="1333670"/>
                </a:lnTo>
                <a:lnTo>
                  <a:pt x="1183439" y="1352074"/>
                </a:lnTo>
                <a:lnTo>
                  <a:pt x="1188835" y="1371430"/>
                </a:lnTo>
                <a:lnTo>
                  <a:pt x="1195183" y="1391103"/>
                </a:lnTo>
                <a:lnTo>
                  <a:pt x="1201531" y="1411094"/>
                </a:lnTo>
                <a:lnTo>
                  <a:pt x="1208514" y="1431719"/>
                </a:lnTo>
                <a:lnTo>
                  <a:pt x="1215497" y="1452344"/>
                </a:lnTo>
                <a:lnTo>
                  <a:pt x="1223433" y="1473921"/>
                </a:lnTo>
                <a:lnTo>
                  <a:pt x="1231685" y="1495498"/>
                </a:lnTo>
                <a:lnTo>
                  <a:pt x="1240573" y="1517392"/>
                </a:lnTo>
                <a:lnTo>
                  <a:pt x="1249461" y="1539604"/>
                </a:lnTo>
                <a:lnTo>
                  <a:pt x="1258983" y="1562450"/>
                </a:lnTo>
                <a:lnTo>
                  <a:pt x="1269458" y="1585296"/>
                </a:lnTo>
                <a:lnTo>
                  <a:pt x="1279932" y="1608460"/>
                </a:lnTo>
                <a:lnTo>
                  <a:pt x="1291359" y="1632258"/>
                </a:lnTo>
                <a:lnTo>
                  <a:pt x="1294851" y="1601162"/>
                </a:lnTo>
                <a:lnTo>
                  <a:pt x="1298977" y="1571018"/>
                </a:lnTo>
                <a:lnTo>
                  <a:pt x="1306913" y="1512315"/>
                </a:lnTo>
                <a:lnTo>
                  <a:pt x="1315165" y="1458373"/>
                </a:lnTo>
                <a:lnTo>
                  <a:pt x="1323101" y="1409824"/>
                </a:lnTo>
                <a:lnTo>
                  <a:pt x="1330084" y="1368574"/>
                </a:lnTo>
                <a:lnTo>
                  <a:pt x="1336115" y="1335574"/>
                </a:lnTo>
                <a:lnTo>
                  <a:pt x="1342780" y="1300670"/>
                </a:lnTo>
                <a:lnTo>
                  <a:pt x="1298025" y="1196275"/>
                </a:lnTo>
                <a:lnTo>
                  <a:pt x="1370395" y="1127736"/>
                </a:lnTo>
                <a:lnTo>
                  <a:pt x="1421817" y="1127736"/>
                </a:lnTo>
                <a:lnTo>
                  <a:pt x="1494187" y="1196275"/>
                </a:lnTo>
                <a:lnTo>
                  <a:pt x="1449749" y="1300670"/>
                </a:lnTo>
                <a:lnTo>
                  <a:pt x="1456415" y="1335574"/>
                </a:lnTo>
                <a:lnTo>
                  <a:pt x="1462128" y="1368574"/>
                </a:lnTo>
                <a:lnTo>
                  <a:pt x="1469746" y="1409824"/>
                </a:lnTo>
                <a:lnTo>
                  <a:pt x="1477364" y="1458373"/>
                </a:lnTo>
                <a:lnTo>
                  <a:pt x="1485617" y="1512315"/>
                </a:lnTo>
                <a:lnTo>
                  <a:pt x="1493869" y="1571018"/>
                </a:lnTo>
                <a:lnTo>
                  <a:pt x="1497678" y="1601162"/>
                </a:lnTo>
                <a:lnTo>
                  <a:pt x="1501170" y="1632258"/>
                </a:lnTo>
                <a:lnTo>
                  <a:pt x="1512279" y="1608460"/>
                </a:lnTo>
                <a:lnTo>
                  <a:pt x="1523072" y="1585296"/>
                </a:lnTo>
                <a:lnTo>
                  <a:pt x="1533229" y="1562450"/>
                </a:lnTo>
                <a:lnTo>
                  <a:pt x="1542751" y="1539604"/>
                </a:lnTo>
                <a:lnTo>
                  <a:pt x="1552274" y="1517392"/>
                </a:lnTo>
                <a:lnTo>
                  <a:pt x="1560844" y="1495498"/>
                </a:lnTo>
                <a:lnTo>
                  <a:pt x="1568779" y="1473921"/>
                </a:lnTo>
                <a:lnTo>
                  <a:pt x="1576715" y="1452344"/>
                </a:lnTo>
                <a:lnTo>
                  <a:pt x="1584015" y="1431719"/>
                </a:lnTo>
                <a:lnTo>
                  <a:pt x="1590681" y="1411094"/>
                </a:lnTo>
                <a:lnTo>
                  <a:pt x="1597346" y="1391103"/>
                </a:lnTo>
                <a:lnTo>
                  <a:pt x="1603377" y="1371430"/>
                </a:lnTo>
                <a:lnTo>
                  <a:pt x="1609408" y="1352074"/>
                </a:lnTo>
                <a:lnTo>
                  <a:pt x="1614487" y="1333670"/>
                </a:lnTo>
                <a:lnTo>
                  <a:pt x="1624327" y="1297180"/>
                </a:lnTo>
                <a:lnTo>
                  <a:pt x="1632262" y="1262910"/>
                </a:lnTo>
                <a:lnTo>
                  <a:pt x="1639563" y="1231179"/>
                </a:lnTo>
                <a:lnTo>
                  <a:pt x="1644959" y="1201035"/>
                </a:lnTo>
                <a:lnTo>
                  <a:pt x="1649720" y="1173112"/>
                </a:lnTo>
                <a:lnTo>
                  <a:pt x="1653846" y="1148044"/>
                </a:lnTo>
                <a:lnTo>
                  <a:pt x="1657020" y="1125198"/>
                </a:lnTo>
                <a:lnTo>
                  <a:pt x="1659242" y="1104890"/>
                </a:lnTo>
                <a:lnTo>
                  <a:pt x="1660829" y="1087438"/>
                </a:lnTo>
                <a:lnTo>
                  <a:pt x="1661464" y="1087755"/>
                </a:lnTo>
                <a:lnTo>
                  <a:pt x="1661464" y="1087438"/>
                </a:lnTo>
                <a:lnTo>
                  <a:pt x="1675430" y="1090294"/>
                </a:lnTo>
                <a:lnTo>
                  <a:pt x="1689714" y="1093784"/>
                </a:lnTo>
                <a:lnTo>
                  <a:pt x="1703998" y="1097592"/>
                </a:lnTo>
                <a:lnTo>
                  <a:pt x="1718916" y="1101400"/>
                </a:lnTo>
                <a:lnTo>
                  <a:pt x="1749705" y="1110919"/>
                </a:lnTo>
                <a:lnTo>
                  <a:pt x="1782399" y="1120756"/>
                </a:lnTo>
                <a:lnTo>
                  <a:pt x="1812871" y="1129640"/>
                </a:lnTo>
                <a:lnTo>
                  <a:pt x="1841120" y="1138208"/>
                </a:lnTo>
                <a:lnTo>
                  <a:pt x="1866831" y="1146458"/>
                </a:lnTo>
                <a:lnTo>
                  <a:pt x="1890002" y="1154390"/>
                </a:lnTo>
                <a:lnTo>
                  <a:pt x="1911269" y="1162006"/>
                </a:lnTo>
                <a:lnTo>
                  <a:pt x="1930314" y="1168987"/>
                </a:lnTo>
                <a:lnTo>
                  <a:pt x="1947454" y="1176285"/>
                </a:lnTo>
                <a:lnTo>
                  <a:pt x="1962690" y="1183266"/>
                </a:lnTo>
                <a:lnTo>
                  <a:pt x="1976021" y="1189612"/>
                </a:lnTo>
                <a:lnTo>
                  <a:pt x="1987766" y="1195958"/>
                </a:lnTo>
                <a:lnTo>
                  <a:pt x="1998240" y="1201670"/>
                </a:lnTo>
                <a:lnTo>
                  <a:pt x="2006811" y="1207381"/>
                </a:lnTo>
                <a:lnTo>
                  <a:pt x="2014111" y="1212775"/>
                </a:lnTo>
                <a:lnTo>
                  <a:pt x="2020142" y="1218487"/>
                </a:lnTo>
                <a:lnTo>
                  <a:pt x="2025221" y="1223564"/>
                </a:lnTo>
                <a:lnTo>
                  <a:pt x="2029030" y="1228641"/>
                </a:lnTo>
                <a:lnTo>
                  <a:pt x="2035061" y="1234035"/>
                </a:lnTo>
                <a:lnTo>
                  <a:pt x="2040457" y="1240064"/>
                </a:lnTo>
                <a:lnTo>
                  <a:pt x="2046170" y="1246410"/>
                </a:lnTo>
                <a:lnTo>
                  <a:pt x="2051249" y="1252756"/>
                </a:lnTo>
                <a:lnTo>
                  <a:pt x="2056010" y="1259420"/>
                </a:lnTo>
                <a:lnTo>
                  <a:pt x="2060771" y="1266401"/>
                </a:lnTo>
                <a:lnTo>
                  <a:pt x="2065215" y="1273699"/>
                </a:lnTo>
                <a:lnTo>
                  <a:pt x="2068706" y="1281631"/>
                </a:lnTo>
                <a:lnTo>
                  <a:pt x="2069976" y="1283535"/>
                </a:lnTo>
                <a:lnTo>
                  <a:pt x="2072833" y="1289564"/>
                </a:lnTo>
                <a:lnTo>
                  <a:pt x="2083942" y="1312410"/>
                </a:lnTo>
                <a:lnTo>
                  <a:pt x="2101717" y="1348584"/>
                </a:lnTo>
                <a:lnTo>
                  <a:pt x="2124889" y="1394276"/>
                </a:lnTo>
                <a:lnTo>
                  <a:pt x="2151869" y="1446950"/>
                </a:lnTo>
                <a:lnTo>
                  <a:pt x="2182341" y="1504382"/>
                </a:lnTo>
                <a:lnTo>
                  <a:pt x="2197894" y="1534210"/>
                </a:lnTo>
                <a:lnTo>
                  <a:pt x="2214399" y="1563719"/>
                </a:lnTo>
                <a:lnTo>
                  <a:pt x="2230588" y="1593229"/>
                </a:lnTo>
                <a:lnTo>
                  <a:pt x="2247093" y="1622104"/>
                </a:lnTo>
                <a:lnTo>
                  <a:pt x="2260742" y="1645902"/>
                </a:lnTo>
                <a:lnTo>
                  <a:pt x="2274073" y="1668431"/>
                </a:lnTo>
                <a:lnTo>
                  <a:pt x="2305497" y="1634479"/>
                </a:lnTo>
                <a:lnTo>
                  <a:pt x="2332478" y="1604652"/>
                </a:lnTo>
                <a:lnTo>
                  <a:pt x="2358823" y="1575460"/>
                </a:lnTo>
                <a:lnTo>
                  <a:pt x="2406752" y="1520883"/>
                </a:lnTo>
                <a:lnTo>
                  <a:pt x="2443572" y="1478046"/>
                </a:lnTo>
                <a:lnTo>
                  <a:pt x="2465157" y="1453296"/>
                </a:lnTo>
                <a:lnTo>
                  <a:pt x="2468013" y="1449805"/>
                </a:lnTo>
                <a:lnTo>
                  <a:pt x="2471822" y="1445681"/>
                </a:lnTo>
                <a:lnTo>
                  <a:pt x="2475631" y="1441555"/>
                </a:lnTo>
                <a:lnTo>
                  <a:pt x="2483567" y="1434257"/>
                </a:lnTo>
                <a:lnTo>
                  <a:pt x="2491819" y="1427276"/>
                </a:lnTo>
                <a:lnTo>
                  <a:pt x="2500390" y="1420930"/>
                </a:lnTo>
                <a:lnTo>
                  <a:pt x="2664175" y="1245141"/>
                </a:lnTo>
                <a:lnTo>
                  <a:pt x="2669254" y="1240381"/>
                </a:lnTo>
                <a:lnTo>
                  <a:pt x="2674967" y="1235939"/>
                </a:lnTo>
                <a:lnTo>
                  <a:pt x="2680681" y="1232131"/>
                </a:lnTo>
                <a:lnTo>
                  <a:pt x="2686712" y="1229275"/>
                </a:lnTo>
                <a:lnTo>
                  <a:pt x="2693060" y="1227054"/>
                </a:lnTo>
                <a:lnTo>
                  <a:pt x="2699408" y="1225150"/>
                </a:lnTo>
                <a:lnTo>
                  <a:pt x="2706074" y="1224198"/>
                </a:lnTo>
                <a:lnTo>
                  <a:pt x="2712422" y="1223247"/>
                </a:lnTo>
                <a:lnTo>
                  <a:pt x="2719088" y="1223247"/>
                </a:lnTo>
                <a:lnTo>
                  <a:pt x="2725754" y="1224198"/>
                </a:lnTo>
                <a:lnTo>
                  <a:pt x="2732419" y="1225468"/>
                </a:lnTo>
                <a:lnTo>
                  <a:pt x="2738767" y="1227371"/>
                </a:lnTo>
                <a:lnTo>
                  <a:pt x="2745116" y="1229910"/>
                </a:lnTo>
                <a:lnTo>
                  <a:pt x="2751147" y="1233400"/>
                </a:lnTo>
                <a:lnTo>
                  <a:pt x="2757178" y="1237525"/>
                </a:lnTo>
                <a:lnTo>
                  <a:pt x="2762574" y="1241968"/>
                </a:lnTo>
                <a:lnTo>
                  <a:pt x="2767335" y="1247045"/>
                </a:lnTo>
                <a:lnTo>
                  <a:pt x="2771779" y="1252756"/>
                </a:lnTo>
                <a:lnTo>
                  <a:pt x="2775270" y="1258151"/>
                </a:lnTo>
                <a:lnTo>
                  <a:pt x="2778444" y="1264497"/>
                </a:lnTo>
                <a:lnTo>
                  <a:pt x="2780666" y="1270843"/>
                </a:lnTo>
                <a:lnTo>
                  <a:pt x="2782571" y="1277189"/>
                </a:lnTo>
                <a:lnTo>
                  <a:pt x="2783840" y="1283853"/>
                </a:lnTo>
                <a:lnTo>
                  <a:pt x="2784475" y="1290199"/>
                </a:lnTo>
                <a:lnTo>
                  <a:pt x="2784475" y="1296862"/>
                </a:lnTo>
                <a:lnTo>
                  <a:pt x="2783840" y="1303526"/>
                </a:lnTo>
                <a:lnTo>
                  <a:pt x="2782253" y="1310189"/>
                </a:lnTo>
                <a:lnTo>
                  <a:pt x="2780349" y="1316535"/>
                </a:lnTo>
                <a:lnTo>
                  <a:pt x="2777492" y="1322882"/>
                </a:lnTo>
                <a:lnTo>
                  <a:pt x="2774635" y="1328911"/>
                </a:lnTo>
                <a:lnTo>
                  <a:pt x="2770509" y="1334622"/>
                </a:lnTo>
                <a:lnTo>
                  <a:pt x="2766065" y="1340334"/>
                </a:lnTo>
                <a:lnTo>
                  <a:pt x="2694964" y="1416171"/>
                </a:lnTo>
                <a:lnTo>
                  <a:pt x="2705122" y="1422200"/>
                </a:lnTo>
                <a:lnTo>
                  <a:pt x="2709883" y="1426007"/>
                </a:lnTo>
                <a:lnTo>
                  <a:pt x="2714644" y="1429815"/>
                </a:lnTo>
                <a:lnTo>
                  <a:pt x="2721310" y="1435844"/>
                </a:lnTo>
                <a:lnTo>
                  <a:pt x="2727658" y="1441873"/>
                </a:lnTo>
                <a:lnTo>
                  <a:pt x="2733689" y="1448854"/>
                </a:lnTo>
                <a:lnTo>
                  <a:pt x="2739085" y="1455517"/>
                </a:lnTo>
                <a:lnTo>
                  <a:pt x="2744481" y="1462498"/>
                </a:lnTo>
                <a:lnTo>
                  <a:pt x="2749242" y="1469478"/>
                </a:lnTo>
                <a:lnTo>
                  <a:pt x="2753686" y="1476777"/>
                </a:lnTo>
                <a:lnTo>
                  <a:pt x="2757812" y="1484392"/>
                </a:lnTo>
                <a:lnTo>
                  <a:pt x="2761621" y="1492008"/>
                </a:lnTo>
                <a:lnTo>
                  <a:pt x="2764478" y="1499940"/>
                </a:lnTo>
                <a:lnTo>
                  <a:pt x="2767335" y="1507873"/>
                </a:lnTo>
                <a:lnTo>
                  <a:pt x="2770191" y="1515806"/>
                </a:lnTo>
                <a:lnTo>
                  <a:pt x="2771779" y="1524056"/>
                </a:lnTo>
                <a:lnTo>
                  <a:pt x="2773683" y="1532306"/>
                </a:lnTo>
                <a:lnTo>
                  <a:pt x="2774953" y="1540556"/>
                </a:lnTo>
                <a:lnTo>
                  <a:pt x="2775905" y="1548806"/>
                </a:lnTo>
                <a:lnTo>
                  <a:pt x="2776222" y="1557373"/>
                </a:lnTo>
                <a:lnTo>
                  <a:pt x="2776222" y="1565623"/>
                </a:lnTo>
                <a:lnTo>
                  <a:pt x="2775905" y="1574191"/>
                </a:lnTo>
                <a:lnTo>
                  <a:pt x="2775270" y="1582441"/>
                </a:lnTo>
                <a:lnTo>
                  <a:pt x="2774000" y="1591008"/>
                </a:lnTo>
                <a:lnTo>
                  <a:pt x="2772731" y="1598941"/>
                </a:lnTo>
                <a:lnTo>
                  <a:pt x="2770826" y="1607508"/>
                </a:lnTo>
                <a:lnTo>
                  <a:pt x="2768604" y="1615758"/>
                </a:lnTo>
                <a:lnTo>
                  <a:pt x="2765430" y="1623691"/>
                </a:lnTo>
                <a:lnTo>
                  <a:pt x="2762574" y="1631624"/>
                </a:lnTo>
                <a:lnTo>
                  <a:pt x="2758765" y="1639556"/>
                </a:lnTo>
                <a:lnTo>
                  <a:pt x="2754956" y="1647489"/>
                </a:lnTo>
                <a:lnTo>
                  <a:pt x="2750194" y="1654787"/>
                </a:lnTo>
                <a:lnTo>
                  <a:pt x="2745433" y="1662085"/>
                </a:lnTo>
                <a:lnTo>
                  <a:pt x="2740355" y="1669383"/>
                </a:lnTo>
                <a:lnTo>
                  <a:pt x="2734641" y="1676364"/>
                </a:lnTo>
                <a:lnTo>
                  <a:pt x="2716549" y="1697941"/>
                </a:lnTo>
                <a:lnTo>
                  <a:pt x="2670206" y="1751249"/>
                </a:lnTo>
                <a:lnTo>
                  <a:pt x="2639417" y="1786470"/>
                </a:lnTo>
                <a:lnTo>
                  <a:pt x="2605136" y="1824865"/>
                </a:lnTo>
                <a:lnTo>
                  <a:pt x="2569586" y="1864529"/>
                </a:lnTo>
                <a:lnTo>
                  <a:pt x="2532766" y="1904827"/>
                </a:lnTo>
                <a:lnTo>
                  <a:pt x="2508325" y="1930529"/>
                </a:lnTo>
                <a:lnTo>
                  <a:pt x="2484519" y="1955914"/>
                </a:lnTo>
                <a:lnTo>
                  <a:pt x="2461030" y="1979712"/>
                </a:lnTo>
                <a:lnTo>
                  <a:pt x="2438811" y="2001606"/>
                </a:lnTo>
                <a:lnTo>
                  <a:pt x="2426115" y="2013347"/>
                </a:lnTo>
                <a:lnTo>
                  <a:pt x="2413418" y="2025087"/>
                </a:lnTo>
                <a:lnTo>
                  <a:pt x="2400722" y="2035876"/>
                </a:lnTo>
                <a:lnTo>
                  <a:pt x="2387708" y="2046664"/>
                </a:lnTo>
                <a:lnTo>
                  <a:pt x="2380090" y="2052376"/>
                </a:lnTo>
                <a:lnTo>
                  <a:pt x="2371837" y="2058405"/>
                </a:lnTo>
                <a:lnTo>
                  <a:pt x="2362314" y="2064751"/>
                </a:lnTo>
                <a:lnTo>
                  <a:pt x="2351205" y="2071414"/>
                </a:lnTo>
                <a:lnTo>
                  <a:pt x="2343904" y="2075222"/>
                </a:lnTo>
                <a:lnTo>
                  <a:pt x="2335969" y="2079347"/>
                </a:lnTo>
                <a:lnTo>
                  <a:pt x="2326447" y="2083155"/>
                </a:lnTo>
                <a:lnTo>
                  <a:pt x="2315337" y="2087280"/>
                </a:lnTo>
                <a:lnTo>
                  <a:pt x="2307719" y="2089501"/>
                </a:lnTo>
                <a:lnTo>
                  <a:pt x="2300101" y="2091405"/>
                </a:lnTo>
                <a:lnTo>
                  <a:pt x="2292801" y="2093309"/>
                </a:lnTo>
                <a:lnTo>
                  <a:pt x="2284865" y="2094578"/>
                </a:lnTo>
                <a:lnTo>
                  <a:pt x="2277565" y="2095530"/>
                </a:lnTo>
                <a:lnTo>
                  <a:pt x="2270582" y="2096164"/>
                </a:lnTo>
                <a:lnTo>
                  <a:pt x="2262964" y="2096799"/>
                </a:lnTo>
                <a:lnTo>
                  <a:pt x="2255981" y="2097116"/>
                </a:lnTo>
                <a:lnTo>
                  <a:pt x="2244871" y="2096799"/>
                </a:lnTo>
                <a:lnTo>
                  <a:pt x="2234397" y="2095530"/>
                </a:lnTo>
                <a:lnTo>
                  <a:pt x="2224557" y="2093943"/>
                </a:lnTo>
                <a:lnTo>
                  <a:pt x="2215034" y="2092357"/>
                </a:lnTo>
                <a:lnTo>
                  <a:pt x="2206147" y="2090453"/>
                </a:lnTo>
                <a:lnTo>
                  <a:pt x="2197894" y="2087597"/>
                </a:lnTo>
                <a:lnTo>
                  <a:pt x="2190593" y="2085058"/>
                </a:lnTo>
                <a:lnTo>
                  <a:pt x="2183610" y="2082520"/>
                </a:lnTo>
                <a:lnTo>
                  <a:pt x="2176945" y="2079982"/>
                </a:lnTo>
                <a:lnTo>
                  <a:pt x="2170596" y="2077126"/>
                </a:lnTo>
                <a:lnTo>
                  <a:pt x="2159487" y="2071097"/>
                </a:lnTo>
                <a:lnTo>
                  <a:pt x="2149647" y="2065385"/>
                </a:lnTo>
                <a:lnTo>
                  <a:pt x="2140759" y="2059674"/>
                </a:lnTo>
                <a:lnTo>
                  <a:pt x="2133141" y="2053962"/>
                </a:lnTo>
                <a:lnTo>
                  <a:pt x="2125841" y="2048251"/>
                </a:lnTo>
                <a:lnTo>
                  <a:pt x="2119175" y="2043174"/>
                </a:lnTo>
                <a:lnTo>
                  <a:pt x="2113462" y="2037779"/>
                </a:lnTo>
                <a:lnTo>
                  <a:pt x="2102670" y="2027308"/>
                </a:lnTo>
                <a:lnTo>
                  <a:pt x="2092512" y="2017154"/>
                </a:lnTo>
                <a:lnTo>
                  <a:pt x="2083307" y="2006683"/>
                </a:lnTo>
                <a:lnTo>
                  <a:pt x="2074737" y="1996847"/>
                </a:lnTo>
                <a:lnTo>
                  <a:pt x="2066167" y="1986375"/>
                </a:lnTo>
                <a:lnTo>
                  <a:pt x="2057914" y="1975904"/>
                </a:lnTo>
                <a:lnTo>
                  <a:pt x="2049979" y="1965116"/>
                </a:lnTo>
                <a:lnTo>
                  <a:pt x="2042044" y="1954010"/>
                </a:lnTo>
                <a:lnTo>
                  <a:pt x="2026490" y="1931798"/>
                </a:lnTo>
                <a:lnTo>
                  <a:pt x="2013476" y="1912125"/>
                </a:lnTo>
                <a:lnTo>
                  <a:pt x="2000462" y="1891817"/>
                </a:lnTo>
                <a:lnTo>
                  <a:pt x="1987131" y="1870557"/>
                </a:lnTo>
                <a:lnTo>
                  <a:pt x="1974117" y="1848663"/>
                </a:lnTo>
                <a:lnTo>
                  <a:pt x="1961103" y="1826769"/>
                </a:lnTo>
                <a:lnTo>
                  <a:pt x="1948089" y="1803922"/>
                </a:lnTo>
                <a:lnTo>
                  <a:pt x="1922061" y="1758547"/>
                </a:lnTo>
                <a:lnTo>
                  <a:pt x="1922061" y="2143126"/>
                </a:lnTo>
                <a:lnTo>
                  <a:pt x="1428165" y="2143126"/>
                </a:lnTo>
                <a:lnTo>
                  <a:pt x="1455462" y="1826769"/>
                </a:lnTo>
                <a:lnTo>
                  <a:pt x="1455145" y="1818519"/>
                </a:lnTo>
                <a:lnTo>
                  <a:pt x="1454510" y="1810269"/>
                </a:lnTo>
                <a:lnTo>
                  <a:pt x="1452923" y="1802653"/>
                </a:lnTo>
                <a:lnTo>
                  <a:pt x="1450701" y="1795038"/>
                </a:lnTo>
                <a:lnTo>
                  <a:pt x="1448479" y="1788057"/>
                </a:lnTo>
                <a:lnTo>
                  <a:pt x="1445623" y="1781076"/>
                </a:lnTo>
                <a:lnTo>
                  <a:pt x="1441814" y="1774730"/>
                </a:lnTo>
                <a:lnTo>
                  <a:pt x="1438005" y="1769018"/>
                </a:lnTo>
                <a:lnTo>
                  <a:pt x="1433878" y="1763941"/>
                </a:lnTo>
                <a:lnTo>
                  <a:pt x="1429434" y="1759182"/>
                </a:lnTo>
                <a:lnTo>
                  <a:pt x="1424673" y="1755057"/>
                </a:lnTo>
                <a:lnTo>
                  <a:pt x="1419595" y="1751566"/>
                </a:lnTo>
                <a:lnTo>
                  <a:pt x="1413881" y="1748711"/>
                </a:lnTo>
                <a:lnTo>
                  <a:pt x="1408485" y="1746807"/>
                </a:lnTo>
                <a:lnTo>
                  <a:pt x="1402454" y="1745538"/>
                </a:lnTo>
                <a:lnTo>
                  <a:pt x="1396423" y="1744903"/>
                </a:lnTo>
                <a:lnTo>
                  <a:pt x="1390710" y="1745538"/>
                </a:lnTo>
                <a:lnTo>
                  <a:pt x="1384679" y="1746807"/>
                </a:lnTo>
                <a:lnTo>
                  <a:pt x="1378966" y="1748711"/>
                </a:lnTo>
                <a:lnTo>
                  <a:pt x="1373570" y="1751566"/>
                </a:lnTo>
                <a:lnTo>
                  <a:pt x="1368174" y="1755057"/>
                </a:lnTo>
                <a:lnTo>
                  <a:pt x="1363412" y="1759182"/>
                </a:lnTo>
                <a:lnTo>
                  <a:pt x="1358969" y="1763941"/>
                </a:lnTo>
                <a:lnTo>
                  <a:pt x="1354842" y="1769018"/>
                </a:lnTo>
                <a:lnTo>
                  <a:pt x="1351351" y="1774730"/>
                </a:lnTo>
                <a:lnTo>
                  <a:pt x="1347542" y="1781076"/>
                </a:lnTo>
                <a:lnTo>
                  <a:pt x="1344367" y="1788057"/>
                </a:lnTo>
                <a:lnTo>
                  <a:pt x="1342146" y="1795038"/>
                </a:lnTo>
                <a:lnTo>
                  <a:pt x="1339924" y="1802653"/>
                </a:lnTo>
                <a:lnTo>
                  <a:pt x="1338971" y="1810269"/>
                </a:lnTo>
                <a:lnTo>
                  <a:pt x="1337702" y="1818519"/>
                </a:lnTo>
                <a:lnTo>
                  <a:pt x="1337384" y="1826769"/>
                </a:lnTo>
                <a:lnTo>
                  <a:pt x="1364999" y="2143126"/>
                </a:lnTo>
                <a:lnTo>
                  <a:pt x="870151" y="2143126"/>
                </a:lnTo>
                <a:lnTo>
                  <a:pt x="870151" y="1651297"/>
                </a:lnTo>
                <a:lnTo>
                  <a:pt x="869833" y="1651297"/>
                </a:lnTo>
                <a:lnTo>
                  <a:pt x="868881" y="1652249"/>
                </a:lnTo>
                <a:lnTo>
                  <a:pt x="867294" y="1653201"/>
                </a:lnTo>
                <a:lnTo>
                  <a:pt x="864755" y="1656691"/>
                </a:lnTo>
                <a:lnTo>
                  <a:pt x="861581" y="1661133"/>
                </a:lnTo>
                <a:lnTo>
                  <a:pt x="858724" y="1667162"/>
                </a:lnTo>
                <a:lnTo>
                  <a:pt x="855867" y="1674143"/>
                </a:lnTo>
                <a:lnTo>
                  <a:pt x="852376" y="1682710"/>
                </a:lnTo>
                <a:lnTo>
                  <a:pt x="848884" y="1691912"/>
                </a:lnTo>
                <a:lnTo>
                  <a:pt x="845710" y="1702701"/>
                </a:lnTo>
                <a:lnTo>
                  <a:pt x="839044" y="1726816"/>
                </a:lnTo>
                <a:lnTo>
                  <a:pt x="832061" y="1755057"/>
                </a:lnTo>
                <a:lnTo>
                  <a:pt x="824443" y="1786153"/>
                </a:lnTo>
                <a:lnTo>
                  <a:pt x="817460" y="1820423"/>
                </a:lnTo>
                <a:lnTo>
                  <a:pt x="810477" y="1856913"/>
                </a:lnTo>
                <a:lnTo>
                  <a:pt x="803811" y="1895308"/>
                </a:lnTo>
                <a:lnTo>
                  <a:pt x="797145" y="1935606"/>
                </a:lnTo>
                <a:lnTo>
                  <a:pt x="790797" y="1976221"/>
                </a:lnTo>
                <a:lnTo>
                  <a:pt x="784766" y="2018424"/>
                </a:lnTo>
                <a:lnTo>
                  <a:pt x="779688" y="2060308"/>
                </a:lnTo>
                <a:lnTo>
                  <a:pt x="774609" y="2101876"/>
                </a:lnTo>
                <a:lnTo>
                  <a:pt x="771118" y="2143126"/>
                </a:lnTo>
                <a:lnTo>
                  <a:pt x="438150" y="2143126"/>
                </a:lnTo>
                <a:lnTo>
                  <a:pt x="443864" y="2084741"/>
                </a:lnTo>
                <a:lnTo>
                  <a:pt x="449894" y="2028577"/>
                </a:lnTo>
                <a:lnTo>
                  <a:pt x="455925" y="1975269"/>
                </a:lnTo>
                <a:lnTo>
                  <a:pt x="463226" y="1923865"/>
                </a:lnTo>
                <a:lnTo>
                  <a:pt x="470209" y="1875317"/>
                </a:lnTo>
                <a:lnTo>
                  <a:pt x="478144" y="1828990"/>
                </a:lnTo>
                <a:lnTo>
                  <a:pt x="485762" y="1784884"/>
                </a:lnTo>
                <a:lnTo>
                  <a:pt x="494015" y="1742682"/>
                </a:lnTo>
                <a:lnTo>
                  <a:pt x="502585" y="1702701"/>
                </a:lnTo>
                <a:lnTo>
                  <a:pt x="511155" y="1665258"/>
                </a:lnTo>
                <a:lnTo>
                  <a:pt x="520043" y="1629085"/>
                </a:lnTo>
                <a:lnTo>
                  <a:pt x="528931" y="1595450"/>
                </a:lnTo>
                <a:lnTo>
                  <a:pt x="537818" y="1563719"/>
                </a:lnTo>
                <a:lnTo>
                  <a:pt x="547023" y="1533892"/>
                </a:lnTo>
                <a:lnTo>
                  <a:pt x="556228" y="1505969"/>
                </a:lnTo>
                <a:lnTo>
                  <a:pt x="565116" y="1479632"/>
                </a:lnTo>
                <a:lnTo>
                  <a:pt x="574638" y="1454882"/>
                </a:lnTo>
                <a:lnTo>
                  <a:pt x="583526" y="1432036"/>
                </a:lnTo>
                <a:lnTo>
                  <a:pt x="592413" y="1410777"/>
                </a:lnTo>
                <a:lnTo>
                  <a:pt x="601301" y="1391420"/>
                </a:lnTo>
                <a:lnTo>
                  <a:pt x="609871" y="1373334"/>
                </a:lnTo>
                <a:lnTo>
                  <a:pt x="618124" y="1356516"/>
                </a:lnTo>
                <a:lnTo>
                  <a:pt x="626059" y="1341920"/>
                </a:lnTo>
                <a:lnTo>
                  <a:pt x="633995" y="1327959"/>
                </a:lnTo>
                <a:lnTo>
                  <a:pt x="641930" y="1315266"/>
                </a:lnTo>
                <a:lnTo>
                  <a:pt x="648913" y="1304160"/>
                </a:lnTo>
                <a:lnTo>
                  <a:pt x="655579" y="1294324"/>
                </a:lnTo>
                <a:lnTo>
                  <a:pt x="661927" y="1285756"/>
                </a:lnTo>
                <a:lnTo>
                  <a:pt x="667641" y="1278141"/>
                </a:lnTo>
                <a:lnTo>
                  <a:pt x="673037" y="1271478"/>
                </a:lnTo>
                <a:lnTo>
                  <a:pt x="677798" y="1266083"/>
                </a:lnTo>
                <a:lnTo>
                  <a:pt x="681924" y="1261641"/>
                </a:lnTo>
                <a:lnTo>
                  <a:pt x="699065" y="1252756"/>
                </a:lnTo>
                <a:lnTo>
                  <a:pt x="717475" y="1243237"/>
                </a:lnTo>
                <a:lnTo>
                  <a:pt x="737154" y="1234035"/>
                </a:lnTo>
                <a:lnTo>
                  <a:pt x="758104" y="1224833"/>
                </a:lnTo>
                <a:lnTo>
                  <a:pt x="779688" y="1215948"/>
                </a:lnTo>
                <a:lnTo>
                  <a:pt x="801907" y="1206746"/>
                </a:lnTo>
                <a:lnTo>
                  <a:pt x="824761" y="1197227"/>
                </a:lnTo>
                <a:lnTo>
                  <a:pt x="848249" y="1188343"/>
                </a:lnTo>
                <a:lnTo>
                  <a:pt x="895544" y="1170891"/>
                </a:lnTo>
                <a:lnTo>
                  <a:pt x="942204" y="1154390"/>
                </a:lnTo>
                <a:lnTo>
                  <a:pt x="987594" y="1138525"/>
                </a:lnTo>
                <a:lnTo>
                  <a:pt x="1030445" y="1124564"/>
                </a:lnTo>
                <a:lnTo>
                  <a:pt x="1041554" y="1118217"/>
                </a:lnTo>
                <a:lnTo>
                  <a:pt x="1053299" y="1112188"/>
                </a:lnTo>
                <a:lnTo>
                  <a:pt x="1065678" y="1107111"/>
                </a:lnTo>
                <a:lnTo>
                  <a:pt x="1077740" y="1102352"/>
                </a:lnTo>
                <a:lnTo>
                  <a:pt x="1090754" y="1097909"/>
                </a:lnTo>
                <a:lnTo>
                  <a:pt x="1103768" y="1094102"/>
                </a:lnTo>
                <a:lnTo>
                  <a:pt x="1117099" y="1090294"/>
                </a:lnTo>
                <a:lnTo>
                  <a:pt x="1131065" y="1087438"/>
                </a:lnTo>
                <a:close/>
                <a:moveTo>
                  <a:pt x="1401445" y="0"/>
                </a:moveTo>
                <a:lnTo>
                  <a:pt x="1412240" y="318"/>
                </a:lnTo>
                <a:lnTo>
                  <a:pt x="1423353" y="635"/>
                </a:lnTo>
                <a:lnTo>
                  <a:pt x="1433513" y="1588"/>
                </a:lnTo>
                <a:lnTo>
                  <a:pt x="1444308" y="2223"/>
                </a:lnTo>
                <a:lnTo>
                  <a:pt x="1454786" y="3494"/>
                </a:lnTo>
                <a:lnTo>
                  <a:pt x="1465263" y="4764"/>
                </a:lnTo>
                <a:lnTo>
                  <a:pt x="1475423" y="6670"/>
                </a:lnTo>
                <a:lnTo>
                  <a:pt x="1485266" y="8575"/>
                </a:lnTo>
                <a:lnTo>
                  <a:pt x="1495426" y="10798"/>
                </a:lnTo>
                <a:lnTo>
                  <a:pt x="1505268" y="13339"/>
                </a:lnTo>
                <a:lnTo>
                  <a:pt x="1515111" y="15880"/>
                </a:lnTo>
                <a:lnTo>
                  <a:pt x="1524636" y="19056"/>
                </a:lnTo>
                <a:lnTo>
                  <a:pt x="1533843" y="22232"/>
                </a:lnTo>
                <a:lnTo>
                  <a:pt x="1543368" y="25726"/>
                </a:lnTo>
                <a:lnTo>
                  <a:pt x="1552576" y="29219"/>
                </a:lnTo>
                <a:lnTo>
                  <a:pt x="1561466" y="33030"/>
                </a:lnTo>
                <a:lnTo>
                  <a:pt x="1570356" y="37159"/>
                </a:lnTo>
                <a:lnTo>
                  <a:pt x="1578928" y="41605"/>
                </a:lnTo>
                <a:lnTo>
                  <a:pt x="1587818" y="46052"/>
                </a:lnTo>
                <a:lnTo>
                  <a:pt x="1596073" y="50816"/>
                </a:lnTo>
                <a:lnTo>
                  <a:pt x="1604646" y="55897"/>
                </a:lnTo>
                <a:lnTo>
                  <a:pt x="1612583" y="60979"/>
                </a:lnTo>
                <a:lnTo>
                  <a:pt x="1620521" y="66378"/>
                </a:lnTo>
                <a:lnTo>
                  <a:pt x="1628776" y="72095"/>
                </a:lnTo>
                <a:lnTo>
                  <a:pt x="1636078" y="77812"/>
                </a:lnTo>
                <a:lnTo>
                  <a:pt x="1644016" y="83528"/>
                </a:lnTo>
                <a:lnTo>
                  <a:pt x="1651318" y="89880"/>
                </a:lnTo>
                <a:lnTo>
                  <a:pt x="1658303" y="96232"/>
                </a:lnTo>
                <a:lnTo>
                  <a:pt x="1665606" y="102902"/>
                </a:lnTo>
                <a:lnTo>
                  <a:pt x="1672591" y="109571"/>
                </a:lnTo>
                <a:lnTo>
                  <a:pt x="1679258" y="116241"/>
                </a:lnTo>
                <a:lnTo>
                  <a:pt x="1685926" y="123546"/>
                </a:lnTo>
                <a:lnTo>
                  <a:pt x="1692593" y="130851"/>
                </a:lnTo>
                <a:lnTo>
                  <a:pt x="1698943" y="138155"/>
                </a:lnTo>
                <a:lnTo>
                  <a:pt x="1704976" y="145778"/>
                </a:lnTo>
                <a:lnTo>
                  <a:pt x="1710691" y="153400"/>
                </a:lnTo>
                <a:lnTo>
                  <a:pt x="1716723" y="161658"/>
                </a:lnTo>
                <a:lnTo>
                  <a:pt x="1722438" y="169597"/>
                </a:lnTo>
                <a:lnTo>
                  <a:pt x="1727836" y="177537"/>
                </a:lnTo>
                <a:lnTo>
                  <a:pt x="1733233" y="186113"/>
                </a:lnTo>
                <a:lnTo>
                  <a:pt x="1738313" y="194688"/>
                </a:lnTo>
                <a:lnTo>
                  <a:pt x="1743076" y="203263"/>
                </a:lnTo>
                <a:lnTo>
                  <a:pt x="1747838" y="212156"/>
                </a:lnTo>
                <a:lnTo>
                  <a:pt x="1752283" y="221048"/>
                </a:lnTo>
                <a:lnTo>
                  <a:pt x="1760856" y="239469"/>
                </a:lnTo>
                <a:lnTo>
                  <a:pt x="1768793" y="258207"/>
                </a:lnTo>
                <a:lnTo>
                  <a:pt x="1776096" y="277581"/>
                </a:lnTo>
                <a:lnTo>
                  <a:pt x="1782446" y="297272"/>
                </a:lnTo>
                <a:lnTo>
                  <a:pt x="1788161" y="317916"/>
                </a:lnTo>
                <a:lnTo>
                  <a:pt x="1792923" y="338560"/>
                </a:lnTo>
                <a:lnTo>
                  <a:pt x="1797051" y="359521"/>
                </a:lnTo>
                <a:lnTo>
                  <a:pt x="1799908" y="380800"/>
                </a:lnTo>
                <a:lnTo>
                  <a:pt x="1802448" y="402397"/>
                </a:lnTo>
                <a:lnTo>
                  <a:pt x="1804036" y="424946"/>
                </a:lnTo>
                <a:lnTo>
                  <a:pt x="1809751" y="426534"/>
                </a:lnTo>
                <a:lnTo>
                  <a:pt x="1815148" y="428758"/>
                </a:lnTo>
                <a:lnTo>
                  <a:pt x="1819911" y="431616"/>
                </a:lnTo>
                <a:lnTo>
                  <a:pt x="1825308" y="434474"/>
                </a:lnTo>
                <a:lnTo>
                  <a:pt x="1829753" y="437968"/>
                </a:lnTo>
                <a:lnTo>
                  <a:pt x="1834198" y="441144"/>
                </a:lnTo>
                <a:lnTo>
                  <a:pt x="1838326" y="445273"/>
                </a:lnTo>
                <a:lnTo>
                  <a:pt x="1842453" y="449401"/>
                </a:lnTo>
                <a:lnTo>
                  <a:pt x="1845628" y="453848"/>
                </a:lnTo>
                <a:lnTo>
                  <a:pt x="1849121" y="458612"/>
                </a:lnTo>
                <a:lnTo>
                  <a:pt x="1851978" y="463693"/>
                </a:lnTo>
                <a:lnTo>
                  <a:pt x="1854201" y="469728"/>
                </a:lnTo>
                <a:lnTo>
                  <a:pt x="1856423" y="475762"/>
                </a:lnTo>
                <a:lnTo>
                  <a:pt x="1858328" y="482114"/>
                </a:lnTo>
                <a:lnTo>
                  <a:pt x="1859916" y="488784"/>
                </a:lnTo>
                <a:lnTo>
                  <a:pt x="1860868" y="496088"/>
                </a:lnTo>
                <a:lnTo>
                  <a:pt x="1861503" y="502123"/>
                </a:lnTo>
                <a:lnTo>
                  <a:pt x="1862138" y="507839"/>
                </a:lnTo>
                <a:lnTo>
                  <a:pt x="1862138" y="513874"/>
                </a:lnTo>
                <a:lnTo>
                  <a:pt x="1861503" y="519908"/>
                </a:lnTo>
                <a:lnTo>
                  <a:pt x="1861186" y="526260"/>
                </a:lnTo>
                <a:lnTo>
                  <a:pt x="1860868" y="532294"/>
                </a:lnTo>
                <a:lnTo>
                  <a:pt x="1858963" y="544998"/>
                </a:lnTo>
                <a:lnTo>
                  <a:pt x="1856106" y="557385"/>
                </a:lnTo>
                <a:lnTo>
                  <a:pt x="1852296" y="569771"/>
                </a:lnTo>
                <a:lnTo>
                  <a:pt x="1847851" y="582157"/>
                </a:lnTo>
                <a:lnTo>
                  <a:pt x="1842771" y="593908"/>
                </a:lnTo>
                <a:lnTo>
                  <a:pt x="1836738" y="605342"/>
                </a:lnTo>
                <a:lnTo>
                  <a:pt x="1833881" y="611059"/>
                </a:lnTo>
                <a:lnTo>
                  <a:pt x="1830071" y="616140"/>
                </a:lnTo>
                <a:lnTo>
                  <a:pt x="1826578" y="621540"/>
                </a:lnTo>
                <a:lnTo>
                  <a:pt x="1823086" y="626621"/>
                </a:lnTo>
                <a:lnTo>
                  <a:pt x="1818958" y="631385"/>
                </a:lnTo>
                <a:lnTo>
                  <a:pt x="1814831" y="635831"/>
                </a:lnTo>
                <a:lnTo>
                  <a:pt x="1810703" y="640278"/>
                </a:lnTo>
                <a:lnTo>
                  <a:pt x="1806258" y="644407"/>
                </a:lnTo>
                <a:lnTo>
                  <a:pt x="1801813" y="648218"/>
                </a:lnTo>
                <a:lnTo>
                  <a:pt x="1797051" y="652029"/>
                </a:lnTo>
                <a:lnTo>
                  <a:pt x="1792288" y="655205"/>
                </a:lnTo>
                <a:lnTo>
                  <a:pt x="1787208" y="658063"/>
                </a:lnTo>
                <a:lnTo>
                  <a:pt x="1782128" y="660922"/>
                </a:lnTo>
                <a:lnTo>
                  <a:pt x="1777048" y="663145"/>
                </a:lnTo>
                <a:lnTo>
                  <a:pt x="1771651" y="681248"/>
                </a:lnTo>
                <a:lnTo>
                  <a:pt x="1766571" y="699033"/>
                </a:lnTo>
                <a:lnTo>
                  <a:pt x="1760538" y="716501"/>
                </a:lnTo>
                <a:lnTo>
                  <a:pt x="1754188" y="733969"/>
                </a:lnTo>
                <a:lnTo>
                  <a:pt x="1747521" y="751437"/>
                </a:lnTo>
                <a:lnTo>
                  <a:pt x="1740218" y="768587"/>
                </a:lnTo>
                <a:lnTo>
                  <a:pt x="1732598" y="785420"/>
                </a:lnTo>
                <a:lnTo>
                  <a:pt x="1724661" y="801618"/>
                </a:lnTo>
                <a:lnTo>
                  <a:pt x="1716406" y="817497"/>
                </a:lnTo>
                <a:lnTo>
                  <a:pt x="1707516" y="833695"/>
                </a:lnTo>
                <a:lnTo>
                  <a:pt x="1698308" y="848940"/>
                </a:lnTo>
                <a:lnTo>
                  <a:pt x="1688148" y="863867"/>
                </a:lnTo>
                <a:lnTo>
                  <a:pt x="1677988" y="878159"/>
                </a:lnTo>
                <a:lnTo>
                  <a:pt x="1667511" y="892451"/>
                </a:lnTo>
                <a:lnTo>
                  <a:pt x="1656716" y="905790"/>
                </a:lnTo>
                <a:lnTo>
                  <a:pt x="1644968" y="918811"/>
                </a:lnTo>
                <a:lnTo>
                  <a:pt x="1633221" y="931515"/>
                </a:lnTo>
                <a:lnTo>
                  <a:pt x="1620838" y="943266"/>
                </a:lnTo>
                <a:lnTo>
                  <a:pt x="1607821" y="954382"/>
                </a:lnTo>
                <a:lnTo>
                  <a:pt x="1594803" y="964863"/>
                </a:lnTo>
                <a:lnTo>
                  <a:pt x="1581151" y="974709"/>
                </a:lnTo>
                <a:lnTo>
                  <a:pt x="1567181" y="983919"/>
                </a:lnTo>
                <a:lnTo>
                  <a:pt x="1552576" y="992176"/>
                </a:lnTo>
                <a:lnTo>
                  <a:pt x="1545273" y="996305"/>
                </a:lnTo>
                <a:lnTo>
                  <a:pt x="1537336" y="1000116"/>
                </a:lnTo>
                <a:lnTo>
                  <a:pt x="1530033" y="1003610"/>
                </a:lnTo>
                <a:lnTo>
                  <a:pt x="1522096" y="1006786"/>
                </a:lnTo>
                <a:lnTo>
                  <a:pt x="1513841" y="1010279"/>
                </a:lnTo>
                <a:lnTo>
                  <a:pt x="1506221" y="1012820"/>
                </a:lnTo>
                <a:lnTo>
                  <a:pt x="1497966" y="1015679"/>
                </a:lnTo>
                <a:lnTo>
                  <a:pt x="1489711" y="1017902"/>
                </a:lnTo>
                <a:lnTo>
                  <a:pt x="1481456" y="1020443"/>
                </a:lnTo>
                <a:lnTo>
                  <a:pt x="1473201" y="1022348"/>
                </a:lnTo>
                <a:lnTo>
                  <a:pt x="1464628" y="1024254"/>
                </a:lnTo>
                <a:lnTo>
                  <a:pt x="1455738" y="1025842"/>
                </a:lnTo>
                <a:lnTo>
                  <a:pt x="1447166" y="1027112"/>
                </a:lnTo>
                <a:lnTo>
                  <a:pt x="1438276" y="1028383"/>
                </a:lnTo>
                <a:lnTo>
                  <a:pt x="1429068" y="1029018"/>
                </a:lnTo>
                <a:lnTo>
                  <a:pt x="1419860" y="1029971"/>
                </a:lnTo>
                <a:lnTo>
                  <a:pt x="1410653" y="1030288"/>
                </a:lnTo>
                <a:lnTo>
                  <a:pt x="1401445" y="1030288"/>
                </a:lnTo>
                <a:lnTo>
                  <a:pt x="1391920" y="1030288"/>
                </a:lnTo>
                <a:lnTo>
                  <a:pt x="1382713" y="1029971"/>
                </a:lnTo>
                <a:lnTo>
                  <a:pt x="1373823" y="1029018"/>
                </a:lnTo>
                <a:lnTo>
                  <a:pt x="1364933" y="1028383"/>
                </a:lnTo>
                <a:lnTo>
                  <a:pt x="1356043" y="1027112"/>
                </a:lnTo>
                <a:lnTo>
                  <a:pt x="1347153" y="1025842"/>
                </a:lnTo>
                <a:lnTo>
                  <a:pt x="1338580" y="1024254"/>
                </a:lnTo>
                <a:lnTo>
                  <a:pt x="1330008" y="1022348"/>
                </a:lnTo>
                <a:lnTo>
                  <a:pt x="1321753" y="1020443"/>
                </a:lnTo>
                <a:lnTo>
                  <a:pt x="1313180" y="1018219"/>
                </a:lnTo>
                <a:lnTo>
                  <a:pt x="1305243" y="1015679"/>
                </a:lnTo>
                <a:lnTo>
                  <a:pt x="1297305" y="1013138"/>
                </a:lnTo>
                <a:lnTo>
                  <a:pt x="1289050" y="1010279"/>
                </a:lnTo>
                <a:lnTo>
                  <a:pt x="1281430" y="1007104"/>
                </a:lnTo>
                <a:lnTo>
                  <a:pt x="1273493" y="1003928"/>
                </a:lnTo>
                <a:lnTo>
                  <a:pt x="1266190" y="1000434"/>
                </a:lnTo>
                <a:lnTo>
                  <a:pt x="1250950" y="992812"/>
                </a:lnTo>
                <a:lnTo>
                  <a:pt x="1236345" y="984554"/>
                </a:lnTo>
                <a:lnTo>
                  <a:pt x="1222693" y="975344"/>
                </a:lnTo>
                <a:lnTo>
                  <a:pt x="1209040" y="965498"/>
                </a:lnTo>
                <a:lnTo>
                  <a:pt x="1196023" y="955017"/>
                </a:lnTo>
                <a:lnTo>
                  <a:pt x="1183005" y="943901"/>
                </a:lnTo>
                <a:lnTo>
                  <a:pt x="1170623" y="932150"/>
                </a:lnTo>
                <a:lnTo>
                  <a:pt x="1158875" y="919764"/>
                </a:lnTo>
                <a:lnTo>
                  <a:pt x="1147128" y="907378"/>
                </a:lnTo>
                <a:lnTo>
                  <a:pt x="1136333" y="893721"/>
                </a:lnTo>
                <a:lnTo>
                  <a:pt x="1125538" y="879747"/>
                </a:lnTo>
                <a:lnTo>
                  <a:pt x="1115695" y="865455"/>
                </a:lnTo>
                <a:lnTo>
                  <a:pt x="1105853" y="850845"/>
                </a:lnTo>
                <a:lnTo>
                  <a:pt x="1096645" y="835601"/>
                </a:lnTo>
                <a:lnTo>
                  <a:pt x="1087755" y="820038"/>
                </a:lnTo>
                <a:lnTo>
                  <a:pt x="1079183" y="803841"/>
                </a:lnTo>
                <a:lnTo>
                  <a:pt x="1070928" y="787643"/>
                </a:lnTo>
                <a:lnTo>
                  <a:pt x="1063625" y="770811"/>
                </a:lnTo>
                <a:lnTo>
                  <a:pt x="1056323" y="753978"/>
                </a:lnTo>
                <a:lnTo>
                  <a:pt x="1049655" y="737145"/>
                </a:lnTo>
                <a:lnTo>
                  <a:pt x="1043305" y="719677"/>
                </a:lnTo>
                <a:lnTo>
                  <a:pt x="1037273" y="702209"/>
                </a:lnTo>
                <a:lnTo>
                  <a:pt x="1031558" y="684106"/>
                </a:lnTo>
                <a:lnTo>
                  <a:pt x="1026795" y="666321"/>
                </a:lnTo>
                <a:lnTo>
                  <a:pt x="1020763" y="664415"/>
                </a:lnTo>
                <a:lnTo>
                  <a:pt x="1015365" y="662827"/>
                </a:lnTo>
                <a:lnTo>
                  <a:pt x="1009650" y="659969"/>
                </a:lnTo>
                <a:lnTo>
                  <a:pt x="1004253" y="657110"/>
                </a:lnTo>
                <a:lnTo>
                  <a:pt x="998855" y="653617"/>
                </a:lnTo>
                <a:lnTo>
                  <a:pt x="993775" y="650441"/>
                </a:lnTo>
                <a:lnTo>
                  <a:pt x="989013" y="646312"/>
                </a:lnTo>
                <a:lnTo>
                  <a:pt x="984250" y="642183"/>
                </a:lnTo>
                <a:lnTo>
                  <a:pt x="979805" y="637737"/>
                </a:lnTo>
                <a:lnTo>
                  <a:pt x="975360" y="632973"/>
                </a:lnTo>
                <a:lnTo>
                  <a:pt x="970598" y="627891"/>
                </a:lnTo>
                <a:lnTo>
                  <a:pt x="966788" y="622492"/>
                </a:lnTo>
                <a:lnTo>
                  <a:pt x="962978" y="617411"/>
                </a:lnTo>
                <a:lnTo>
                  <a:pt x="959168" y="611376"/>
                </a:lnTo>
                <a:lnTo>
                  <a:pt x="955358" y="605660"/>
                </a:lnTo>
                <a:lnTo>
                  <a:pt x="952500" y="599625"/>
                </a:lnTo>
                <a:lnTo>
                  <a:pt x="949325" y="593591"/>
                </a:lnTo>
                <a:lnTo>
                  <a:pt x="946468" y="587239"/>
                </a:lnTo>
                <a:lnTo>
                  <a:pt x="943610" y="580887"/>
                </a:lnTo>
                <a:lnTo>
                  <a:pt x="941388" y="574535"/>
                </a:lnTo>
                <a:lnTo>
                  <a:pt x="939165" y="567865"/>
                </a:lnTo>
                <a:lnTo>
                  <a:pt x="937260" y="561196"/>
                </a:lnTo>
                <a:lnTo>
                  <a:pt x="935355" y="554526"/>
                </a:lnTo>
                <a:lnTo>
                  <a:pt x="934085" y="547857"/>
                </a:lnTo>
                <a:lnTo>
                  <a:pt x="932815" y="541505"/>
                </a:lnTo>
                <a:lnTo>
                  <a:pt x="931863" y="534835"/>
                </a:lnTo>
                <a:lnTo>
                  <a:pt x="930910" y="528166"/>
                </a:lnTo>
                <a:lnTo>
                  <a:pt x="930593" y="521496"/>
                </a:lnTo>
                <a:lnTo>
                  <a:pt x="930275" y="515144"/>
                </a:lnTo>
                <a:lnTo>
                  <a:pt x="930275" y="508792"/>
                </a:lnTo>
                <a:lnTo>
                  <a:pt x="930593" y="502440"/>
                </a:lnTo>
                <a:lnTo>
                  <a:pt x="931228" y="496088"/>
                </a:lnTo>
                <a:lnTo>
                  <a:pt x="932498" y="488148"/>
                </a:lnTo>
                <a:lnTo>
                  <a:pt x="934403" y="480526"/>
                </a:lnTo>
                <a:lnTo>
                  <a:pt x="936625" y="473539"/>
                </a:lnTo>
                <a:lnTo>
                  <a:pt x="939165" y="466869"/>
                </a:lnTo>
                <a:lnTo>
                  <a:pt x="942023" y="460835"/>
                </a:lnTo>
                <a:lnTo>
                  <a:pt x="945515" y="455436"/>
                </a:lnTo>
                <a:lnTo>
                  <a:pt x="949325" y="450037"/>
                </a:lnTo>
                <a:lnTo>
                  <a:pt x="953770" y="445273"/>
                </a:lnTo>
                <a:lnTo>
                  <a:pt x="958215" y="440826"/>
                </a:lnTo>
                <a:lnTo>
                  <a:pt x="962978" y="437015"/>
                </a:lnTo>
                <a:lnTo>
                  <a:pt x="968058" y="433204"/>
                </a:lnTo>
                <a:lnTo>
                  <a:pt x="973773" y="430345"/>
                </a:lnTo>
                <a:lnTo>
                  <a:pt x="979805" y="427805"/>
                </a:lnTo>
                <a:lnTo>
                  <a:pt x="985520" y="425264"/>
                </a:lnTo>
                <a:lnTo>
                  <a:pt x="992188" y="423358"/>
                </a:lnTo>
                <a:lnTo>
                  <a:pt x="998855" y="421453"/>
                </a:lnTo>
                <a:lnTo>
                  <a:pt x="1000443" y="399538"/>
                </a:lnTo>
                <a:lnTo>
                  <a:pt x="1002983" y="377942"/>
                </a:lnTo>
                <a:lnTo>
                  <a:pt x="1006475" y="356663"/>
                </a:lnTo>
                <a:lnTo>
                  <a:pt x="1010603" y="336019"/>
                </a:lnTo>
                <a:lnTo>
                  <a:pt x="1015365" y="315057"/>
                </a:lnTo>
                <a:lnTo>
                  <a:pt x="1020763" y="295049"/>
                </a:lnTo>
                <a:lnTo>
                  <a:pt x="1027748" y="275358"/>
                </a:lnTo>
                <a:lnTo>
                  <a:pt x="1034733" y="256302"/>
                </a:lnTo>
                <a:lnTo>
                  <a:pt x="1042353" y="237564"/>
                </a:lnTo>
                <a:lnTo>
                  <a:pt x="1051243" y="219143"/>
                </a:lnTo>
                <a:lnTo>
                  <a:pt x="1060768" y="201675"/>
                </a:lnTo>
                <a:lnTo>
                  <a:pt x="1065530" y="193417"/>
                </a:lnTo>
                <a:lnTo>
                  <a:pt x="1070610" y="184842"/>
                </a:lnTo>
                <a:lnTo>
                  <a:pt x="1076008" y="176585"/>
                </a:lnTo>
                <a:lnTo>
                  <a:pt x="1081405" y="168327"/>
                </a:lnTo>
                <a:lnTo>
                  <a:pt x="1087120" y="160070"/>
                </a:lnTo>
                <a:lnTo>
                  <a:pt x="1092835" y="152447"/>
                </a:lnTo>
                <a:lnTo>
                  <a:pt x="1098868" y="144507"/>
                </a:lnTo>
                <a:lnTo>
                  <a:pt x="1104900" y="137202"/>
                </a:lnTo>
                <a:lnTo>
                  <a:pt x="1111250" y="129580"/>
                </a:lnTo>
                <a:lnTo>
                  <a:pt x="1117600" y="122593"/>
                </a:lnTo>
                <a:lnTo>
                  <a:pt x="1124268" y="115606"/>
                </a:lnTo>
                <a:lnTo>
                  <a:pt x="1131253" y="108619"/>
                </a:lnTo>
                <a:lnTo>
                  <a:pt x="1137920" y="101949"/>
                </a:lnTo>
                <a:lnTo>
                  <a:pt x="1144905" y="95597"/>
                </a:lnTo>
                <a:lnTo>
                  <a:pt x="1152525" y="89245"/>
                </a:lnTo>
                <a:lnTo>
                  <a:pt x="1159828" y="82893"/>
                </a:lnTo>
                <a:lnTo>
                  <a:pt x="1167130" y="76859"/>
                </a:lnTo>
                <a:lnTo>
                  <a:pt x="1175068" y="71460"/>
                </a:lnTo>
                <a:lnTo>
                  <a:pt x="1183005" y="65743"/>
                </a:lnTo>
                <a:lnTo>
                  <a:pt x="1190943" y="60661"/>
                </a:lnTo>
                <a:lnTo>
                  <a:pt x="1198880" y="55262"/>
                </a:lnTo>
                <a:lnTo>
                  <a:pt x="1207453" y="50498"/>
                </a:lnTo>
                <a:lnTo>
                  <a:pt x="1216025" y="45734"/>
                </a:lnTo>
                <a:lnTo>
                  <a:pt x="1224598" y="41288"/>
                </a:lnTo>
                <a:lnTo>
                  <a:pt x="1233170" y="36841"/>
                </a:lnTo>
                <a:lnTo>
                  <a:pt x="1242060" y="32713"/>
                </a:lnTo>
                <a:lnTo>
                  <a:pt x="1250950" y="28902"/>
                </a:lnTo>
                <a:lnTo>
                  <a:pt x="1260158" y="25408"/>
                </a:lnTo>
                <a:lnTo>
                  <a:pt x="1269365" y="21914"/>
                </a:lnTo>
                <a:lnTo>
                  <a:pt x="1278890" y="19056"/>
                </a:lnTo>
                <a:lnTo>
                  <a:pt x="1288415" y="15880"/>
                </a:lnTo>
                <a:lnTo>
                  <a:pt x="1297940" y="13339"/>
                </a:lnTo>
                <a:lnTo>
                  <a:pt x="1307783" y="10798"/>
                </a:lnTo>
                <a:lnTo>
                  <a:pt x="1317625" y="8575"/>
                </a:lnTo>
                <a:lnTo>
                  <a:pt x="1327785" y="6670"/>
                </a:lnTo>
                <a:lnTo>
                  <a:pt x="1337945" y="4764"/>
                </a:lnTo>
                <a:lnTo>
                  <a:pt x="1348105" y="3494"/>
                </a:lnTo>
                <a:lnTo>
                  <a:pt x="1358583" y="2223"/>
                </a:lnTo>
                <a:lnTo>
                  <a:pt x="1369060" y="1588"/>
                </a:lnTo>
                <a:lnTo>
                  <a:pt x="1379855" y="635"/>
                </a:lnTo>
                <a:lnTo>
                  <a:pt x="1390650" y="318"/>
                </a:lnTo>
                <a:lnTo>
                  <a:pt x="140144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微软雅黑" panose="020B0503020204020204" charset="-122"/>
              <a:ea typeface="微软雅黑" panose="020B0503020204020204" charset="-122"/>
              <a:cs typeface="+mn-cs"/>
            </a:endParaRPr>
          </a:p>
        </p:txBody>
      </p:sp>
      <p:sp>
        <p:nvSpPr>
          <p:cNvPr id="18456" name="文本框 36"/>
          <p:cNvSpPr/>
          <p:nvPr/>
        </p:nvSpPr>
        <p:spPr>
          <a:xfrm>
            <a:off x="984250" y="1831975"/>
            <a:ext cx="2949575" cy="133604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a:p>
            <a:pPr marL="0" lvl="0" indent="0" defTabSz="914400" eaLnBrk="1" hangingPunct="1">
              <a:lnSpc>
                <a:spcPct val="100000"/>
              </a:lnSpc>
              <a:spcBef>
                <a:spcPct val="0"/>
              </a:spcBef>
              <a:buClrTx/>
              <a:buFont typeface="Arial" panose="020B0604020202020204" pitchFamily="34" charset="0"/>
              <a:buNone/>
            </a:pPr>
            <a:endParaRPr lang="en-US" altLang="zh-CN" sz="1400" b="1" dirty="0">
              <a:solidFill>
                <a:schemeClr val="tx1"/>
              </a:solidFill>
              <a:latin typeface="微软雅黑" panose="020B0503020204020204" charset="-122"/>
              <a:ea typeface="微软雅黑" panose="020B0503020204020204" charset="-122"/>
              <a:sym typeface="Calibri" panose="020F0502020204030204" charset="0"/>
            </a:endParaRPr>
          </a:p>
        </p:txBody>
      </p:sp>
      <p:sp>
        <p:nvSpPr>
          <p:cNvPr id="18457" name="文本框 36"/>
          <p:cNvSpPr/>
          <p:nvPr/>
        </p:nvSpPr>
        <p:spPr>
          <a:xfrm>
            <a:off x="984250" y="3279775"/>
            <a:ext cx="2949575" cy="133604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a:p>
            <a:pPr marL="0" lvl="0" indent="0" defTabSz="914400" eaLnBrk="1" hangingPunct="1">
              <a:lnSpc>
                <a:spcPct val="100000"/>
              </a:lnSpc>
              <a:spcBef>
                <a:spcPct val="0"/>
              </a:spcBef>
              <a:buClrTx/>
              <a:buFont typeface="Arial" panose="020B0604020202020204" pitchFamily="34" charset="0"/>
              <a:buNone/>
            </a:pPr>
            <a:endParaRPr lang="en-US" altLang="zh-CN" sz="1400" b="1" dirty="0">
              <a:solidFill>
                <a:schemeClr val="tx1"/>
              </a:solidFill>
              <a:latin typeface="微软雅黑" panose="020B0503020204020204" charset="-122"/>
              <a:ea typeface="微软雅黑" panose="020B0503020204020204" charset="-122"/>
              <a:sym typeface="Calibri" panose="020F0502020204030204" charset="0"/>
            </a:endParaRPr>
          </a:p>
        </p:txBody>
      </p:sp>
      <p:sp>
        <p:nvSpPr>
          <p:cNvPr id="18458" name="文本框 36"/>
          <p:cNvSpPr/>
          <p:nvPr/>
        </p:nvSpPr>
        <p:spPr>
          <a:xfrm>
            <a:off x="984250" y="4699000"/>
            <a:ext cx="2949575" cy="116840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p:txBody>
      </p:sp>
      <p:sp>
        <p:nvSpPr>
          <p:cNvPr id="18459" name="文本框 36"/>
          <p:cNvSpPr/>
          <p:nvPr/>
        </p:nvSpPr>
        <p:spPr>
          <a:xfrm>
            <a:off x="8509000" y="1831975"/>
            <a:ext cx="2949575" cy="133604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a:p>
            <a:pPr marL="0" lvl="0" indent="0" defTabSz="914400" eaLnBrk="1" hangingPunct="1">
              <a:lnSpc>
                <a:spcPct val="100000"/>
              </a:lnSpc>
              <a:spcBef>
                <a:spcPct val="0"/>
              </a:spcBef>
              <a:buClrTx/>
              <a:buFont typeface="Arial" panose="020B0604020202020204" pitchFamily="34" charset="0"/>
              <a:buNone/>
            </a:pPr>
            <a:endParaRPr lang="en-US" altLang="zh-CN" sz="1400" b="1" dirty="0">
              <a:solidFill>
                <a:schemeClr val="tx1"/>
              </a:solidFill>
              <a:latin typeface="微软雅黑" panose="020B0503020204020204" charset="-122"/>
              <a:ea typeface="微软雅黑" panose="020B0503020204020204" charset="-122"/>
              <a:sym typeface="Calibri" panose="020F0502020204030204" charset="0"/>
            </a:endParaRPr>
          </a:p>
        </p:txBody>
      </p:sp>
      <p:sp>
        <p:nvSpPr>
          <p:cNvPr id="18460" name="文本框 36"/>
          <p:cNvSpPr/>
          <p:nvPr/>
        </p:nvSpPr>
        <p:spPr>
          <a:xfrm>
            <a:off x="8509000" y="3279775"/>
            <a:ext cx="2949575" cy="133604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a:p>
            <a:pPr marL="0" lvl="0" indent="0" defTabSz="914400" eaLnBrk="1" hangingPunct="1">
              <a:lnSpc>
                <a:spcPct val="100000"/>
              </a:lnSpc>
              <a:spcBef>
                <a:spcPct val="0"/>
              </a:spcBef>
              <a:buClrTx/>
              <a:buFont typeface="Arial" panose="020B0604020202020204" pitchFamily="34" charset="0"/>
              <a:buNone/>
            </a:pPr>
            <a:endParaRPr lang="en-US" altLang="zh-CN" sz="1400" b="1" dirty="0">
              <a:solidFill>
                <a:schemeClr val="tx1"/>
              </a:solidFill>
              <a:latin typeface="微软雅黑" panose="020B0503020204020204" charset="-122"/>
              <a:ea typeface="微软雅黑" panose="020B0503020204020204" charset="-122"/>
              <a:sym typeface="Calibri" panose="020F0502020204030204" charset="0"/>
            </a:endParaRPr>
          </a:p>
        </p:txBody>
      </p:sp>
      <p:sp>
        <p:nvSpPr>
          <p:cNvPr id="18461" name="文本框 36"/>
          <p:cNvSpPr/>
          <p:nvPr/>
        </p:nvSpPr>
        <p:spPr>
          <a:xfrm>
            <a:off x="8509000" y="4699000"/>
            <a:ext cx="2949575" cy="1168400"/>
          </a:xfrm>
          <a:prstGeom prst="rect">
            <a:avLst/>
          </a:prstGeom>
          <a:noFill/>
          <a:ln w="9525">
            <a:noFill/>
          </a:ln>
        </p:spPr>
        <p:txBody>
          <a:bodyPr>
            <a:spAutoFit/>
          </a:bodyPr>
          <a:lstStyle>
            <a:lvl1pPr marL="266700" indent="-266700" algn="l" defTabSz="685800" rtl="0" eaLnBrk="0" fontAlgn="base" hangingPunct="0">
              <a:lnSpc>
                <a:spcPct val="90000"/>
              </a:lnSpc>
              <a:spcBef>
                <a:spcPts val="1350"/>
              </a:spcBef>
              <a:spcAft>
                <a:spcPct val="0"/>
              </a:spcAft>
              <a:buClr>
                <a:schemeClr val="accent1"/>
              </a:buClr>
              <a:buSzPct val="80000"/>
              <a:buFont typeface="Wingdings 2" panose="05020102010507070707" pitchFamily="18" charset="2"/>
              <a:buChar char=""/>
              <a:defRPr sz="2800" kern="1200">
                <a:solidFill>
                  <a:schemeClr val="accent1"/>
                </a:solidFill>
                <a:latin typeface="+mn-lt"/>
                <a:ea typeface="+mn-ea"/>
                <a:cs typeface="幼圆" panose="02010509060101010101" pitchFamily="49" charset="-122"/>
              </a:defRPr>
            </a:lvl1pPr>
            <a:lvl2pPr marL="266700" indent="-266700" algn="l" defTabSz="685800" rtl="0" eaLnBrk="0" fontAlgn="base" hangingPunct="0">
              <a:lnSpc>
                <a:spcPct val="130000"/>
              </a:lnSpc>
              <a:spcBef>
                <a:spcPct val="0"/>
              </a:spcBef>
              <a:spcAft>
                <a:spcPct val="0"/>
              </a:spcAft>
              <a:buFont typeface="Calibri" panose="020F0502020204030204" charset="0"/>
              <a:buChar char=" "/>
              <a:defRPr sz="2000" kern="1200">
                <a:solidFill>
                  <a:schemeClr val="tx1"/>
                </a:solidFill>
                <a:latin typeface="+mn-lt"/>
                <a:ea typeface="+mn-ea"/>
                <a:cs typeface="幼圆" panose="02010509060101010101" pitchFamily="49" charset="-122"/>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rgbClr val="7F7F7F"/>
                </a:solidFill>
                <a:latin typeface="+mn-lt"/>
                <a:ea typeface="+mn-ea"/>
                <a:cs typeface="幼圆" panose="02010509060101010101" pitchFamily="49" charset="-122"/>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rgbClr val="7F7F7F"/>
                </a:solidFill>
                <a:latin typeface="+mn-lt"/>
                <a:ea typeface="+mn-ea"/>
                <a:cs typeface="幼圆" panose="02010509060101010101" pitchFamily="49" charset="-122"/>
              </a:defRPr>
            </a:lvl5pPr>
          </a:lstStyle>
          <a:p>
            <a:pPr marL="0" lvl="0" indent="0" defTabSz="914400" eaLnBrk="1" hangingPunct="1">
              <a:lnSpc>
                <a:spcPct val="130000"/>
              </a:lnSpc>
              <a:spcBef>
                <a:spcPts val="1000"/>
              </a:spcBef>
              <a:buClrTx/>
              <a:buNone/>
            </a:pPr>
            <a:r>
              <a:rPr lang="en-US" altLang="zh-CN" sz="2000" b="1" dirty="0">
                <a:solidFill>
                  <a:schemeClr val="tx1"/>
                </a:solidFill>
                <a:latin typeface="微软雅黑" panose="020B0503020204020204" charset="-122"/>
                <a:ea typeface="微软雅黑" panose="020B0503020204020204" charset="-122"/>
                <a:sym typeface="Calibri" panose="020F0502020204030204" charset="0"/>
              </a:rPr>
              <a:t>单击此处添加标题</a:t>
            </a:r>
          </a:p>
          <a:p>
            <a:pPr marL="0" lvl="0" indent="0" defTabSz="914400" eaLnBrk="1" hangingPunct="1">
              <a:lnSpc>
                <a:spcPct val="130000"/>
              </a:lnSpc>
              <a:spcBef>
                <a:spcPts val="1000"/>
              </a:spcBef>
              <a:buClrTx/>
              <a:buNone/>
            </a:pPr>
            <a:r>
              <a:rPr lang="en-US" altLang="zh-CN" sz="1400" b="1" dirty="0">
                <a:solidFill>
                  <a:schemeClr val="tx1"/>
                </a:solidFill>
                <a:latin typeface="微软雅黑" panose="020B0503020204020204" charset="-122"/>
                <a:ea typeface="微软雅黑" panose="020B0503020204020204" charset="-122"/>
                <a:sym typeface="Calibri" panose="020F0502020204030204" charset="0"/>
              </a:rPr>
              <a:t>请在此粘贴或者输入您的文字内容请在此粘贴或者输入您的文字内容</a:t>
            </a:r>
          </a:p>
        </p:txBody>
      </p:sp>
    </p:spTree>
    <p:extLst>
      <p:ext uri="{BB962C8B-B14F-4D97-AF65-F5344CB8AC3E}">
        <p14:creationId xmlns:p14="http://schemas.microsoft.com/office/powerpoint/2010/main" val="74918975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438"/>
                                        </p:tgtEl>
                                        <p:attrNameLst>
                                          <p:attrName>style.visibility</p:attrName>
                                        </p:attrNameLst>
                                      </p:cBhvr>
                                      <p:to>
                                        <p:strVal val="visible"/>
                                      </p:to>
                                    </p:set>
                                    <p:anim calcmode="lin" valueType="num">
                                      <p:cBhvr>
                                        <p:cTn id="7" dur="500" fill="hold"/>
                                        <p:tgtEl>
                                          <p:spTgt spid="18438"/>
                                        </p:tgtEl>
                                        <p:attrNameLst>
                                          <p:attrName>ppt_w</p:attrName>
                                        </p:attrNameLst>
                                      </p:cBhvr>
                                      <p:tavLst>
                                        <p:tav tm="0">
                                          <p:val>
                                            <p:fltVal val="0"/>
                                          </p:val>
                                        </p:tav>
                                        <p:tav tm="100000">
                                          <p:val>
                                            <p:strVal val="#ppt_w"/>
                                          </p:val>
                                        </p:tav>
                                      </p:tavLst>
                                    </p:anim>
                                    <p:anim calcmode="lin" valueType="num">
                                      <p:cBhvr>
                                        <p:cTn id="8" dur="500" fill="hold"/>
                                        <p:tgtEl>
                                          <p:spTgt spid="18438"/>
                                        </p:tgtEl>
                                        <p:attrNameLst>
                                          <p:attrName>ppt_h</p:attrName>
                                        </p:attrNameLst>
                                      </p:cBhvr>
                                      <p:tavLst>
                                        <p:tav tm="0">
                                          <p:val>
                                            <p:fltVal val="0"/>
                                          </p:val>
                                        </p:tav>
                                        <p:tav tm="100000">
                                          <p:val>
                                            <p:strVal val="#ppt_h"/>
                                          </p:val>
                                        </p:tav>
                                      </p:tavLst>
                                    </p:anim>
                                    <p:animEffect transition="in" filter="fade">
                                      <p:cBhvr>
                                        <p:cTn id="9" dur="500"/>
                                        <p:tgtEl>
                                          <p:spTgt spid="18438"/>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8439"/>
                                        </p:tgtEl>
                                        <p:attrNameLst>
                                          <p:attrName>style.visibility</p:attrName>
                                        </p:attrNameLst>
                                      </p:cBhvr>
                                      <p:to>
                                        <p:strVal val="visible"/>
                                      </p:to>
                                    </p:set>
                                    <p:anim calcmode="lin" valueType="num">
                                      <p:cBhvr>
                                        <p:cTn id="12" dur="500" fill="hold"/>
                                        <p:tgtEl>
                                          <p:spTgt spid="18439"/>
                                        </p:tgtEl>
                                        <p:attrNameLst>
                                          <p:attrName>ppt_w</p:attrName>
                                        </p:attrNameLst>
                                      </p:cBhvr>
                                      <p:tavLst>
                                        <p:tav tm="0">
                                          <p:val>
                                            <p:fltVal val="0"/>
                                          </p:val>
                                        </p:tav>
                                        <p:tav tm="100000">
                                          <p:val>
                                            <p:strVal val="#ppt_w"/>
                                          </p:val>
                                        </p:tav>
                                      </p:tavLst>
                                    </p:anim>
                                    <p:anim calcmode="lin" valueType="num">
                                      <p:cBhvr>
                                        <p:cTn id="13" dur="500" fill="hold"/>
                                        <p:tgtEl>
                                          <p:spTgt spid="18439"/>
                                        </p:tgtEl>
                                        <p:attrNameLst>
                                          <p:attrName>ppt_h</p:attrName>
                                        </p:attrNameLst>
                                      </p:cBhvr>
                                      <p:tavLst>
                                        <p:tav tm="0">
                                          <p:val>
                                            <p:fltVal val="0"/>
                                          </p:val>
                                        </p:tav>
                                        <p:tav tm="100000">
                                          <p:val>
                                            <p:strVal val="#ppt_h"/>
                                          </p:val>
                                        </p:tav>
                                      </p:tavLst>
                                    </p:anim>
                                    <p:animEffect transition="in" filter="fade">
                                      <p:cBhvr>
                                        <p:cTn id="14" dur="500"/>
                                        <p:tgtEl>
                                          <p:spTgt spid="18439"/>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440"/>
                                        </p:tgtEl>
                                        <p:attrNameLst>
                                          <p:attrName>style.visibility</p:attrName>
                                        </p:attrNameLst>
                                      </p:cBhvr>
                                      <p:to>
                                        <p:strVal val="visible"/>
                                      </p:to>
                                    </p:set>
                                    <p:anim calcmode="lin" valueType="num">
                                      <p:cBhvr>
                                        <p:cTn id="17" dur="500" fill="hold"/>
                                        <p:tgtEl>
                                          <p:spTgt spid="18440"/>
                                        </p:tgtEl>
                                        <p:attrNameLst>
                                          <p:attrName>ppt_w</p:attrName>
                                        </p:attrNameLst>
                                      </p:cBhvr>
                                      <p:tavLst>
                                        <p:tav tm="0">
                                          <p:val>
                                            <p:fltVal val="0"/>
                                          </p:val>
                                        </p:tav>
                                        <p:tav tm="100000">
                                          <p:val>
                                            <p:strVal val="#ppt_w"/>
                                          </p:val>
                                        </p:tav>
                                      </p:tavLst>
                                    </p:anim>
                                    <p:anim calcmode="lin" valueType="num">
                                      <p:cBhvr>
                                        <p:cTn id="18" dur="500" fill="hold"/>
                                        <p:tgtEl>
                                          <p:spTgt spid="18440"/>
                                        </p:tgtEl>
                                        <p:attrNameLst>
                                          <p:attrName>ppt_h</p:attrName>
                                        </p:attrNameLst>
                                      </p:cBhvr>
                                      <p:tavLst>
                                        <p:tav tm="0">
                                          <p:val>
                                            <p:fltVal val="0"/>
                                          </p:val>
                                        </p:tav>
                                        <p:tav tm="100000">
                                          <p:val>
                                            <p:strVal val="#ppt_h"/>
                                          </p:val>
                                        </p:tav>
                                      </p:tavLst>
                                    </p:anim>
                                    <p:animEffect transition="in" filter="fade">
                                      <p:cBhvr>
                                        <p:cTn id="19" dur="500"/>
                                        <p:tgtEl>
                                          <p:spTgt spid="18440"/>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441"/>
                                        </p:tgtEl>
                                        <p:attrNameLst>
                                          <p:attrName>style.visibility</p:attrName>
                                        </p:attrNameLst>
                                      </p:cBhvr>
                                      <p:to>
                                        <p:strVal val="visible"/>
                                      </p:to>
                                    </p:set>
                                    <p:anim calcmode="lin" valueType="num">
                                      <p:cBhvr>
                                        <p:cTn id="22" dur="500" fill="hold"/>
                                        <p:tgtEl>
                                          <p:spTgt spid="18441"/>
                                        </p:tgtEl>
                                        <p:attrNameLst>
                                          <p:attrName>ppt_w</p:attrName>
                                        </p:attrNameLst>
                                      </p:cBhvr>
                                      <p:tavLst>
                                        <p:tav tm="0">
                                          <p:val>
                                            <p:fltVal val="0"/>
                                          </p:val>
                                        </p:tav>
                                        <p:tav tm="100000">
                                          <p:val>
                                            <p:strVal val="#ppt_w"/>
                                          </p:val>
                                        </p:tav>
                                      </p:tavLst>
                                    </p:anim>
                                    <p:anim calcmode="lin" valueType="num">
                                      <p:cBhvr>
                                        <p:cTn id="23" dur="500" fill="hold"/>
                                        <p:tgtEl>
                                          <p:spTgt spid="18441"/>
                                        </p:tgtEl>
                                        <p:attrNameLst>
                                          <p:attrName>ppt_h</p:attrName>
                                        </p:attrNameLst>
                                      </p:cBhvr>
                                      <p:tavLst>
                                        <p:tav tm="0">
                                          <p:val>
                                            <p:fltVal val="0"/>
                                          </p:val>
                                        </p:tav>
                                        <p:tav tm="100000">
                                          <p:val>
                                            <p:strVal val="#ppt_h"/>
                                          </p:val>
                                        </p:tav>
                                      </p:tavLst>
                                    </p:anim>
                                    <p:animEffect transition="in" filter="fade">
                                      <p:cBhvr>
                                        <p:cTn id="24" dur="500"/>
                                        <p:tgtEl>
                                          <p:spTgt spid="18441"/>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442"/>
                                        </p:tgtEl>
                                        <p:attrNameLst>
                                          <p:attrName>style.visibility</p:attrName>
                                        </p:attrNameLst>
                                      </p:cBhvr>
                                      <p:to>
                                        <p:strVal val="visible"/>
                                      </p:to>
                                    </p:set>
                                    <p:anim calcmode="lin" valueType="num">
                                      <p:cBhvr>
                                        <p:cTn id="27" dur="500" fill="hold"/>
                                        <p:tgtEl>
                                          <p:spTgt spid="18442"/>
                                        </p:tgtEl>
                                        <p:attrNameLst>
                                          <p:attrName>ppt_w</p:attrName>
                                        </p:attrNameLst>
                                      </p:cBhvr>
                                      <p:tavLst>
                                        <p:tav tm="0">
                                          <p:val>
                                            <p:fltVal val="0"/>
                                          </p:val>
                                        </p:tav>
                                        <p:tav tm="100000">
                                          <p:val>
                                            <p:strVal val="#ppt_w"/>
                                          </p:val>
                                        </p:tav>
                                      </p:tavLst>
                                    </p:anim>
                                    <p:anim calcmode="lin" valueType="num">
                                      <p:cBhvr>
                                        <p:cTn id="28" dur="500" fill="hold"/>
                                        <p:tgtEl>
                                          <p:spTgt spid="18442"/>
                                        </p:tgtEl>
                                        <p:attrNameLst>
                                          <p:attrName>ppt_h</p:attrName>
                                        </p:attrNameLst>
                                      </p:cBhvr>
                                      <p:tavLst>
                                        <p:tav tm="0">
                                          <p:val>
                                            <p:fltVal val="0"/>
                                          </p:val>
                                        </p:tav>
                                        <p:tav tm="100000">
                                          <p:val>
                                            <p:strVal val="#ppt_h"/>
                                          </p:val>
                                        </p:tav>
                                      </p:tavLst>
                                    </p:anim>
                                    <p:animEffect transition="in" filter="fade">
                                      <p:cBhvr>
                                        <p:cTn id="29" dur="500"/>
                                        <p:tgtEl>
                                          <p:spTgt spid="18442"/>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18443"/>
                                        </p:tgtEl>
                                        <p:attrNameLst>
                                          <p:attrName>style.visibility</p:attrName>
                                        </p:attrNameLst>
                                      </p:cBhvr>
                                      <p:to>
                                        <p:strVal val="visible"/>
                                      </p:to>
                                    </p:set>
                                    <p:anim calcmode="lin" valueType="num">
                                      <p:cBhvr>
                                        <p:cTn id="32" dur="500" fill="hold"/>
                                        <p:tgtEl>
                                          <p:spTgt spid="18443"/>
                                        </p:tgtEl>
                                        <p:attrNameLst>
                                          <p:attrName>ppt_w</p:attrName>
                                        </p:attrNameLst>
                                      </p:cBhvr>
                                      <p:tavLst>
                                        <p:tav tm="0">
                                          <p:val>
                                            <p:fltVal val="0"/>
                                          </p:val>
                                        </p:tav>
                                        <p:tav tm="100000">
                                          <p:val>
                                            <p:strVal val="#ppt_w"/>
                                          </p:val>
                                        </p:tav>
                                      </p:tavLst>
                                    </p:anim>
                                    <p:anim calcmode="lin" valueType="num">
                                      <p:cBhvr>
                                        <p:cTn id="33" dur="500" fill="hold"/>
                                        <p:tgtEl>
                                          <p:spTgt spid="18443"/>
                                        </p:tgtEl>
                                        <p:attrNameLst>
                                          <p:attrName>ppt_h</p:attrName>
                                        </p:attrNameLst>
                                      </p:cBhvr>
                                      <p:tavLst>
                                        <p:tav tm="0">
                                          <p:val>
                                            <p:fltVal val="0"/>
                                          </p:val>
                                        </p:tav>
                                        <p:tav tm="100000">
                                          <p:val>
                                            <p:strVal val="#ppt_h"/>
                                          </p:val>
                                        </p:tav>
                                      </p:tavLst>
                                    </p:anim>
                                    <p:animEffect transition="in" filter="fade">
                                      <p:cBhvr>
                                        <p:cTn id="34" dur="500"/>
                                        <p:tgtEl>
                                          <p:spTgt spid="1844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8444"/>
                                        </p:tgtEl>
                                        <p:attrNameLst>
                                          <p:attrName>style.visibility</p:attrName>
                                        </p:attrNameLst>
                                      </p:cBhvr>
                                      <p:to>
                                        <p:strVal val="visible"/>
                                      </p:to>
                                    </p:set>
                                    <p:anim calcmode="lin" valueType="num">
                                      <p:cBhvr>
                                        <p:cTn id="37" dur="500" fill="hold"/>
                                        <p:tgtEl>
                                          <p:spTgt spid="18444"/>
                                        </p:tgtEl>
                                        <p:attrNameLst>
                                          <p:attrName>ppt_w</p:attrName>
                                        </p:attrNameLst>
                                      </p:cBhvr>
                                      <p:tavLst>
                                        <p:tav tm="0">
                                          <p:val>
                                            <p:fltVal val="0"/>
                                          </p:val>
                                        </p:tav>
                                        <p:tav tm="100000">
                                          <p:val>
                                            <p:strVal val="#ppt_w"/>
                                          </p:val>
                                        </p:tav>
                                      </p:tavLst>
                                    </p:anim>
                                    <p:anim calcmode="lin" valueType="num">
                                      <p:cBhvr>
                                        <p:cTn id="38" dur="500" fill="hold"/>
                                        <p:tgtEl>
                                          <p:spTgt spid="18444"/>
                                        </p:tgtEl>
                                        <p:attrNameLst>
                                          <p:attrName>ppt_h</p:attrName>
                                        </p:attrNameLst>
                                      </p:cBhvr>
                                      <p:tavLst>
                                        <p:tav tm="0">
                                          <p:val>
                                            <p:fltVal val="0"/>
                                          </p:val>
                                        </p:tav>
                                        <p:tav tm="100000">
                                          <p:val>
                                            <p:strVal val="#ppt_h"/>
                                          </p:val>
                                        </p:tav>
                                      </p:tavLst>
                                    </p:anim>
                                    <p:animEffect transition="in" filter="fade">
                                      <p:cBhvr>
                                        <p:cTn id="39" dur="500"/>
                                        <p:tgtEl>
                                          <p:spTgt spid="18444"/>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445"/>
                                        </p:tgtEl>
                                        <p:attrNameLst>
                                          <p:attrName>style.visibility</p:attrName>
                                        </p:attrNameLst>
                                      </p:cBhvr>
                                      <p:to>
                                        <p:strVal val="visible"/>
                                      </p:to>
                                    </p:set>
                                    <p:anim calcmode="lin" valueType="num">
                                      <p:cBhvr>
                                        <p:cTn id="42" dur="500" fill="hold"/>
                                        <p:tgtEl>
                                          <p:spTgt spid="18445"/>
                                        </p:tgtEl>
                                        <p:attrNameLst>
                                          <p:attrName>ppt_w</p:attrName>
                                        </p:attrNameLst>
                                      </p:cBhvr>
                                      <p:tavLst>
                                        <p:tav tm="0">
                                          <p:val>
                                            <p:fltVal val="0"/>
                                          </p:val>
                                        </p:tav>
                                        <p:tav tm="100000">
                                          <p:val>
                                            <p:strVal val="#ppt_w"/>
                                          </p:val>
                                        </p:tav>
                                      </p:tavLst>
                                    </p:anim>
                                    <p:anim calcmode="lin" valueType="num">
                                      <p:cBhvr>
                                        <p:cTn id="43" dur="500" fill="hold"/>
                                        <p:tgtEl>
                                          <p:spTgt spid="18445"/>
                                        </p:tgtEl>
                                        <p:attrNameLst>
                                          <p:attrName>ppt_h</p:attrName>
                                        </p:attrNameLst>
                                      </p:cBhvr>
                                      <p:tavLst>
                                        <p:tav tm="0">
                                          <p:val>
                                            <p:fltVal val="0"/>
                                          </p:val>
                                        </p:tav>
                                        <p:tav tm="100000">
                                          <p:val>
                                            <p:strVal val="#ppt_h"/>
                                          </p:val>
                                        </p:tav>
                                      </p:tavLst>
                                    </p:anim>
                                    <p:animEffect transition="in" filter="fade">
                                      <p:cBhvr>
                                        <p:cTn id="44" dur="500"/>
                                        <p:tgtEl>
                                          <p:spTgt spid="18445"/>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18446"/>
                                        </p:tgtEl>
                                        <p:attrNameLst>
                                          <p:attrName>style.visibility</p:attrName>
                                        </p:attrNameLst>
                                      </p:cBhvr>
                                      <p:to>
                                        <p:strVal val="visible"/>
                                      </p:to>
                                    </p:set>
                                    <p:anim calcmode="lin" valueType="num">
                                      <p:cBhvr>
                                        <p:cTn id="47" dur="500" fill="hold"/>
                                        <p:tgtEl>
                                          <p:spTgt spid="18446"/>
                                        </p:tgtEl>
                                        <p:attrNameLst>
                                          <p:attrName>ppt_w</p:attrName>
                                        </p:attrNameLst>
                                      </p:cBhvr>
                                      <p:tavLst>
                                        <p:tav tm="0">
                                          <p:val>
                                            <p:fltVal val="0"/>
                                          </p:val>
                                        </p:tav>
                                        <p:tav tm="100000">
                                          <p:val>
                                            <p:strVal val="#ppt_w"/>
                                          </p:val>
                                        </p:tav>
                                      </p:tavLst>
                                    </p:anim>
                                    <p:anim calcmode="lin" valueType="num">
                                      <p:cBhvr>
                                        <p:cTn id="48" dur="500" fill="hold"/>
                                        <p:tgtEl>
                                          <p:spTgt spid="18446"/>
                                        </p:tgtEl>
                                        <p:attrNameLst>
                                          <p:attrName>ppt_h</p:attrName>
                                        </p:attrNameLst>
                                      </p:cBhvr>
                                      <p:tavLst>
                                        <p:tav tm="0">
                                          <p:val>
                                            <p:fltVal val="0"/>
                                          </p:val>
                                        </p:tav>
                                        <p:tav tm="100000">
                                          <p:val>
                                            <p:strVal val="#ppt_h"/>
                                          </p:val>
                                        </p:tav>
                                      </p:tavLst>
                                    </p:anim>
                                    <p:animEffect transition="in" filter="fade">
                                      <p:cBhvr>
                                        <p:cTn id="49" dur="500"/>
                                        <p:tgtEl>
                                          <p:spTgt spid="18446"/>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18447"/>
                                        </p:tgtEl>
                                        <p:attrNameLst>
                                          <p:attrName>style.visibility</p:attrName>
                                        </p:attrNameLst>
                                      </p:cBhvr>
                                      <p:to>
                                        <p:strVal val="visible"/>
                                      </p:to>
                                    </p:set>
                                    <p:anim calcmode="lin" valueType="num">
                                      <p:cBhvr>
                                        <p:cTn id="52" dur="500" fill="hold"/>
                                        <p:tgtEl>
                                          <p:spTgt spid="18447"/>
                                        </p:tgtEl>
                                        <p:attrNameLst>
                                          <p:attrName>ppt_w</p:attrName>
                                        </p:attrNameLst>
                                      </p:cBhvr>
                                      <p:tavLst>
                                        <p:tav tm="0">
                                          <p:val>
                                            <p:fltVal val="0"/>
                                          </p:val>
                                        </p:tav>
                                        <p:tav tm="100000">
                                          <p:val>
                                            <p:strVal val="#ppt_w"/>
                                          </p:val>
                                        </p:tav>
                                      </p:tavLst>
                                    </p:anim>
                                    <p:anim calcmode="lin" valueType="num">
                                      <p:cBhvr>
                                        <p:cTn id="53" dur="500" fill="hold"/>
                                        <p:tgtEl>
                                          <p:spTgt spid="18447"/>
                                        </p:tgtEl>
                                        <p:attrNameLst>
                                          <p:attrName>ppt_h</p:attrName>
                                        </p:attrNameLst>
                                      </p:cBhvr>
                                      <p:tavLst>
                                        <p:tav tm="0">
                                          <p:val>
                                            <p:fltVal val="0"/>
                                          </p:val>
                                        </p:tav>
                                        <p:tav tm="100000">
                                          <p:val>
                                            <p:strVal val="#ppt_h"/>
                                          </p:val>
                                        </p:tav>
                                      </p:tavLst>
                                    </p:anim>
                                    <p:animEffect transition="in" filter="fade">
                                      <p:cBhvr>
                                        <p:cTn id="54" dur="500"/>
                                        <p:tgtEl>
                                          <p:spTgt spid="18447"/>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18448"/>
                                        </p:tgtEl>
                                        <p:attrNameLst>
                                          <p:attrName>style.visibility</p:attrName>
                                        </p:attrNameLst>
                                      </p:cBhvr>
                                      <p:to>
                                        <p:strVal val="visible"/>
                                      </p:to>
                                    </p:set>
                                    <p:anim calcmode="lin" valueType="num">
                                      <p:cBhvr>
                                        <p:cTn id="57" dur="500" fill="hold"/>
                                        <p:tgtEl>
                                          <p:spTgt spid="18448"/>
                                        </p:tgtEl>
                                        <p:attrNameLst>
                                          <p:attrName>ppt_w</p:attrName>
                                        </p:attrNameLst>
                                      </p:cBhvr>
                                      <p:tavLst>
                                        <p:tav tm="0">
                                          <p:val>
                                            <p:fltVal val="0"/>
                                          </p:val>
                                        </p:tav>
                                        <p:tav tm="100000">
                                          <p:val>
                                            <p:strVal val="#ppt_w"/>
                                          </p:val>
                                        </p:tav>
                                      </p:tavLst>
                                    </p:anim>
                                    <p:anim calcmode="lin" valueType="num">
                                      <p:cBhvr>
                                        <p:cTn id="58" dur="500" fill="hold"/>
                                        <p:tgtEl>
                                          <p:spTgt spid="18448"/>
                                        </p:tgtEl>
                                        <p:attrNameLst>
                                          <p:attrName>ppt_h</p:attrName>
                                        </p:attrNameLst>
                                      </p:cBhvr>
                                      <p:tavLst>
                                        <p:tav tm="0">
                                          <p:val>
                                            <p:fltVal val="0"/>
                                          </p:val>
                                        </p:tav>
                                        <p:tav tm="100000">
                                          <p:val>
                                            <p:strVal val="#ppt_h"/>
                                          </p:val>
                                        </p:tav>
                                      </p:tavLst>
                                    </p:anim>
                                    <p:animEffect transition="in" filter="fade">
                                      <p:cBhvr>
                                        <p:cTn id="59" dur="500"/>
                                        <p:tgtEl>
                                          <p:spTgt spid="18448"/>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18449"/>
                                        </p:tgtEl>
                                        <p:attrNameLst>
                                          <p:attrName>style.visibility</p:attrName>
                                        </p:attrNameLst>
                                      </p:cBhvr>
                                      <p:to>
                                        <p:strVal val="visible"/>
                                      </p:to>
                                    </p:set>
                                    <p:anim calcmode="lin" valueType="num">
                                      <p:cBhvr>
                                        <p:cTn id="62" dur="500" fill="hold"/>
                                        <p:tgtEl>
                                          <p:spTgt spid="18449"/>
                                        </p:tgtEl>
                                        <p:attrNameLst>
                                          <p:attrName>ppt_w</p:attrName>
                                        </p:attrNameLst>
                                      </p:cBhvr>
                                      <p:tavLst>
                                        <p:tav tm="0">
                                          <p:val>
                                            <p:fltVal val="0"/>
                                          </p:val>
                                        </p:tav>
                                        <p:tav tm="100000">
                                          <p:val>
                                            <p:strVal val="#ppt_w"/>
                                          </p:val>
                                        </p:tav>
                                      </p:tavLst>
                                    </p:anim>
                                    <p:anim calcmode="lin" valueType="num">
                                      <p:cBhvr>
                                        <p:cTn id="63" dur="500" fill="hold"/>
                                        <p:tgtEl>
                                          <p:spTgt spid="18449"/>
                                        </p:tgtEl>
                                        <p:attrNameLst>
                                          <p:attrName>ppt_h</p:attrName>
                                        </p:attrNameLst>
                                      </p:cBhvr>
                                      <p:tavLst>
                                        <p:tav tm="0">
                                          <p:val>
                                            <p:fltVal val="0"/>
                                          </p:val>
                                        </p:tav>
                                        <p:tav tm="100000">
                                          <p:val>
                                            <p:strVal val="#ppt_h"/>
                                          </p:val>
                                        </p:tav>
                                      </p:tavLst>
                                    </p:anim>
                                    <p:animEffect transition="in" filter="fade">
                                      <p:cBhvr>
                                        <p:cTn id="64" dur="500"/>
                                        <p:tgtEl>
                                          <p:spTgt spid="18449"/>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 calcmode="lin" valueType="num">
                                      <p:cBhvr>
                                        <p:cTn id="67" dur="500" fill="hold"/>
                                        <p:tgtEl>
                                          <p:spTgt spid="51"/>
                                        </p:tgtEl>
                                        <p:attrNameLst>
                                          <p:attrName>ppt_w</p:attrName>
                                        </p:attrNameLst>
                                      </p:cBhvr>
                                      <p:tavLst>
                                        <p:tav tm="0">
                                          <p:val>
                                            <p:fltVal val="0"/>
                                          </p:val>
                                        </p:tav>
                                        <p:tav tm="100000">
                                          <p:val>
                                            <p:strVal val="#ppt_w"/>
                                          </p:val>
                                        </p:tav>
                                      </p:tavLst>
                                    </p:anim>
                                    <p:anim calcmode="lin" valueType="num">
                                      <p:cBhvr>
                                        <p:cTn id="68" dur="500" fill="hold"/>
                                        <p:tgtEl>
                                          <p:spTgt spid="51"/>
                                        </p:tgtEl>
                                        <p:attrNameLst>
                                          <p:attrName>ppt_h</p:attrName>
                                        </p:attrNameLst>
                                      </p:cBhvr>
                                      <p:tavLst>
                                        <p:tav tm="0">
                                          <p:val>
                                            <p:fltVal val="0"/>
                                          </p:val>
                                        </p:tav>
                                        <p:tav tm="100000">
                                          <p:val>
                                            <p:strVal val="#ppt_h"/>
                                          </p:val>
                                        </p:tav>
                                      </p:tavLst>
                                    </p:anim>
                                    <p:animEffect transition="in" filter="fade">
                                      <p:cBhvr>
                                        <p:cTn id="69" dur="500"/>
                                        <p:tgtEl>
                                          <p:spTgt spid="51"/>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53"/>
                                        </p:tgtEl>
                                        <p:attrNameLst>
                                          <p:attrName>style.visibility</p:attrName>
                                        </p:attrNameLst>
                                      </p:cBhvr>
                                      <p:to>
                                        <p:strVal val="visible"/>
                                      </p:to>
                                    </p:set>
                                    <p:anim calcmode="lin" valueType="num">
                                      <p:cBhvr>
                                        <p:cTn id="72" dur="500" fill="hold"/>
                                        <p:tgtEl>
                                          <p:spTgt spid="53"/>
                                        </p:tgtEl>
                                        <p:attrNameLst>
                                          <p:attrName>ppt_w</p:attrName>
                                        </p:attrNameLst>
                                      </p:cBhvr>
                                      <p:tavLst>
                                        <p:tav tm="0">
                                          <p:val>
                                            <p:fltVal val="0"/>
                                          </p:val>
                                        </p:tav>
                                        <p:tav tm="100000">
                                          <p:val>
                                            <p:strVal val="#ppt_w"/>
                                          </p:val>
                                        </p:tav>
                                      </p:tavLst>
                                    </p:anim>
                                    <p:anim calcmode="lin" valueType="num">
                                      <p:cBhvr>
                                        <p:cTn id="73" dur="500" fill="hold"/>
                                        <p:tgtEl>
                                          <p:spTgt spid="53"/>
                                        </p:tgtEl>
                                        <p:attrNameLst>
                                          <p:attrName>ppt_h</p:attrName>
                                        </p:attrNameLst>
                                      </p:cBhvr>
                                      <p:tavLst>
                                        <p:tav tm="0">
                                          <p:val>
                                            <p:fltVal val="0"/>
                                          </p:val>
                                        </p:tav>
                                        <p:tav tm="100000">
                                          <p:val>
                                            <p:strVal val="#ppt_h"/>
                                          </p:val>
                                        </p:tav>
                                      </p:tavLst>
                                    </p:anim>
                                    <p:animEffect transition="in" filter="fade">
                                      <p:cBhvr>
                                        <p:cTn id="74" dur="500"/>
                                        <p:tgtEl>
                                          <p:spTgt spid="53"/>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56"/>
                                        </p:tgtEl>
                                        <p:attrNameLst>
                                          <p:attrName>style.visibility</p:attrName>
                                        </p:attrNameLst>
                                      </p:cBhvr>
                                      <p:to>
                                        <p:strVal val="visible"/>
                                      </p:to>
                                    </p:set>
                                    <p:anim calcmode="lin" valueType="num">
                                      <p:cBhvr>
                                        <p:cTn id="77" dur="500" fill="hold"/>
                                        <p:tgtEl>
                                          <p:spTgt spid="56"/>
                                        </p:tgtEl>
                                        <p:attrNameLst>
                                          <p:attrName>ppt_w</p:attrName>
                                        </p:attrNameLst>
                                      </p:cBhvr>
                                      <p:tavLst>
                                        <p:tav tm="0">
                                          <p:val>
                                            <p:fltVal val="0"/>
                                          </p:val>
                                        </p:tav>
                                        <p:tav tm="100000">
                                          <p:val>
                                            <p:strVal val="#ppt_w"/>
                                          </p:val>
                                        </p:tav>
                                      </p:tavLst>
                                    </p:anim>
                                    <p:anim calcmode="lin" valueType="num">
                                      <p:cBhvr>
                                        <p:cTn id="78" dur="500" fill="hold"/>
                                        <p:tgtEl>
                                          <p:spTgt spid="56"/>
                                        </p:tgtEl>
                                        <p:attrNameLst>
                                          <p:attrName>ppt_h</p:attrName>
                                        </p:attrNameLst>
                                      </p:cBhvr>
                                      <p:tavLst>
                                        <p:tav tm="0">
                                          <p:val>
                                            <p:fltVal val="0"/>
                                          </p:val>
                                        </p:tav>
                                        <p:tav tm="100000">
                                          <p:val>
                                            <p:strVal val="#ppt_h"/>
                                          </p:val>
                                        </p:tav>
                                      </p:tavLst>
                                    </p:anim>
                                    <p:animEffect transition="in" filter="fade">
                                      <p:cBhvr>
                                        <p:cTn id="79" dur="500"/>
                                        <p:tgtEl>
                                          <p:spTgt spid="56"/>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57"/>
                                        </p:tgtEl>
                                        <p:attrNameLst>
                                          <p:attrName>style.visibility</p:attrName>
                                        </p:attrNameLst>
                                      </p:cBhvr>
                                      <p:to>
                                        <p:strVal val="visible"/>
                                      </p:to>
                                    </p:set>
                                    <p:anim calcmode="lin" valueType="num">
                                      <p:cBhvr>
                                        <p:cTn id="82" dur="500" fill="hold"/>
                                        <p:tgtEl>
                                          <p:spTgt spid="57"/>
                                        </p:tgtEl>
                                        <p:attrNameLst>
                                          <p:attrName>ppt_w</p:attrName>
                                        </p:attrNameLst>
                                      </p:cBhvr>
                                      <p:tavLst>
                                        <p:tav tm="0">
                                          <p:val>
                                            <p:fltVal val="0"/>
                                          </p:val>
                                        </p:tav>
                                        <p:tav tm="100000">
                                          <p:val>
                                            <p:strVal val="#ppt_w"/>
                                          </p:val>
                                        </p:tav>
                                      </p:tavLst>
                                    </p:anim>
                                    <p:anim calcmode="lin" valueType="num">
                                      <p:cBhvr>
                                        <p:cTn id="83" dur="500" fill="hold"/>
                                        <p:tgtEl>
                                          <p:spTgt spid="57"/>
                                        </p:tgtEl>
                                        <p:attrNameLst>
                                          <p:attrName>ppt_h</p:attrName>
                                        </p:attrNameLst>
                                      </p:cBhvr>
                                      <p:tavLst>
                                        <p:tav tm="0">
                                          <p:val>
                                            <p:fltVal val="0"/>
                                          </p:val>
                                        </p:tav>
                                        <p:tav tm="100000">
                                          <p:val>
                                            <p:strVal val="#ppt_h"/>
                                          </p:val>
                                        </p:tav>
                                      </p:tavLst>
                                    </p:anim>
                                    <p:animEffect transition="in" filter="fade">
                                      <p:cBhvr>
                                        <p:cTn id="84" dur="500"/>
                                        <p:tgtEl>
                                          <p:spTgt spid="57"/>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18454"/>
                                        </p:tgtEl>
                                        <p:attrNameLst>
                                          <p:attrName>style.visibility</p:attrName>
                                        </p:attrNameLst>
                                      </p:cBhvr>
                                      <p:to>
                                        <p:strVal val="visible"/>
                                      </p:to>
                                    </p:set>
                                    <p:anim calcmode="lin" valueType="num">
                                      <p:cBhvr>
                                        <p:cTn id="87" dur="500" fill="hold"/>
                                        <p:tgtEl>
                                          <p:spTgt spid="18454"/>
                                        </p:tgtEl>
                                        <p:attrNameLst>
                                          <p:attrName>ppt_w</p:attrName>
                                        </p:attrNameLst>
                                      </p:cBhvr>
                                      <p:tavLst>
                                        <p:tav tm="0">
                                          <p:val>
                                            <p:fltVal val="0"/>
                                          </p:val>
                                        </p:tav>
                                        <p:tav tm="100000">
                                          <p:val>
                                            <p:strVal val="#ppt_w"/>
                                          </p:val>
                                        </p:tav>
                                      </p:tavLst>
                                    </p:anim>
                                    <p:anim calcmode="lin" valueType="num">
                                      <p:cBhvr>
                                        <p:cTn id="88" dur="500" fill="hold"/>
                                        <p:tgtEl>
                                          <p:spTgt spid="18454"/>
                                        </p:tgtEl>
                                        <p:attrNameLst>
                                          <p:attrName>ppt_h</p:attrName>
                                        </p:attrNameLst>
                                      </p:cBhvr>
                                      <p:tavLst>
                                        <p:tav tm="0">
                                          <p:val>
                                            <p:fltVal val="0"/>
                                          </p:val>
                                        </p:tav>
                                        <p:tav tm="100000">
                                          <p:val>
                                            <p:strVal val="#ppt_h"/>
                                          </p:val>
                                        </p:tav>
                                      </p:tavLst>
                                    </p:anim>
                                    <p:animEffect transition="in" filter="fade">
                                      <p:cBhvr>
                                        <p:cTn id="89" dur="500"/>
                                        <p:tgtEl>
                                          <p:spTgt spid="18454"/>
                                        </p:tgtEl>
                                      </p:cBhvr>
                                    </p:animEffect>
                                  </p:childTnLst>
                                </p:cTn>
                              </p:par>
                              <p:par>
                                <p:cTn id="90" presetID="53" presetClass="entr" presetSubtype="16" fill="hold" grpId="0" nodeType="withEffect">
                                  <p:stCondLst>
                                    <p:cond delay="0"/>
                                  </p:stCondLst>
                                  <p:childTnLst>
                                    <p:set>
                                      <p:cBhvr>
                                        <p:cTn id="91" dur="1" fill="hold">
                                          <p:stCondLst>
                                            <p:cond delay="0"/>
                                          </p:stCondLst>
                                        </p:cTn>
                                        <p:tgtEl>
                                          <p:spTgt spid="59"/>
                                        </p:tgtEl>
                                        <p:attrNameLst>
                                          <p:attrName>style.visibility</p:attrName>
                                        </p:attrNameLst>
                                      </p:cBhvr>
                                      <p:to>
                                        <p:strVal val="visible"/>
                                      </p:to>
                                    </p:set>
                                    <p:anim calcmode="lin" valueType="num">
                                      <p:cBhvr>
                                        <p:cTn id="92" dur="500" fill="hold"/>
                                        <p:tgtEl>
                                          <p:spTgt spid="59"/>
                                        </p:tgtEl>
                                        <p:attrNameLst>
                                          <p:attrName>ppt_w</p:attrName>
                                        </p:attrNameLst>
                                      </p:cBhvr>
                                      <p:tavLst>
                                        <p:tav tm="0">
                                          <p:val>
                                            <p:fltVal val="0"/>
                                          </p:val>
                                        </p:tav>
                                        <p:tav tm="100000">
                                          <p:val>
                                            <p:strVal val="#ppt_w"/>
                                          </p:val>
                                        </p:tav>
                                      </p:tavLst>
                                    </p:anim>
                                    <p:anim calcmode="lin" valueType="num">
                                      <p:cBhvr>
                                        <p:cTn id="93" dur="500" fill="hold"/>
                                        <p:tgtEl>
                                          <p:spTgt spid="59"/>
                                        </p:tgtEl>
                                        <p:attrNameLst>
                                          <p:attrName>ppt_h</p:attrName>
                                        </p:attrNameLst>
                                      </p:cBhvr>
                                      <p:tavLst>
                                        <p:tav tm="0">
                                          <p:val>
                                            <p:fltVal val="0"/>
                                          </p:val>
                                        </p:tav>
                                        <p:tav tm="100000">
                                          <p:val>
                                            <p:strVal val="#ppt_h"/>
                                          </p:val>
                                        </p:tav>
                                      </p:tavLst>
                                    </p:anim>
                                    <p:animEffect transition="in" filter="fade">
                                      <p:cBhvr>
                                        <p:cTn id="94" dur="500"/>
                                        <p:tgtEl>
                                          <p:spTgt spid="59"/>
                                        </p:tgtEl>
                                      </p:cBhvr>
                                    </p:animEffect>
                                  </p:childTnLst>
                                </p:cTn>
                              </p:par>
                            </p:childTnLst>
                          </p:cTn>
                        </p:par>
                        <p:par>
                          <p:cTn id="95" fill="hold">
                            <p:stCondLst>
                              <p:cond delay="500"/>
                            </p:stCondLst>
                            <p:childTnLst>
                              <p:par>
                                <p:cTn id="96" presetID="2" presetClass="entr" presetSubtype="8" fill="hold" grpId="0" nodeType="afterEffect">
                                  <p:stCondLst>
                                    <p:cond delay="0"/>
                                  </p:stCondLst>
                                  <p:childTnLst>
                                    <p:set>
                                      <p:cBhvr>
                                        <p:cTn id="97" dur="1" fill="hold">
                                          <p:stCondLst>
                                            <p:cond delay="0"/>
                                          </p:stCondLst>
                                        </p:cTn>
                                        <p:tgtEl>
                                          <p:spTgt spid="18456"/>
                                        </p:tgtEl>
                                        <p:attrNameLst>
                                          <p:attrName>style.visibility</p:attrName>
                                        </p:attrNameLst>
                                      </p:cBhvr>
                                      <p:to>
                                        <p:strVal val="visible"/>
                                      </p:to>
                                    </p:set>
                                    <p:anim calcmode="lin" valueType="num">
                                      <p:cBhvr additive="base">
                                        <p:cTn id="98" dur="500" fill="hold"/>
                                        <p:tgtEl>
                                          <p:spTgt spid="18456"/>
                                        </p:tgtEl>
                                        <p:attrNameLst>
                                          <p:attrName>ppt_x</p:attrName>
                                        </p:attrNameLst>
                                      </p:cBhvr>
                                      <p:tavLst>
                                        <p:tav tm="0">
                                          <p:val>
                                            <p:strVal val="0-#ppt_w/2"/>
                                          </p:val>
                                        </p:tav>
                                        <p:tav tm="100000">
                                          <p:val>
                                            <p:strVal val="#ppt_x"/>
                                          </p:val>
                                        </p:tav>
                                      </p:tavLst>
                                    </p:anim>
                                    <p:anim calcmode="lin" valueType="num">
                                      <p:cBhvr additive="base">
                                        <p:cTn id="99" dur="500" fill="hold"/>
                                        <p:tgtEl>
                                          <p:spTgt spid="18456"/>
                                        </p:tgtEl>
                                        <p:attrNameLst>
                                          <p:attrName>ppt_y</p:attrName>
                                        </p:attrNameLst>
                                      </p:cBhvr>
                                      <p:tavLst>
                                        <p:tav tm="0">
                                          <p:val>
                                            <p:strVal val="#ppt_y"/>
                                          </p:val>
                                        </p:tav>
                                        <p:tav tm="100000">
                                          <p:val>
                                            <p:strVal val="#ppt_y"/>
                                          </p:val>
                                        </p:tav>
                                      </p:tavLst>
                                    </p:anim>
                                  </p:childTnLst>
                                </p:cTn>
                              </p:par>
                              <p:par>
                                <p:cTn id="100" presetID="2" presetClass="entr" presetSubtype="8" fill="hold" grpId="0" nodeType="withEffect">
                                  <p:stCondLst>
                                    <p:cond delay="0"/>
                                  </p:stCondLst>
                                  <p:childTnLst>
                                    <p:set>
                                      <p:cBhvr>
                                        <p:cTn id="101" dur="1" fill="hold">
                                          <p:stCondLst>
                                            <p:cond delay="0"/>
                                          </p:stCondLst>
                                        </p:cTn>
                                        <p:tgtEl>
                                          <p:spTgt spid="18457"/>
                                        </p:tgtEl>
                                        <p:attrNameLst>
                                          <p:attrName>style.visibility</p:attrName>
                                        </p:attrNameLst>
                                      </p:cBhvr>
                                      <p:to>
                                        <p:strVal val="visible"/>
                                      </p:to>
                                    </p:set>
                                    <p:anim calcmode="lin" valueType="num">
                                      <p:cBhvr additive="base">
                                        <p:cTn id="102" dur="500" fill="hold"/>
                                        <p:tgtEl>
                                          <p:spTgt spid="18457"/>
                                        </p:tgtEl>
                                        <p:attrNameLst>
                                          <p:attrName>ppt_x</p:attrName>
                                        </p:attrNameLst>
                                      </p:cBhvr>
                                      <p:tavLst>
                                        <p:tav tm="0">
                                          <p:val>
                                            <p:strVal val="0-#ppt_w/2"/>
                                          </p:val>
                                        </p:tav>
                                        <p:tav tm="100000">
                                          <p:val>
                                            <p:strVal val="#ppt_x"/>
                                          </p:val>
                                        </p:tav>
                                      </p:tavLst>
                                    </p:anim>
                                    <p:anim calcmode="lin" valueType="num">
                                      <p:cBhvr additive="base">
                                        <p:cTn id="103" dur="500" fill="hold"/>
                                        <p:tgtEl>
                                          <p:spTgt spid="18457"/>
                                        </p:tgtEl>
                                        <p:attrNameLst>
                                          <p:attrName>ppt_y</p:attrName>
                                        </p:attrNameLst>
                                      </p:cBhvr>
                                      <p:tavLst>
                                        <p:tav tm="0">
                                          <p:val>
                                            <p:strVal val="#ppt_y"/>
                                          </p:val>
                                        </p:tav>
                                        <p:tav tm="100000">
                                          <p:val>
                                            <p:strVal val="#ppt_y"/>
                                          </p:val>
                                        </p:tav>
                                      </p:tavLst>
                                    </p:anim>
                                  </p:childTnLst>
                                </p:cTn>
                              </p:par>
                              <p:par>
                                <p:cTn id="104" presetID="2" presetClass="entr" presetSubtype="8" fill="hold" grpId="0" nodeType="withEffect">
                                  <p:stCondLst>
                                    <p:cond delay="0"/>
                                  </p:stCondLst>
                                  <p:childTnLst>
                                    <p:set>
                                      <p:cBhvr>
                                        <p:cTn id="105" dur="1" fill="hold">
                                          <p:stCondLst>
                                            <p:cond delay="0"/>
                                          </p:stCondLst>
                                        </p:cTn>
                                        <p:tgtEl>
                                          <p:spTgt spid="18458"/>
                                        </p:tgtEl>
                                        <p:attrNameLst>
                                          <p:attrName>style.visibility</p:attrName>
                                        </p:attrNameLst>
                                      </p:cBhvr>
                                      <p:to>
                                        <p:strVal val="visible"/>
                                      </p:to>
                                    </p:set>
                                    <p:anim calcmode="lin" valueType="num">
                                      <p:cBhvr additive="base">
                                        <p:cTn id="106" dur="500" fill="hold"/>
                                        <p:tgtEl>
                                          <p:spTgt spid="18458"/>
                                        </p:tgtEl>
                                        <p:attrNameLst>
                                          <p:attrName>ppt_x</p:attrName>
                                        </p:attrNameLst>
                                      </p:cBhvr>
                                      <p:tavLst>
                                        <p:tav tm="0">
                                          <p:val>
                                            <p:strVal val="0-#ppt_w/2"/>
                                          </p:val>
                                        </p:tav>
                                        <p:tav tm="100000">
                                          <p:val>
                                            <p:strVal val="#ppt_x"/>
                                          </p:val>
                                        </p:tav>
                                      </p:tavLst>
                                    </p:anim>
                                    <p:anim calcmode="lin" valueType="num">
                                      <p:cBhvr additive="base">
                                        <p:cTn id="107" dur="500" fill="hold"/>
                                        <p:tgtEl>
                                          <p:spTgt spid="18458"/>
                                        </p:tgtEl>
                                        <p:attrNameLst>
                                          <p:attrName>ppt_y</p:attrName>
                                        </p:attrNameLst>
                                      </p:cBhvr>
                                      <p:tavLst>
                                        <p:tav tm="0">
                                          <p:val>
                                            <p:strVal val="#ppt_y"/>
                                          </p:val>
                                        </p:tav>
                                        <p:tav tm="100000">
                                          <p:val>
                                            <p:strVal val="#ppt_y"/>
                                          </p:val>
                                        </p:tav>
                                      </p:tavLst>
                                    </p:anim>
                                  </p:childTnLst>
                                </p:cTn>
                              </p:par>
                            </p:childTnLst>
                          </p:cTn>
                        </p:par>
                        <p:par>
                          <p:cTn id="108" fill="hold">
                            <p:stCondLst>
                              <p:cond delay="1000"/>
                            </p:stCondLst>
                            <p:childTnLst>
                              <p:par>
                                <p:cTn id="109" presetID="2" presetClass="entr" presetSubtype="2" fill="hold" grpId="0" nodeType="afterEffect">
                                  <p:stCondLst>
                                    <p:cond delay="0"/>
                                  </p:stCondLst>
                                  <p:childTnLst>
                                    <p:set>
                                      <p:cBhvr>
                                        <p:cTn id="110" dur="1" fill="hold">
                                          <p:stCondLst>
                                            <p:cond delay="0"/>
                                          </p:stCondLst>
                                        </p:cTn>
                                        <p:tgtEl>
                                          <p:spTgt spid="18459"/>
                                        </p:tgtEl>
                                        <p:attrNameLst>
                                          <p:attrName>style.visibility</p:attrName>
                                        </p:attrNameLst>
                                      </p:cBhvr>
                                      <p:to>
                                        <p:strVal val="visible"/>
                                      </p:to>
                                    </p:set>
                                    <p:anim calcmode="lin" valueType="num">
                                      <p:cBhvr additive="base">
                                        <p:cTn id="111" dur="500" fill="hold"/>
                                        <p:tgtEl>
                                          <p:spTgt spid="18459"/>
                                        </p:tgtEl>
                                        <p:attrNameLst>
                                          <p:attrName>ppt_x</p:attrName>
                                        </p:attrNameLst>
                                      </p:cBhvr>
                                      <p:tavLst>
                                        <p:tav tm="0">
                                          <p:val>
                                            <p:strVal val="1+#ppt_w/2"/>
                                          </p:val>
                                        </p:tav>
                                        <p:tav tm="100000">
                                          <p:val>
                                            <p:strVal val="#ppt_x"/>
                                          </p:val>
                                        </p:tav>
                                      </p:tavLst>
                                    </p:anim>
                                    <p:anim calcmode="lin" valueType="num">
                                      <p:cBhvr additive="base">
                                        <p:cTn id="112" dur="500" fill="hold"/>
                                        <p:tgtEl>
                                          <p:spTgt spid="18459"/>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18460"/>
                                        </p:tgtEl>
                                        <p:attrNameLst>
                                          <p:attrName>style.visibility</p:attrName>
                                        </p:attrNameLst>
                                      </p:cBhvr>
                                      <p:to>
                                        <p:strVal val="visible"/>
                                      </p:to>
                                    </p:set>
                                    <p:anim calcmode="lin" valueType="num">
                                      <p:cBhvr additive="base">
                                        <p:cTn id="115" dur="500" fill="hold"/>
                                        <p:tgtEl>
                                          <p:spTgt spid="18460"/>
                                        </p:tgtEl>
                                        <p:attrNameLst>
                                          <p:attrName>ppt_x</p:attrName>
                                        </p:attrNameLst>
                                      </p:cBhvr>
                                      <p:tavLst>
                                        <p:tav tm="0">
                                          <p:val>
                                            <p:strVal val="1+#ppt_w/2"/>
                                          </p:val>
                                        </p:tav>
                                        <p:tav tm="100000">
                                          <p:val>
                                            <p:strVal val="#ppt_x"/>
                                          </p:val>
                                        </p:tav>
                                      </p:tavLst>
                                    </p:anim>
                                    <p:anim calcmode="lin" valueType="num">
                                      <p:cBhvr additive="base">
                                        <p:cTn id="116" dur="500" fill="hold"/>
                                        <p:tgtEl>
                                          <p:spTgt spid="18460"/>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18461"/>
                                        </p:tgtEl>
                                        <p:attrNameLst>
                                          <p:attrName>style.visibility</p:attrName>
                                        </p:attrNameLst>
                                      </p:cBhvr>
                                      <p:to>
                                        <p:strVal val="visible"/>
                                      </p:to>
                                    </p:set>
                                    <p:anim calcmode="lin" valueType="num">
                                      <p:cBhvr additive="base">
                                        <p:cTn id="119" dur="500" fill="hold"/>
                                        <p:tgtEl>
                                          <p:spTgt spid="18461"/>
                                        </p:tgtEl>
                                        <p:attrNameLst>
                                          <p:attrName>ppt_x</p:attrName>
                                        </p:attrNameLst>
                                      </p:cBhvr>
                                      <p:tavLst>
                                        <p:tav tm="0">
                                          <p:val>
                                            <p:strVal val="1+#ppt_w/2"/>
                                          </p:val>
                                        </p:tav>
                                        <p:tav tm="100000">
                                          <p:val>
                                            <p:strVal val="#ppt_x"/>
                                          </p:val>
                                        </p:tav>
                                      </p:tavLst>
                                    </p:anim>
                                    <p:anim calcmode="lin" valueType="num">
                                      <p:cBhvr additive="base">
                                        <p:cTn id="120" dur="500" fill="hold"/>
                                        <p:tgtEl>
                                          <p:spTgt spid="1846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8" grpId="0" animBg="1"/>
      <p:bldP spid="18439" grpId="0" animBg="1"/>
      <p:bldP spid="18440" grpId="0" animBg="1"/>
      <p:bldP spid="18441" grpId="0" animBg="1"/>
      <p:bldP spid="18442" grpId="0" animBg="1"/>
      <p:bldP spid="18443" grpId="0" animBg="1"/>
      <p:bldP spid="18444" grpId="0" animBg="1"/>
      <p:bldP spid="18445" grpId="0" animBg="1"/>
      <p:bldP spid="18446" grpId="0" animBg="1"/>
      <p:bldP spid="18447" grpId="0" animBg="1"/>
      <p:bldP spid="18448" grpId="0" animBg="1"/>
      <p:bldP spid="18449" grpId="0" animBg="1"/>
      <p:bldP spid="51" grpId="0" animBg="1"/>
      <p:bldP spid="53" grpId="0" animBg="1"/>
      <p:bldP spid="56" grpId="0" animBg="1"/>
      <p:bldP spid="57" grpId="0" animBg="1"/>
      <p:bldP spid="18454" grpId="0" animBg="1"/>
      <p:bldP spid="59" grpId="0" animBg="1"/>
      <p:bldP spid="18456" grpId="0"/>
      <p:bldP spid="18457" grpId="0"/>
      <p:bldP spid="18458" grpId="0"/>
      <p:bldP spid="18459" grpId="0"/>
      <p:bldP spid="18460" grpId="0"/>
      <p:bldP spid="18461"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任意多边形 4"/>
          <p:cNvSpPr/>
          <p:nvPr/>
        </p:nvSpPr>
        <p:spPr>
          <a:xfrm>
            <a:off x="1074742" y="3766507"/>
            <a:ext cx="9999658" cy="773992"/>
          </a:xfrm>
          <a:custGeom>
            <a:avLst/>
            <a:gdLst>
              <a:gd name="connsiteX0" fmla="*/ 0 w 2924270"/>
              <a:gd name="connsiteY0" fmla="*/ 9053 h 226344"/>
              <a:gd name="connsiteX1" fmla="*/ 497941 w 2924270"/>
              <a:gd name="connsiteY1" fmla="*/ 217283 h 226344"/>
              <a:gd name="connsiteX2" fmla="*/ 968721 w 2924270"/>
              <a:gd name="connsiteY2" fmla="*/ 9053 h 226344"/>
              <a:gd name="connsiteX3" fmla="*/ 1448555 w 2924270"/>
              <a:gd name="connsiteY3" fmla="*/ 226337 h 226344"/>
              <a:gd name="connsiteX4" fmla="*/ 1937442 w 2924270"/>
              <a:gd name="connsiteY4" fmla="*/ 0 h 226344"/>
              <a:gd name="connsiteX5" fmla="*/ 2426329 w 2924270"/>
              <a:gd name="connsiteY5" fmla="*/ 226337 h 226344"/>
              <a:gd name="connsiteX6" fmla="*/ 2924270 w 2924270"/>
              <a:gd name="connsiteY6" fmla="*/ 0 h 2263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24270" h="226344">
                <a:moveTo>
                  <a:pt x="0" y="9053"/>
                </a:moveTo>
                <a:cubicBezTo>
                  <a:pt x="168244" y="113168"/>
                  <a:pt x="336488" y="217283"/>
                  <a:pt x="497941" y="217283"/>
                </a:cubicBezTo>
                <a:cubicBezTo>
                  <a:pt x="659394" y="217283"/>
                  <a:pt x="810285" y="7544"/>
                  <a:pt x="968721" y="9053"/>
                </a:cubicBezTo>
                <a:cubicBezTo>
                  <a:pt x="1127157" y="10562"/>
                  <a:pt x="1287102" y="227846"/>
                  <a:pt x="1448555" y="226337"/>
                </a:cubicBezTo>
                <a:cubicBezTo>
                  <a:pt x="1610008" y="224828"/>
                  <a:pt x="1774480" y="0"/>
                  <a:pt x="1937442" y="0"/>
                </a:cubicBezTo>
                <a:cubicBezTo>
                  <a:pt x="2100404" y="0"/>
                  <a:pt x="2261858" y="226337"/>
                  <a:pt x="2426329" y="226337"/>
                </a:cubicBezTo>
                <a:cubicBezTo>
                  <a:pt x="2590800" y="226337"/>
                  <a:pt x="2757535" y="113168"/>
                  <a:pt x="2924270" y="0"/>
                </a:cubicBezTo>
              </a:path>
            </a:pathLst>
          </a:custGeom>
          <a:noFill/>
          <a:ln w="19050">
            <a:solidFill>
              <a:schemeClr val="bg1">
                <a:lumMod val="75000"/>
              </a:schemeClr>
            </a:solidFill>
            <a:headEnd type="oval" w="med" len="med"/>
            <a:tailEnd type="oval"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6" name="组合 5"/>
          <p:cNvGrpSpPr/>
          <p:nvPr/>
        </p:nvGrpSpPr>
        <p:grpSpPr>
          <a:xfrm>
            <a:off x="1992821" y="2630514"/>
            <a:ext cx="1363533" cy="1363533"/>
            <a:chOff x="1992821" y="2630514"/>
            <a:chExt cx="1363533" cy="1363533"/>
          </a:xfrm>
        </p:grpSpPr>
        <p:sp>
          <p:nvSpPr>
            <p:cNvPr id="7" name="椭圆 6"/>
            <p:cNvSpPr/>
            <p:nvPr/>
          </p:nvSpPr>
          <p:spPr>
            <a:xfrm>
              <a:off x="1992821" y="2630514"/>
              <a:ext cx="1363533" cy="1363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9" name="矩形 8"/>
            <p:cNvSpPr/>
            <p:nvPr/>
          </p:nvSpPr>
          <p:spPr>
            <a:xfrm>
              <a:off x="2105633" y="3013852"/>
              <a:ext cx="1078027" cy="618286"/>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2010</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10" name="组合 9"/>
          <p:cNvGrpSpPr/>
          <p:nvPr/>
        </p:nvGrpSpPr>
        <p:grpSpPr>
          <a:xfrm>
            <a:off x="3690790" y="4303158"/>
            <a:ext cx="1363533" cy="1363533"/>
            <a:chOff x="3690790" y="4303158"/>
            <a:chExt cx="1363533" cy="1363533"/>
          </a:xfrm>
        </p:grpSpPr>
        <p:sp>
          <p:nvSpPr>
            <p:cNvPr id="11" name="椭圆 10"/>
            <p:cNvSpPr/>
            <p:nvPr/>
          </p:nvSpPr>
          <p:spPr>
            <a:xfrm>
              <a:off x="3690790" y="4303158"/>
              <a:ext cx="1363533" cy="1363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3833542" y="4718952"/>
              <a:ext cx="107802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2012</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13" name="组合 12"/>
          <p:cNvGrpSpPr/>
          <p:nvPr/>
        </p:nvGrpSpPr>
        <p:grpSpPr>
          <a:xfrm>
            <a:off x="6988605" y="4303158"/>
            <a:ext cx="1363533" cy="1363533"/>
            <a:chOff x="6988605" y="4303158"/>
            <a:chExt cx="1363533" cy="1363533"/>
          </a:xfrm>
        </p:grpSpPr>
        <p:sp>
          <p:nvSpPr>
            <p:cNvPr id="14" name="椭圆 13"/>
            <p:cNvSpPr/>
            <p:nvPr/>
          </p:nvSpPr>
          <p:spPr>
            <a:xfrm>
              <a:off x="6988605" y="4303158"/>
              <a:ext cx="1363533" cy="1363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矩形 14"/>
            <p:cNvSpPr/>
            <p:nvPr/>
          </p:nvSpPr>
          <p:spPr>
            <a:xfrm>
              <a:off x="7131357" y="4675781"/>
              <a:ext cx="107802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2016</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16" name="组合 15"/>
          <p:cNvGrpSpPr/>
          <p:nvPr/>
        </p:nvGrpSpPr>
        <p:grpSpPr>
          <a:xfrm>
            <a:off x="8824968" y="2630514"/>
            <a:ext cx="1363533" cy="1363533"/>
            <a:chOff x="8824968" y="2630514"/>
            <a:chExt cx="1363533" cy="1363533"/>
          </a:xfrm>
        </p:grpSpPr>
        <p:sp>
          <p:nvSpPr>
            <p:cNvPr id="17" name="椭圆 16"/>
            <p:cNvSpPr/>
            <p:nvPr/>
          </p:nvSpPr>
          <p:spPr>
            <a:xfrm>
              <a:off x="8824968" y="2630514"/>
              <a:ext cx="1363533" cy="1363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a:off x="8979450" y="3012939"/>
              <a:ext cx="107802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2018</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grpSp>
        <p:nvGrpSpPr>
          <p:cNvPr id="19" name="组合 18"/>
          <p:cNvGrpSpPr/>
          <p:nvPr/>
        </p:nvGrpSpPr>
        <p:grpSpPr>
          <a:xfrm>
            <a:off x="5408895" y="2630514"/>
            <a:ext cx="1363533" cy="1363533"/>
            <a:chOff x="5408895" y="2630514"/>
            <a:chExt cx="1363533" cy="1363533"/>
          </a:xfrm>
        </p:grpSpPr>
        <p:sp>
          <p:nvSpPr>
            <p:cNvPr id="20" name="椭圆 19"/>
            <p:cNvSpPr/>
            <p:nvPr/>
          </p:nvSpPr>
          <p:spPr>
            <a:xfrm>
              <a:off x="5408895" y="2630514"/>
              <a:ext cx="1363533" cy="1363533"/>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a:off x="5551647" y="3011991"/>
              <a:ext cx="1078027" cy="523220"/>
            </a:xfrm>
            <a:prstGeom prst="rect">
              <a:avLst/>
            </a:prstGeom>
          </p:spPr>
          <p:txBody>
            <a:bodyPr wrap="square">
              <a:spAutoFit/>
            </a:bodyPr>
            <a:lstStyle/>
            <a:p>
              <a:pPr algn="ctr"/>
              <a:r>
                <a:rPr lang="en-US" altLang="zh-CN" sz="2800" b="1" dirty="0">
                  <a:solidFill>
                    <a:prstClr val="white"/>
                  </a:solidFill>
                  <a:latin typeface="Agency FB" panose="020B0503020202020204" pitchFamily="34" charset="0"/>
                  <a:ea typeface="微软雅黑" panose="020B0503020204020204" pitchFamily="34" charset="-122"/>
                </a:rPr>
                <a:t>2014</a:t>
              </a:r>
              <a:endParaRPr lang="zh-CN" altLang="en-US" sz="2800" b="1" dirty="0">
                <a:solidFill>
                  <a:prstClr val="white"/>
                </a:solidFill>
                <a:latin typeface="Agency FB" panose="020B0503020202020204" pitchFamily="34" charset="0"/>
                <a:ea typeface="微软雅黑" panose="020B0503020204020204" pitchFamily="34" charset="-122"/>
              </a:endParaRPr>
            </a:p>
          </p:txBody>
        </p:sp>
      </p:grpSp>
      <p:sp>
        <p:nvSpPr>
          <p:cNvPr id="22" name="文本框 21"/>
          <p:cNvSpPr txBox="1"/>
          <p:nvPr/>
        </p:nvSpPr>
        <p:spPr>
          <a:xfrm>
            <a:off x="1666231" y="175010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4954125" y="1750107"/>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3102983" y="584514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6500819" y="5845144"/>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8337183" y="1758010"/>
            <a:ext cx="2339102" cy="1261884"/>
          </a:xfrm>
          <a:prstGeom prst="rect">
            <a:avLst/>
          </a:prstGeom>
          <a:noFill/>
          <a:effectLst/>
        </p:spPr>
        <p:txBody>
          <a:bodyPr wrap="none" rtlCol="0">
            <a:spAutoFit/>
          </a:bodyPr>
          <a:lstStyle/>
          <a:p>
            <a:r>
              <a:rPr lang="zh-CN" altLang="en-US" dirty="0">
                <a:solidFill>
                  <a:srgbClr val="004C80"/>
                </a:solidFill>
                <a:latin typeface="微软雅黑" panose="020B0503020204020204" pitchFamily="34" charset="-122"/>
                <a:ea typeface="微软雅黑" panose="020B0503020204020204" pitchFamily="34" charset="-122"/>
              </a:rPr>
              <a:t> </a:t>
            </a:r>
            <a:r>
              <a:rPr lang="zh-CN" altLang="en-US" sz="20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20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请在这里输入您的主要叙述内容</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endParaRPr lang="en-US" altLang="zh-CN" sz="3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8774181"/>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par>
                                <p:cTn id="14" presetID="53" presetClass="entr" presetSubtype="16" fill="hold" nodeType="withEffect">
                                  <p:stCondLst>
                                    <p:cond delay="250"/>
                                  </p:stCondLst>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ppt_w</p:attrName>
                                        </p:attrNameLst>
                                      </p:cBhvr>
                                      <p:tavLst>
                                        <p:tav tm="0">
                                          <p:val>
                                            <p:fltVal val="0"/>
                                          </p:val>
                                        </p:tav>
                                        <p:tav tm="100000">
                                          <p:val>
                                            <p:strVal val="#ppt_w"/>
                                          </p:val>
                                        </p:tav>
                                      </p:tavLst>
                                    </p:anim>
                                    <p:anim calcmode="lin" valueType="num">
                                      <p:cBhvr>
                                        <p:cTn id="17" dur="500" fill="hold"/>
                                        <p:tgtEl>
                                          <p:spTgt spid="19"/>
                                        </p:tgtEl>
                                        <p:attrNameLst>
                                          <p:attrName>ppt_h</p:attrName>
                                        </p:attrNameLst>
                                      </p:cBhvr>
                                      <p:tavLst>
                                        <p:tav tm="0">
                                          <p:val>
                                            <p:fltVal val="0"/>
                                          </p:val>
                                        </p:tav>
                                        <p:tav tm="100000">
                                          <p:val>
                                            <p:strVal val="#ppt_h"/>
                                          </p:val>
                                        </p:tav>
                                      </p:tavLst>
                                    </p:anim>
                                    <p:animEffect transition="in" filter="fade">
                                      <p:cBhvr>
                                        <p:cTn id="18" dur="500"/>
                                        <p:tgtEl>
                                          <p:spTgt spid="19"/>
                                        </p:tgtEl>
                                      </p:cBhvr>
                                    </p:animEffect>
                                  </p:childTnLst>
                                </p:cTn>
                              </p:par>
                              <p:par>
                                <p:cTn id="19" presetID="53" presetClass="entr" presetSubtype="16" fill="hold" nodeType="withEffect">
                                  <p:stCondLst>
                                    <p:cond delay="500"/>
                                  </p:stCondLst>
                                  <p:childTnLst>
                                    <p:set>
                                      <p:cBhvr>
                                        <p:cTn id="20" dur="1" fill="hold">
                                          <p:stCondLst>
                                            <p:cond delay="0"/>
                                          </p:stCondLst>
                                        </p:cTn>
                                        <p:tgtEl>
                                          <p:spTgt spid="16"/>
                                        </p:tgtEl>
                                        <p:attrNameLst>
                                          <p:attrName>style.visibility</p:attrName>
                                        </p:attrNameLst>
                                      </p:cBhvr>
                                      <p:to>
                                        <p:strVal val="visible"/>
                                      </p:to>
                                    </p:set>
                                    <p:anim calcmode="lin" valueType="num">
                                      <p:cBhvr>
                                        <p:cTn id="21" dur="500" fill="hold"/>
                                        <p:tgtEl>
                                          <p:spTgt spid="16"/>
                                        </p:tgtEl>
                                        <p:attrNameLst>
                                          <p:attrName>ppt_w</p:attrName>
                                        </p:attrNameLst>
                                      </p:cBhvr>
                                      <p:tavLst>
                                        <p:tav tm="0">
                                          <p:val>
                                            <p:fltVal val="0"/>
                                          </p:val>
                                        </p:tav>
                                        <p:tav tm="100000">
                                          <p:val>
                                            <p:strVal val="#ppt_w"/>
                                          </p:val>
                                        </p:tav>
                                      </p:tavLst>
                                    </p:anim>
                                    <p:anim calcmode="lin" valueType="num">
                                      <p:cBhvr>
                                        <p:cTn id="22" dur="500" fill="hold"/>
                                        <p:tgtEl>
                                          <p:spTgt spid="16"/>
                                        </p:tgtEl>
                                        <p:attrNameLst>
                                          <p:attrName>ppt_h</p:attrName>
                                        </p:attrNameLst>
                                      </p:cBhvr>
                                      <p:tavLst>
                                        <p:tav tm="0">
                                          <p:val>
                                            <p:fltVal val="0"/>
                                          </p:val>
                                        </p:tav>
                                        <p:tav tm="100000">
                                          <p:val>
                                            <p:strVal val="#ppt_h"/>
                                          </p:val>
                                        </p:tav>
                                      </p:tavLst>
                                    </p:anim>
                                    <p:animEffect transition="in" filter="fade">
                                      <p:cBhvr>
                                        <p:cTn id="23" dur="500"/>
                                        <p:tgtEl>
                                          <p:spTgt spid="16"/>
                                        </p:tgtEl>
                                      </p:cBhvr>
                                    </p:animEffect>
                                  </p:childTnLst>
                                </p:cTn>
                              </p:par>
                              <p:par>
                                <p:cTn id="24" presetID="53" presetClass="entr" presetSubtype="16" fill="hold" nodeType="withEffect">
                                  <p:stCondLst>
                                    <p:cond delay="750"/>
                                  </p:stCondLst>
                                  <p:childTnLst>
                                    <p:set>
                                      <p:cBhvr>
                                        <p:cTn id="25" dur="1" fill="hold">
                                          <p:stCondLst>
                                            <p:cond delay="0"/>
                                          </p:stCondLst>
                                        </p:cTn>
                                        <p:tgtEl>
                                          <p:spTgt spid="10"/>
                                        </p:tgtEl>
                                        <p:attrNameLst>
                                          <p:attrName>style.visibility</p:attrName>
                                        </p:attrNameLst>
                                      </p:cBhvr>
                                      <p:to>
                                        <p:strVal val="visible"/>
                                      </p:to>
                                    </p:set>
                                    <p:anim calcmode="lin" valueType="num">
                                      <p:cBhvr>
                                        <p:cTn id="26" dur="500" fill="hold"/>
                                        <p:tgtEl>
                                          <p:spTgt spid="10"/>
                                        </p:tgtEl>
                                        <p:attrNameLst>
                                          <p:attrName>ppt_w</p:attrName>
                                        </p:attrNameLst>
                                      </p:cBhvr>
                                      <p:tavLst>
                                        <p:tav tm="0">
                                          <p:val>
                                            <p:fltVal val="0"/>
                                          </p:val>
                                        </p:tav>
                                        <p:tav tm="100000">
                                          <p:val>
                                            <p:strVal val="#ppt_w"/>
                                          </p:val>
                                        </p:tav>
                                      </p:tavLst>
                                    </p:anim>
                                    <p:anim calcmode="lin" valueType="num">
                                      <p:cBhvr>
                                        <p:cTn id="27" dur="500" fill="hold"/>
                                        <p:tgtEl>
                                          <p:spTgt spid="10"/>
                                        </p:tgtEl>
                                        <p:attrNameLst>
                                          <p:attrName>ppt_h</p:attrName>
                                        </p:attrNameLst>
                                      </p:cBhvr>
                                      <p:tavLst>
                                        <p:tav tm="0">
                                          <p:val>
                                            <p:fltVal val="0"/>
                                          </p:val>
                                        </p:tav>
                                        <p:tav tm="100000">
                                          <p:val>
                                            <p:strVal val="#ppt_h"/>
                                          </p:val>
                                        </p:tav>
                                      </p:tavLst>
                                    </p:anim>
                                    <p:animEffect transition="in" filter="fade">
                                      <p:cBhvr>
                                        <p:cTn id="28" dur="500"/>
                                        <p:tgtEl>
                                          <p:spTgt spid="10"/>
                                        </p:tgtEl>
                                      </p:cBhvr>
                                    </p:animEffect>
                                  </p:childTnLst>
                                </p:cTn>
                              </p:par>
                              <p:par>
                                <p:cTn id="29" presetID="53" presetClass="entr" presetSubtype="16" fill="hold" nodeType="withEffect">
                                  <p:stCondLst>
                                    <p:cond delay="1000"/>
                                  </p:stCondLst>
                                  <p:childTnLst>
                                    <p:set>
                                      <p:cBhvr>
                                        <p:cTn id="30" dur="1" fill="hold">
                                          <p:stCondLst>
                                            <p:cond delay="0"/>
                                          </p:stCondLst>
                                        </p:cTn>
                                        <p:tgtEl>
                                          <p:spTgt spid="13"/>
                                        </p:tgtEl>
                                        <p:attrNameLst>
                                          <p:attrName>style.visibility</p:attrName>
                                        </p:attrNameLst>
                                      </p:cBhvr>
                                      <p:to>
                                        <p:strVal val="visible"/>
                                      </p:to>
                                    </p:set>
                                    <p:anim calcmode="lin" valueType="num">
                                      <p:cBhvr>
                                        <p:cTn id="31" dur="500" fill="hold"/>
                                        <p:tgtEl>
                                          <p:spTgt spid="13"/>
                                        </p:tgtEl>
                                        <p:attrNameLst>
                                          <p:attrName>ppt_w</p:attrName>
                                        </p:attrNameLst>
                                      </p:cBhvr>
                                      <p:tavLst>
                                        <p:tav tm="0">
                                          <p:val>
                                            <p:fltVal val="0"/>
                                          </p:val>
                                        </p:tav>
                                        <p:tav tm="100000">
                                          <p:val>
                                            <p:strVal val="#ppt_w"/>
                                          </p:val>
                                        </p:tav>
                                      </p:tavLst>
                                    </p:anim>
                                    <p:anim calcmode="lin" valueType="num">
                                      <p:cBhvr>
                                        <p:cTn id="32" dur="500" fill="hold"/>
                                        <p:tgtEl>
                                          <p:spTgt spid="13"/>
                                        </p:tgtEl>
                                        <p:attrNameLst>
                                          <p:attrName>ppt_h</p:attrName>
                                        </p:attrNameLst>
                                      </p:cBhvr>
                                      <p:tavLst>
                                        <p:tav tm="0">
                                          <p:val>
                                            <p:fltVal val="0"/>
                                          </p:val>
                                        </p:tav>
                                        <p:tav tm="100000">
                                          <p:val>
                                            <p:strVal val="#ppt_h"/>
                                          </p:val>
                                        </p:tav>
                                      </p:tavLst>
                                    </p:anim>
                                    <p:animEffect transition="in" filter="fade">
                                      <p:cBhvr>
                                        <p:cTn id="33" dur="500"/>
                                        <p:tgtEl>
                                          <p:spTgt spid="13"/>
                                        </p:tgtEl>
                                      </p:cBhvr>
                                    </p:animEffect>
                                  </p:childTnLst>
                                </p:cTn>
                              </p:par>
                            </p:childTnLst>
                          </p:cTn>
                        </p:par>
                        <p:par>
                          <p:cTn id="34" fill="hold">
                            <p:stCondLst>
                              <p:cond delay="2000"/>
                            </p:stCondLst>
                            <p:childTnLst>
                              <p:par>
                                <p:cTn id="35" presetID="10" presetClass="entr" presetSubtype="0" fill="hold" grpId="0" nodeType="afterEffect">
                                  <p:stCondLst>
                                    <p:cond delay="0"/>
                                  </p:stCondLst>
                                  <p:childTnLst>
                                    <p:set>
                                      <p:cBhvr>
                                        <p:cTn id="36" dur="1" fill="hold">
                                          <p:stCondLst>
                                            <p:cond delay="0"/>
                                          </p:stCondLst>
                                        </p:cTn>
                                        <p:tgtEl>
                                          <p:spTgt spid="22"/>
                                        </p:tgtEl>
                                        <p:attrNameLst>
                                          <p:attrName>style.visibility</p:attrName>
                                        </p:attrNameLst>
                                      </p:cBhvr>
                                      <p:to>
                                        <p:strVal val="visible"/>
                                      </p:to>
                                    </p:set>
                                    <p:animEffect transition="in" filter="fade">
                                      <p:cBhvr>
                                        <p:cTn id="37" dur="500"/>
                                        <p:tgtEl>
                                          <p:spTgt spid="22"/>
                                        </p:tgtEl>
                                      </p:cBhvr>
                                    </p:animEffect>
                                  </p:childTnLst>
                                </p:cTn>
                              </p:par>
                              <p:par>
                                <p:cTn id="38" presetID="10" presetClass="entr" presetSubtype="0" fill="hold" grpId="0" nodeType="withEffect">
                                  <p:stCondLst>
                                    <p:cond delay="250"/>
                                  </p:stCondLst>
                                  <p:childTnLst>
                                    <p:set>
                                      <p:cBhvr>
                                        <p:cTn id="39" dur="1" fill="hold">
                                          <p:stCondLst>
                                            <p:cond delay="0"/>
                                          </p:stCondLst>
                                        </p:cTn>
                                        <p:tgtEl>
                                          <p:spTgt spid="24"/>
                                        </p:tgtEl>
                                        <p:attrNameLst>
                                          <p:attrName>style.visibility</p:attrName>
                                        </p:attrNameLst>
                                      </p:cBhvr>
                                      <p:to>
                                        <p:strVal val="visible"/>
                                      </p:to>
                                    </p:set>
                                    <p:animEffect transition="in" filter="fade">
                                      <p:cBhvr>
                                        <p:cTn id="40" dur="500"/>
                                        <p:tgtEl>
                                          <p:spTgt spid="24"/>
                                        </p:tgtEl>
                                      </p:cBhvr>
                                    </p:animEffect>
                                  </p:childTnLst>
                                </p:cTn>
                              </p:par>
                              <p:par>
                                <p:cTn id="41" presetID="10" presetClass="entr" presetSubtype="0" fill="hold" grpId="0" nodeType="withEffect">
                                  <p:stCondLst>
                                    <p:cond delay="50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750"/>
                                  </p:stCondLst>
                                  <p:childTnLst>
                                    <p:set>
                                      <p:cBhvr>
                                        <p:cTn id="45" dur="1" fill="hold">
                                          <p:stCondLst>
                                            <p:cond delay="0"/>
                                          </p:stCondLst>
                                        </p:cTn>
                                        <p:tgtEl>
                                          <p:spTgt spid="25"/>
                                        </p:tgtEl>
                                        <p:attrNameLst>
                                          <p:attrName>style.visibility</p:attrName>
                                        </p:attrNameLst>
                                      </p:cBhvr>
                                      <p:to>
                                        <p:strVal val="visible"/>
                                      </p:to>
                                    </p:set>
                                    <p:animEffect transition="in" filter="fade">
                                      <p:cBhvr>
                                        <p:cTn id="46" dur="500"/>
                                        <p:tgtEl>
                                          <p:spTgt spid="25"/>
                                        </p:tgtEl>
                                      </p:cBhvr>
                                    </p:animEffect>
                                  </p:childTnLst>
                                </p:cTn>
                              </p:par>
                              <p:par>
                                <p:cTn id="47" presetID="10" presetClass="entr" presetSubtype="0" fill="hold" grpId="0" nodeType="withEffect">
                                  <p:stCondLst>
                                    <p:cond delay="100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2" grpId="0"/>
      <p:bldP spid="23" grpId="0"/>
      <p:bldP spid="24" grpId="0"/>
      <p:bldP spid="25" grpId="0"/>
      <p:bldP spid="2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C:\Users\Administrator\Desktop\QQ截图20170120001237.jpgQQ截图20170120001237">
            <a:extLst>
              <a:ext uri="{FF2B5EF4-FFF2-40B4-BE49-F238E27FC236}">
                <a16:creationId xmlns="" xmlns:a16="http://schemas.microsoft.com/office/drawing/2014/main" id="{22FB7EDF-AE95-4A55-AE9C-6A57A4EEC6D6}"/>
              </a:ext>
            </a:extLst>
          </p:cNvPr>
          <p:cNvPicPr>
            <a:picLocks noChangeAspect="1"/>
          </p:cNvPicPr>
          <p:nvPr/>
        </p:nvPicPr>
        <p:blipFill>
          <a:blip r:embed="rId3"/>
          <a:srcRect/>
          <a:stretch>
            <a:fillRect/>
          </a:stretch>
        </p:blipFill>
        <p:spPr>
          <a:xfrm>
            <a:off x="1043148" y="2969390"/>
            <a:ext cx="4873625" cy="3329230"/>
          </a:xfrm>
          <a:prstGeom prst="rect">
            <a:avLst/>
          </a:prstGeom>
        </p:spPr>
      </p:pic>
      <p:pic>
        <p:nvPicPr>
          <p:cNvPr id="5" name="图片 4" descr="C:\Users\Administrator\Desktop\001aa04b652e0cf95a3c03.jpg001aa04b652e0cf95a3c03">
            <a:extLst>
              <a:ext uri="{FF2B5EF4-FFF2-40B4-BE49-F238E27FC236}">
                <a16:creationId xmlns="" xmlns:a16="http://schemas.microsoft.com/office/drawing/2014/main" id="{469FC44F-B243-4187-8352-7E5633CBA5E0}"/>
              </a:ext>
            </a:extLst>
          </p:cNvPr>
          <p:cNvPicPr>
            <a:picLocks noChangeAspect="1"/>
          </p:cNvPicPr>
          <p:nvPr/>
        </p:nvPicPr>
        <p:blipFill>
          <a:blip r:embed="rId4"/>
          <a:srcRect/>
          <a:stretch>
            <a:fillRect/>
          </a:stretch>
        </p:blipFill>
        <p:spPr>
          <a:xfrm>
            <a:off x="6652396" y="2976199"/>
            <a:ext cx="4535805" cy="3320674"/>
          </a:xfrm>
          <a:prstGeom prst="rect">
            <a:avLst/>
          </a:prstGeom>
        </p:spPr>
      </p:pic>
      <p:sp>
        <p:nvSpPr>
          <p:cNvPr id="6" name="五边形 30">
            <a:extLst>
              <a:ext uri="{FF2B5EF4-FFF2-40B4-BE49-F238E27FC236}">
                <a16:creationId xmlns="" xmlns:a16="http://schemas.microsoft.com/office/drawing/2014/main" id="{688FCC00-5059-43F5-BCDB-72DBAF280A1F}"/>
              </a:ext>
            </a:extLst>
          </p:cNvPr>
          <p:cNvSpPr/>
          <p:nvPr/>
        </p:nvSpPr>
        <p:spPr>
          <a:xfrm rot="5400000">
            <a:off x="1265173" y="3096255"/>
            <a:ext cx="1146347" cy="892620"/>
          </a:xfrm>
          <a:prstGeom prst="homePlate">
            <a:avLst>
              <a:gd name="adj" fmla="val 303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TextBox 76">
            <a:extLst>
              <a:ext uri="{FF2B5EF4-FFF2-40B4-BE49-F238E27FC236}">
                <a16:creationId xmlns="" xmlns:a16="http://schemas.microsoft.com/office/drawing/2014/main" id="{1325BC68-34CB-49A5-A305-8D328ACDA651}"/>
              </a:ext>
            </a:extLst>
          </p:cNvPr>
          <p:cNvSpPr txBox="1"/>
          <p:nvPr/>
        </p:nvSpPr>
        <p:spPr>
          <a:xfrm>
            <a:off x="1467893" y="3311776"/>
            <a:ext cx="740908" cy="400110"/>
          </a:xfrm>
          <a:prstGeom prst="rect">
            <a:avLst/>
          </a:prstGeom>
          <a:noFill/>
        </p:spPr>
        <p:txBody>
          <a:bodyPr wrap="none" rtlCol="0">
            <a:spAutoFit/>
          </a:bodyPr>
          <a:lstStyle/>
          <a:p>
            <a:pPr algn="ctr"/>
            <a:r>
              <a:rPr lang="en-US" altLang="zh-CN" sz="2000" b="1" dirty="0">
                <a:solidFill>
                  <a:schemeClr val="bg1"/>
                </a:solidFill>
                <a:latin typeface="微软雅黑" panose="020B0503020204020204" charset="-122"/>
                <a:ea typeface="微软雅黑" panose="020B0503020204020204" charset="-122"/>
              </a:rPr>
              <a:t>80%</a:t>
            </a:r>
            <a:endParaRPr lang="zh-CN" altLang="en-US" sz="2000" b="1" dirty="0">
              <a:solidFill>
                <a:schemeClr val="bg1"/>
              </a:solidFill>
              <a:latin typeface="微软雅黑" panose="020B0503020204020204" charset="-122"/>
              <a:ea typeface="微软雅黑" panose="020B0503020204020204" charset="-122"/>
            </a:endParaRPr>
          </a:p>
        </p:txBody>
      </p:sp>
      <p:sp>
        <p:nvSpPr>
          <p:cNvPr id="8" name="五边形 32">
            <a:extLst>
              <a:ext uri="{FF2B5EF4-FFF2-40B4-BE49-F238E27FC236}">
                <a16:creationId xmlns="" xmlns:a16="http://schemas.microsoft.com/office/drawing/2014/main" id="{A276D5BE-9D9B-455D-99D7-2B8276FC6CB1}"/>
              </a:ext>
            </a:extLst>
          </p:cNvPr>
          <p:cNvSpPr/>
          <p:nvPr/>
        </p:nvSpPr>
        <p:spPr>
          <a:xfrm rot="5400000">
            <a:off x="6585271" y="3096255"/>
            <a:ext cx="1146347" cy="892620"/>
          </a:xfrm>
          <a:prstGeom prst="homePlate">
            <a:avLst>
              <a:gd name="adj" fmla="val 30354"/>
            </a:avLst>
          </a:prstGeom>
          <a:gradFill>
            <a:gsLst>
              <a:gs pos="0">
                <a:srgbClr val="E30000"/>
              </a:gs>
              <a:gs pos="100000">
                <a:srgbClr val="760303"/>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TextBox 76">
            <a:extLst>
              <a:ext uri="{FF2B5EF4-FFF2-40B4-BE49-F238E27FC236}">
                <a16:creationId xmlns="" xmlns:a16="http://schemas.microsoft.com/office/drawing/2014/main" id="{747F69B5-626C-448F-85CA-65907102E712}"/>
              </a:ext>
            </a:extLst>
          </p:cNvPr>
          <p:cNvSpPr txBox="1"/>
          <p:nvPr/>
        </p:nvSpPr>
        <p:spPr>
          <a:xfrm>
            <a:off x="6787990" y="3311777"/>
            <a:ext cx="740908" cy="400110"/>
          </a:xfrm>
          <a:prstGeom prst="rect">
            <a:avLst/>
          </a:prstGeom>
          <a:noFill/>
        </p:spPr>
        <p:txBody>
          <a:bodyPr wrap="none" rtlCol="0">
            <a:spAutoFit/>
          </a:bodyPr>
          <a:lstStyle/>
          <a:p>
            <a:pPr algn="ctr"/>
            <a:r>
              <a:rPr lang="en-US" altLang="zh-CN" sz="2000" b="1" dirty="0">
                <a:solidFill>
                  <a:schemeClr val="bg1"/>
                </a:solidFill>
                <a:latin typeface="微软雅黑" panose="020B0503020204020204" charset="-122"/>
                <a:ea typeface="微软雅黑" panose="020B0503020204020204" charset="-122"/>
              </a:rPr>
              <a:t>80%</a:t>
            </a:r>
            <a:endParaRPr lang="zh-CN" altLang="en-US" sz="2000" b="1" dirty="0">
              <a:solidFill>
                <a:schemeClr val="bg1"/>
              </a:solidFill>
              <a:latin typeface="微软雅黑" panose="020B0503020204020204" charset="-122"/>
              <a:ea typeface="微软雅黑" panose="020B0503020204020204" charset="-122"/>
            </a:endParaRPr>
          </a:p>
        </p:txBody>
      </p:sp>
      <p:sp>
        <p:nvSpPr>
          <p:cNvPr id="10" name="TextBox 76">
            <a:extLst>
              <a:ext uri="{FF2B5EF4-FFF2-40B4-BE49-F238E27FC236}">
                <a16:creationId xmlns="" xmlns:a16="http://schemas.microsoft.com/office/drawing/2014/main" id="{F863B7A4-0CF5-4AEC-98D7-4B125298A97E}"/>
              </a:ext>
            </a:extLst>
          </p:cNvPr>
          <p:cNvSpPr txBox="1"/>
          <p:nvPr/>
        </p:nvSpPr>
        <p:spPr>
          <a:xfrm>
            <a:off x="970540" y="1745468"/>
            <a:ext cx="1988376" cy="369332"/>
          </a:xfrm>
          <a:prstGeom prst="rect">
            <a:avLst/>
          </a:prstGeom>
          <a:noFill/>
        </p:spPr>
        <p:txBody>
          <a:bodyPr wrap="square" rtlCol="0">
            <a:spAutoFit/>
          </a:bodyPr>
          <a:lstStyle/>
          <a:p>
            <a:pPr marL="342900" indent="-342900">
              <a:buFont typeface="Wingdings" panose="05000000000000000000" pitchFamily="2" charset="2"/>
              <a:buChar char="ü"/>
            </a:pPr>
            <a:r>
              <a:rPr lang="zh-CN" altLang="en-US" b="1" dirty="0">
                <a:solidFill>
                  <a:schemeClr val="tx1"/>
                </a:solidFill>
                <a:latin typeface="微软雅黑" panose="020B0503020204020204" charset="-122"/>
                <a:ea typeface="微软雅黑" panose="020B0503020204020204" charset="-122"/>
              </a:rPr>
              <a:t>添加标题</a:t>
            </a:r>
          </a:p>
        </p:txBody>
      </p:sp>
      <p:sp>
        <p:nvSpPr>
          <p:cNvPr id="11" name="文本框 10">
            <a:extLst>
              <a:ext uri="{FF2B5EF4-FFF2-40B4-BE49-F238E27FC236}">
                <a16:creationId xmlns="" xmlns:a16="http://schemas.microsoft.com/office/drawing/2014/main" id="{91585B2F-C89E-4300-B2A4-765238020A62}"/>
              </a:ext>
            </a:extLst>
          </p:cNvPr>
          <p:cNvSpPr txBox="1"/>
          <p:nvPr/>
        </p:nvSpPr>
        <p:spPr>
          <a:xfrm>
            <a:off x="970540" y="2115435"/>
            <a:ext cx="4987951" cy="506730"/>
          </a:xfrm>
          <a:prstGeom prst="rect">
            <a:avLst/>
          </a:prstGeom>
          <a:noFill/>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a:t>
            </a:r>
          </a:p>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a:t>
            </a:r>
          </a:p>
        </p:txBody>
      </p:sp>
      <p:sp>
        <p:nvSpPr>
          <p:cNvPr id="12" name="TextBox 76">
            <a:extLst>
              <a:ext uri="{FF2B5EF4-FFF2-40B4-BE49-F238E27FC236}">
                <a16:creationId xmlns="" xmlns:a16="http://schemas.microsoft.com/office/drawing/2014/main" id="{12E28E35-215F-45DD-ACA8-B276C67AE917}"/>
              </a:ext>
            </a:extLst>
          </p:cNvPr>
          <p:cNvSpPr txBox="1"/>
          <p:nvPr/>
        </p:nvSpPr>
        <p:spPr>
          <a:xfrm>
            <a:off x="6410878" y="1745468"/>
            <a:ext cx="1988376" cy="369332"/>
          </a:xfrm>
          <a:prstGeom prst="rect">
            <a:avLst/>
          </a:prstGeom>
          <a:noFill/>
        </p:spPr>
        <p:txBody>
          <a:bodyPr wrap="square" rtlCol="0">
            <a:spAutoFit/>
          </a:bodyPr>
          <a:lstStyle/>
          <a:p>
            <a:pPr marL="342900" indent="-342900">
              <a:buFont typeface="Wingdings" panose="05000000000000000000" pitchFamily="2" charset="2"/>
              <a:buChar char="ü"/>
            </a:pPr>
            <a:r>
              <a:rPr lang="zh-CN" altLang="en-US" b="1" dirty="0">
                <a:solidFill>
                  <a:schemeClr val="tx1"/>
                </a:solidFill>
                <a:latin typeface="微软雅黑" panose="020B0503020204020204" charset="-122"/>
                <a:ea typeface="微软雅黑" panose="020B0503020204020204" charset="-122"/>
              </a:rPr>
              <a:t>添加标题</a:t>
            </a:r>
          </a:p>
        </p:txBody>
      </p:sp>
      <p:sp>
        <p:nvSpPr>
          <p:cNvPr id="13" name="文本框 12">
            <a:extLst>
              <a:ext uri="{FF2B5EF4-FFF2-40B4-BE49-F238E27FC236}">
                <a16:creationId xmlns="" xmlns:a16="http://schemas.microsoft.com/office/drawing/2014/main" id="{46412AD5-BC27-443E-B904-5F3D63982A2E}"/>
              </a:ext>
            </a:extLst>
          </p:cNvPr>
          <p:cNvSpPr txBox="1"/>
          <p:nvPr/>
        </p:nvSpPr>
        <p:spPr>
          <a:xfrm>
            <a:off x="6410878" y="2115435"/>
            <a:ext cx="4987951" cy="506730"/>
          </a:xfrm>
          <a:prstGeom prst="rect">
            <a:avLst/>
          </a:prstGeom>
          <a:noFill/>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a:t>
            </a:r>
          </a:p>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a:t>
            </a:r>
          </a:p>
        </p:txBody>
      </p:sp>
      <p:sp>
        <p:nvSpPr>
          <p:cNvPr id="14" name="文本框 13">
            <a:extLst>
              <a:ext uri="{FF2B5EF4-FFF2-40B4-BE49-F238E27FC236}">
                <a16:creationId xmlns="" xmlns:a16="http://schemas.microsoft.com/office/drawing/2014/main" id="{6551BA66-37D9-4511-A89A-0499C0C1522D}"/>
              </a:ext>
            </a:extLst>
          </p:cNvPr>
          <p:cNvSpPr txBox="1"/>
          <p:nvPr/>
        </p:nvSpPr>
        <p:spPr>
          <a:xfrm>
            <a:off x="3786791" y="79600"/>
            <a:ext cx="4343400" cy="830997"/>
          </a:xfrm>
          <a:prstGeom prst="rect">
            <a:avLst/>
          </a:prstGeom>
          <a:noFill/>
        </p:spPr>
        <p:txBody>
          <a:bodyPr wrap="square" rtlCol="0">
            <a:spAutoFit/>
          </a:bodyPr>
          <a:lstStyle/>
          <a:p>
            <a:pPr algn="ctr"/>
            <a:r>
              <a:rPr lang="zh-CN" altLang="en-US" sz="4800" dirty="0">
                <a:latin typeface="汉仪雪君体简" panose="02010604000101010101" pitchFamily="2" charset="-122"/>
                <a:ea typeface="汉仪雪君体简" panose="02010604000101010101" pitchFamily="2" charset="-122"/>
              </a:rPr>
              <a:t>在此添加标题</a:t>
            </a:r>
          </a:p>
        </p:txBody>
      </p:sp>
      <p:grpSp>
        <p:nvGrpSpPr>
          <p:cNvPr id="15" name="组合 14">
            <a:extLst>
              <a:ext uri="{FF2B5EF4-FFF2-40B4-BE49-F238E27FC236}">
                <a16:creationId xmlns="" xmlns:a16="http://schemas.microsoft.com/office/drawing/2014/main" id="{16CA8AC4-8D87-4957-B467-09BD5F4113DA}"/>
              </a:ext>
            </a:extLst>
          </p:cNvPr>
          <p:cNvGrpSpPr/>
          <p:nvPr/>
        </p:nvGrpSpPr>
        <p:grpSpPr>
          <a:xfrm>
            <a:off x="842243" y="495098"/>
            <a:ext cx="10219407" cy="0"/>
            <a:chOff x="1443317" y="708212"/>
            <a:chExt cx="10219407" cy="0"/>
          </a:xfrm>
        </p:grpSpPr>
        <p:sp>
          <p:nvSpPr>
            <p:cNvPr id="16" name="任意多边形: 形状 15">
              <a:extLst>
                <a:ext uri="{FF2B5EF4-FFF2-40B4-BE49-F238E27FC236}">
                  <a16:creationId xmlns="" xmlns:a16="http://schemas.microsoft.com/office/drawing/2014/main" id="{C2D51E17-5870-4C5D-BF91-81B8B6C7CA3B}"/>
                </a:ext>
              </a:extLst>
            </p:cNvPr>
            <p:cNvSpPr/>
            <p:nvPr/>
          </p:nvSpPr>
          <p:spPr>
            <a:xfrm>
              <a:off x="1443317"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sp>
          <p:nvSpPr>
            <p:cNvPr id="17" name="任意多边形: 形状 16">
              <a:extLst>
                <a:ext uri="{FF2B5EF4-FFF2-40B4-BE49-F238E27FC236}">
                  <a16:creationId xmlns="" xmlns:a16="http://schemas.microsoft.com/office/drawing/2014/main" id="{F3B1DBB0-BBCB-4B1D-86EE-0F27B0DDA368}"/>
                </a:ext>
              </a:extLst>
            </p:cNvPr>
            <p:cNvSpPr/>
            <p:nvPr/>
          </p:nvSpPr>
          <p:spPr>
            <a:xfrm>
              <a:off x="8731265" y="708212"/>
              <a:ext cx="2931459" cy="0"/>
            </a:xfrm>
            <a:custGeom>
              <a:avLst/>
              <a:gdLst>
                <a:gd name="connsiteX0" fmla="*/ 2931459 w 2931459"/>
                <a:gd name="connsiteY0" fmla="*/ 0 h 0"/>
                <a:gd name="connsiteX1" fmla="*/ 0 w 2931459"/>
                <a:gd name="connsiteY1" fmla="*/ 0 h 0"/>
              </a:gdLst>
              <a:ahLst/>
              <a:cxnLst>
                <a:cxn ang="0">
                  <a:pos x="connsiteX0" y="connsiteY0"/>
                </a:cxn>
                <a:cxn ang="0">
                  <a:pos x="connsiteX1" y="connsiteY1"/>
                </a:cxn>
              </a:cxnLst>
              <a:rect l="l" t="t" r="r" b="b"/>
              <a:pathLst>
                <a:path w="2931459">
                  <a:moveTo>
                    <a:pt x="2931459" y="0"/>
                  </a:moveTo>
                  <a:lnTo>
                    <a:pt x="0" y="0"/>
                  </a:lnTo>
                </a:path>
              </a:pathLst>
            </a:custGeom>
            <a:ln w="9525"/>
          </p:spPr>
          <p:style>
            <a:lnRef idx="1">
              <a:schemeClr val="dk1"/>
            </a:lnRef>
            <a:fillRef idx="0">
              <a:schemeClr val="dk1"/>
            </a:fillRef>
            <a:effectRef idx="0">
              <a:schemeClr val="dk1"/>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745878583"/>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0-#ppt_w/2"/>
                                          </p:val>
                                        </p:tav>
                                        <p:tav tm="100000">
                                          <p:val>
                                            <p:strVal val="#ppt_x"/>
                                          </p:val>
                                        </p:tav>
                                      </p:tavLst>
                                    </p:anim>
                                    <p:anim calcmode="lin" valueType="num">
                                      <p:cBhvr additive="base">
                                        <p:cTn id="8" dur="500" fill="hold"/>
                                        <p:tgtEl>
                                          <p:spTgt spid="10"/>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0-#ppt_w/2"/>
                                          </p:val>
                                        </p:tav>
                                        <p:tav tm="100000">
                                          <p:val>
                                            <p:strVal val="#ppt_x"/>
                                          </p:val>
                                        </p:tav>
                                      </p:tavLst>
                                    </p:anim>
                                    <p:anim calcmode="lin" valueType="num">
                                      <p:cBhvr additive="base">
                                        <p:cTn id="12" dur="500" fill="hold"/>
                                        <p:tgtEl>
                                          <p:spTgt spid="1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0-#ppt_w/2"/>
                                          </p:val>
                                        </p:tav>
                                        <p:tav tm="100000">
                                          <p:val>
                                            <p:strVal val="#ppt_x"/>
                                          </p:val>
                                        </p:tav>
                                      </p:tavLst>
                                    </p:anim>
                                    <p:anim calcmode="lin" valueType="num">
                                      <p:cBhvr additive="base">
                                        <p:cTn id="16" dur="500" fill="hold"/>
                                        <p:tgtEl>
                                          <p:spTgt spid="12"/>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0-#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childTnLst>
                          </p:cTn>
                        </p:par>
                        <p:par>
                          <p:cTn id="21" fill="hold">
                            <p:stCondLst>
                              <p:cond delay="500"/>
                            </p:stCondLst>
                            <p:childTnLst>
                              <p:par>
                                <p:cTn id="22" presetID="53" presetClass="entr" presetSubtype="16"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par>
                                <p:cTn id="27" presetID="53" presetClass="entr" presetSubtype="16"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6"/>
                                        </p:tgtEl>
                                        <p:attrNameLst>
                                          <p:attrName>style.visibility</p:attrName>
                                        </p:attrNameLst>
                                      </p:cBhvr>
                                      <p:to>
                                        <p:strVal val="visible"/>
                                      </p:to>
                                    </p:set>
                                    <p:anim calcmode="lin" valueType="num">
                                      <p:cBhvr>
                                        <p:cTn id="34" dur="500" fill="hold"/>
                                        <p:tgtEl>
                                          <p:spTgt spid="6"/>
                                        </p:tgtEl>
                                        <p:attrNameLst>
                                          <p:attrName>ppt_w</p:attrName>
                                        </p:attrNameLst>
                                      </p:cBhvr>
                                      <p:tavLst>
                                        <p:tav tm="0">
                                          <p:val>
                                            <p:fltVal val="0"/>
                                          </p:val>
                                        </p:tav>
                                        <p:tav tm="100000">
                                          <p:val>
                                            <p:strVal val="#ppt_w"/>
                                          </p:val>
                                        </p:tav>
                                      </p:tavLst>
                                    </p:anim>
                                    <p:anim calcmode="lin" valueType="num">
                                      <p:cBhvr>
                                        <p:cTn id="35" dur="500" fill="hold"/>
                                        <p:tgtEl>
                                          <p:spTgt spid="6"/>
                                        </p:tgtEl>
                                        <p:attrNameLst>
                                          <p:attrName>ppt_h</p:attrName>
                                        </p:attrNameLst>
                                      </p:cBhvr>
                                      <p:tavLst>
                                        <p:tav tm="0">
                                          <p:val>
                                            <p:fltVal val="0"/>
                                          </p:val>
                                        </p:tav>
                                        <p:tav tm="100000">
                                          <p:val>
                                            <p:strVal val="#ppt_h"/>
                                          </p:val>
                                        </p:tav>
                                      </p:tavLst>
                                    </p:anim>
                                    <p:animEffect transition="in" filter="fade">
                                      <p:cBhvr>
                                        <p:cTn id="36" dur="500"/>
                                        <p:tgtEl>
                                          <p:spTgt spid="6"/>
                                        </p:tgtEl>
                                      </p:cBhvr>
                                    </p:animEffect>
                                  </p:childTnLst>
                                </p:cTn>
                              </p:par>
                              <p:par>
                                <p:cTn id="37" presetID="53" presetClass="entr" presetSubtype="16" fill="hold" grpId="0" nodeType="with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8"/>
                                        </p:tgtEl>
                                        <p:attrNameLst>
                                          <p:attrName>style.visibility</p:attrName>
                                        </p:attrNameLst>
                                      </p:cBhvr>
                                      <p:to>
                                        <p:strVal val="visible"/>
                                      </p:to>
                                    </p:set>
                                    <p:anim calcmode="lin" valueType="num">
                                      <p:cBhvr>
                                        <p:cTn id="44" dur="500" fill="hold"/>
                                        <p:tgtEl>
                                          <p:spTgt spid="8"/>
                                        </p:tgtEl>
                                        <p:attrNameLst>
                                          <p:attrName>ppt_w</p:attrName>
                                        </p:attrNameLst>
                                      </p:cBhvr>
                                      <p:tavLst>
                                        <p:tav tm="0">
                                          <p:val>
                                            <p:fltVal val="0"/>
                                          </p:val>
                                        </p:tav>
                                        <p:tav tm="100000">
                                          <p:val>
                                            <p:strVal val="#ppt_w"/>
                                          </p:val>
                                        </p:tav>
                                      </p:tavLst>
                                    </p:anim>
                                    <p:anim calcmode="lin" valueType="num">
                                      <p:cBhvr>
                                        <p:cTn id="45" dur="500" fill="hold"/>
                                        <p:tgtEl>
                                          <p:spTgt spid="8"/>
                                        </p:tgtEl>
                                        <p:attrNameLst>
                                          <p:attrName>ppt_h</p:attrName>
                                        </p:attrNameLst>
                                      </p:cBhvr>
                                      <p:tavLst>
                                        <p:tav tm="0">
                                          <p:val>
                                            <p:fltVal val="0"/>
                                          </p:val>
                                        </p:tav>
                                        <p:tav tm="100000">
                                          <p:val>
                                            <p:strVal val="#ppt_h"/>
                                          </p:val>
                                        </p:tav>
                                      </p:tavLst>
                                    </p:anim>
                                    <p:animEffect transition="in" filter="fade">
                                      <p:cBhvr>
                                        <p:cTn id="46" dur="500"/>
                                        <p:tgtEl>
                                          <p:spTgt spid="8"/>
                                        </p:tgtEl>
                                      </p:cBhvr>
                                    </p:animEffect>
                                  </p:childTnLst>
                                </p:cTn>
                              </p:par>
                              <p:par>
                                <p:cTn id="47" presetID="53" presetClass="entr" presetSubtype="16"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p:cTn id="49" dur="500" fill="hold"/>
                                        <p:tgtEl>
                                          <p:spTgt spid="9"/>
                                        </p:tgtEl>
                                        <p:attrNameLst>
                                          <p:attrName>ppt_w</p:attrName>
                                        </p:attrNameLst>
                                      </p:cBhvr>
                                      <p:tavLst>
                                        <p:tav tm="0">
                                          <p:val>
                                            <p:fltVal val="0"/>
                                          </p:val>
                                        </p:tav>
                                        <p:tav tm="100000">
                                          <p:val>
                                            <p:strVal val="#ppt_w"/>
                                          </p:val>
                                        </p:tav>
                                      </p:tavLst>
                                    </p:anim>
                                    <p:anim calcmode="lin" valueType="num">
                                      <p:cBhvr>
                                        <p:cTn id="50" dur="500" fill="hold"/>
                                        <p:tgtEl>
                                          <p:spTgt spid="9"/>
                                        </p:tgtEl>
                                        <p:attrNameLst>
                                          <p:attrName>ppt_h</p:attrName>
                                        </p:attrNameLst>
                                      </p:cBhvr>
                                      <p:tavLst>
                                        <p:tav tm="0">
                                          <p:val>
                                            <p:fltVal val="0"/>
                                          </p:val>
                                        </p:tav>
                                        <p:tav tm="100000">
                                          <p:val>
                                            <p:strVal val="#ppt_h"/>
                                          </p:val>
                                        </p:tav>
                                      </p:tavLst>
                                    </p:anim>
                                    <p:animEffect transition="in" filter="fade">
                                      <p:cBhvr>
                                        <p:cTn id="51" dur="500"/>
                                        <p:tgtEl>
                                          <p:spTgt spid="9"/>
                                        </p:tgtEl>
                                      </p:cBhvr>
                                    </p:animEffect>
                                  </p:childTnLst>
                                </p:cTn>
                              </p:par>
                            </p:childTnLst>
                          </p:cTn>
                        </p:par>
                        <p:par>
                          <p:cTn id="52" fill="hold">
                            <p:stCondLst>
                              <p:cond delay="1000"/>
                            </p:stCondLst>
                            <p:childTnLst>
                              <p:par>
                                <p:cTn id="53" presetID="47"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2000"/>
                            </p:stCondLst>
                            <p:childTnLst>
                              <p:par>
                                <p:cTn id="59" presetID="10" presetClass="entr" presetSubtype="0" fill="hold"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P spid="8" grpId="0" animBg="1"/>
      <p:bldP spid="9" grpId="0"/>
      <p:bldP spid="10" grpId="0"/>
      <p:bldP spid="11" grpId="0"/>
      <p:bldP spid="12" grpId="0"/>
      <p:bldP spid="13" grpId="0"/>
      <p:bldP spid="14"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a:grpSpLocks/>
          </p:cNvGrpSpPr>
          <p:nvPr/>
        </p:nvGrpSpPr>
        <p:grpSpPr bwMode="auto">
          <a:xfrm>
            <a:off x="1041219" y="1485926"/>
            <a:ext cx="10047848" cy="1427380"/>
            <a:chOff x="5004842" y="1600880"/>
            <a:chExt cx="6377930" cy="1083716"/>
          </a:xfrm>
        </p:grpSpPr>
        <p:sp>
          <p:nvSpPr>
            <p:cNvPr id="3" name="TextBox 45"/>
            <p:cNvSpPr txBox="1">
              <a:spLocks noChangeArrowheads="1"/>
            </p:cNvSpPr>
            <p:nvPr/>
          </p:nvSpPr>
          <p:spPr bwMode="auto">
            <a:xfrm>
              <a:off x="5017479" y="1931904"/>
              <a:ext cx="6365293" cy="752692"/>
            </a:xfrm>
            <a:prstGeom prst="rect">
              <a:avLst/>
            </a:prstGeom>
            <a:noFill/>
            <a:ln w="9525">
              <a:noFill/>
              <a:miter lim="800000"/>
              <a:headEnd/>
              <a:tailEnd/>
            </a:ln>
          </p:spPr>
          <p:txBody>
            <a:bodyPr lIns="121371" tIns="60685" rIns="121371" bIns="60685">
              <a:spAutoFit/>
            </a:bodyPr>
            <a:lstStyle/>
            <a:p>
              <a:pPr defTabSz="1214408"/>
              <a:r>
                <a:rPr lang="zh-CN" altLang="en-US" sz="1129">
                  <a:solidFill>
                    <a:schemeClr val="tx1">
                      <a:lumMod val="75000"/>
                      <a:lumOff val="25000"/>
                    </a:schemeClr>
                  </a:solidFill>
                  <a:latin typeface="+mn-ea"/>
                  <a:sym typeface="Arial" panose="020B0604020202020204" pitchFamily="34" charset="0"/>
                </a:rPr>
                <a:t>请在此处插入你需要的文字内容请在此处插入你需要的文字内容请在此处插入你需要的文字内容</a:t>
              </a:r>
            </a:p>
            <a:p>
              <a:pPr defTabSz="1214408"/>
              <a:r>
                <a:rPr lang="zh-CN" altLang="en-US" sz="1129">
                  <a:solidFill>
                    <a:schemeClr val="tx1">
                      <a:lumMod val="75000"/>
                      <a:lumOff val="25000"/>
                    </a:schemeClr>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请在此处插入你需要的文字内容</a:t>
              </a:r>
            </a:p>
            <a:p>
              <a:pPr defTabSz="1214408"/>
              <a:r>
                <a:rPr lang="zh-CN" altLang="en-US" sz="1129">
                  <a:solidFill>
                    <a:schemeClr val="tx1">
                      <a:lumMod val="75000"/>
                      <a:lumOff val="25000"/>
                    </a:schemeClr>
                  </a:solidFill>
                  <a:latin typeface="+mn-ea"/>
                  <a:sym typeface="Arial" panose="020B0604020202020204" pitchFamily="34" charset="0"/>
                </a:rPr>
                <a:t>请在此处插入你需要的文字内容请在此处插入你需要的文字内容请在此处插入你需要的文字内容请在此处插入你需要的文字内容</a:t>
              </a:r>
              <a:endParaRPr lang="en-US" altLang="zh-CN" sz="1129">
                <a:solidFill>
                  <a:schemeClr val="tx1">
                    <a:lumMod val="75000"/>
                    <a:lumOff val="25000"/>
                  </a:schemeClr>
                </a:solidFill>
                <a:latin typeface="+mn-ea"/>
                <a:sym typeface="Arial" panose="020B0604020202020204" pitchFamily="34" charset="0"/>
              </a:endParaRPr>
            </a:p>
            <a:p>
              <a:pPr defTabSz="1214408"/>
              <a:endParaRPr lang="en-US" altLang="zh-CN" sz="1129">
                <a:solidFill>
                  <a:schemeClr val="tx1">
                    <a:lumMod val="75000"/>
                    <a:lumOff val="25000"/>
                  </a:schemeClr>
                </a:solidFill>
                <a:latin typeface="+mn-ea"/>
                <a:sym typeface="Arial" panose="020B0604020202020204" pitchFamily="34" charset="0"/>
              </a:endParaRPr>
            </a:p>
          </p:txBody>
        </p:sp>
        <p:sp>
          <p:nvSpPr>
            <p:cNvPr id="4" name="TextBox 53"/>
            <p:cNvSpPr txBox="1">
              <a:spLocks noChangeArrowheads="1"/>
            </p:cNvSpPr>
            <p:nvPr/>
          </p:nvSpPr>
          <p:spPr bwMode="auto">
            <a:xfrm>
              <a:off x="5004842" y="1600880"/>
              <a:ext cx="2679059" cy="327550"/>
            </a:xfrm>
            <a:prstGeom prst="rect">
              <a:avLst/>
            </a:prstGeom>
            <a:noFill/>
            <a:ln w="9525">
              <a:noFill/>
              <a:miter lim="800000"/>
              <a:headEnd/>
              <a:tailEnd/>
            </a:ln>
          </p:spPr>
          <p:txBody>
            <a:bodyPr lIns="121371" tIns="60685" rIns="121371" bIns="60685">
              <a:spAutoFit/>
            </a:bodyPr>
            <a:lstStyle/>
            <a:p>
              <a:pPr defTabSz="1214408"/>
              <a:r>
                <a:rPr lang="zh-CN" altLang="en-US" sz="2007">
                  <a:solidFill>
                    <a:schemeClr val="tx1">
                      <a:lumMod val="75000"/>
                      <a:lumOff val="25000"/>
                    </a:schemeClr>
                  </a:solidFill>
                  <a:latin typeface="+mn-ea"/>
                  <a:sym typeface="Arial" panose="020B0604020202020204" pitchFamily="34" charset="0"/>
                </a:rPr>
                <a:t>请在此处添加标题</a:t>
              </a:r>
            </a:p>
          </p:txBody>
        </p:sp>
      </p:grpSp>
      <p:sp>
        <p:nvSpPr>
          <p:cNvPr id="5" name="Freeform 5"/>
          <p:cNvSpPr>
            <a:spLocks/>
          </p:cNvSpPr>
          <p:nvPr/>
        </p:nvSpPr>
        <p:spPr bwMode="auto">
          <a:xfrm>
            <a:off x="1041219" y="3010923"/>
            <a:ext cx="2434816" cy="2504496"/>
          </a:xfrm>
          <a:custGeom>
            <a:avLst/>
            <a:gdLst>
              <a:gd name="T0" fmla="*/ 1112 w 1328"/>
              <a:gd name="T1" fmla="*/ 1328 h 1328"/>
              <a:gd name="T2" fmla="*/ 1142 w 1328"/>
              <a:gd name="T3" fmla="*/ 880 h 1328"/>
              <a:gd name="T4" fmla="*/ 1156 w 1328"/>
              <a:gd name="T5" fmla="*/ 886 h 1328"/>
              <a:gd name="T6" fmla="*/ 1188 w 1328"/>
              <a:gd name="T7" fmla="*/ 894 h 1328"/>
              <a:gd name="T8" fmla="*/ 1204 w 1328"/>
              <a:gd name="T9" fmla="*/ 896 h 1328"/>
              <a:gd name="T10" fmla="*/ 1228 w 1328"/>
              <a:gd name="T11" fmla="*/ 894 h 1328"/>
              <a:gd name="T12" fmla="*/ 1252 w 1328"/>
              <a:gd name="T13" fmla="*/ 886 h 1328"/>
              <a:gd name="T14" fmla="*/ 1292 w 1328"/>
              <a:gd name="T15" fmla="*/ 860 h 1328"/>
              <a:gd name="T16" fmla="*/ 1318 w 1328"/>
              <a:gd name="T17" fmla="*/ 820 h 1328"/>
              <a:gd name="T18" fmla="*/ 1326 w 1328"/>
              <a:gd name="T19" fmla="*/ 796 h 1328"/>
              <a:gd name="T20" fmla="*/ 1328 w 1328"/>
              <a:gd name="T21" fmla="*/ 772 h 1328"/>
              <a:gd name="T22" fmla="*/ 1328 w 1328"/>
              <a:gd name="T23" fmla="*/ 760 h 1328"/>
              <a:gd name="T24" fmla="*/ 1322 w 1328"/>
              <a:gd name="T25" fmla="*/ 736 h 1328"/>
              <a:gd name="T26" fmla="*/ 1306 w 1328"/>
              <a:gd name="T27" fmla="*/ 702 h 1328"/>
              <a:gd name="T28" fmla="*/ 1274 w 1328"/>
              <a:gd name="T29" fmla="*/ 670 h 1328"/>
              <a:gd name="T30" fmla="*/ 1240 w 1328"/>
              <a:gd name="T31" fmla="*/ 654 h 1328"/>
              <a:gd name="T32" fmla="*/ 1216 w 1328"/>
              <a:gd name="T33" fmla="*/ 648 h 1328"/>
              <a:gd name="T34" fmla="*/ 1204 w 1328"/>
              <a:gd name="T35" fmla="*/ 648 h 1328"/>
              <a:gd name="T36" fmla="*/ 1172 w 1328"/>
              <a:gd name="T37" fmla="*/ 652 h 1328"/>
              <a:gd name="T38" fmla="*/ 1142 w 1328"/>
              <a:gd name="T39" fmla="*/ 664 h 1328"/>
              <a:gd name="T40" fmla="*/ 1112 w 1328"/>
              <a:gd name="T41" fmla="*/ 682 h 1328"/>
              <a:gd name="T42" fmla="*/ 1112 w 1328"/>
              <a:gd name="T43" fmla="*/ 216 h 1328"/>
              <a:gd name="T44" fmla="*/ 664 w 1328"/>
              <a:gd name="T45" fmla="*/ 186 h 1328"/>
              <a:gd name="T46" fmla="*/ 670 w 1328"/>
              <a:gd name="T47" fmla="*/ 172 h 1328"/>
              <a:gd name="T48" fmla="*/ 678 w 1328"/>
              <a:gd name="T49" fmla="*/ 140 h 1328"/>
              <a:gd name="T50" fmla="*/ 680 w 1328"/>
              <a:gd name="T51" fmla="*/ 124 h 1328"/>
              <a:gd name="T52" fmla="*/ 678 w 1328"/>
              <a:gd name="T53" fmla="*/ 100 h 1328"/>
              <a:gd name="T54" fmla="*/ 670 w 1328"/>
              <a:gd name="T55" fmla="*/ 76 h 1328"/>
              <a:gd name="T56" fmla="*/ 644 w 1328"/>
              <a:gd name="T57" fmla="*/ 36 h 1328"/>
              <a:gd name="T58" fmla="*/ 604 w 1328"/>
              <a:gd name="T59" fmla="*/ 10 h 1328"/>
              <a:gd name="T60" fmla="*/ 580 w 1328"/>
              <a:gd name="T61" fmla="*/ 2 h 1328"/>
              <a:gd name="T62" fmla="*/ 556 w 1328"/>
              <a:gd name="T63" fmla="*/ 0 h 1328"/>
              <a:gd name="T64" fmla="*/ 544 w 1328"/>
              <a:gd name="T65" fmla="*/ 0 h 1328"/>
              <a:gd name="T66" fmla="*/ 520 w 1328"/>
              <a:gd name="T67" fmla="*/ 6 h 1328"/>
              <a:gd name="T68" fmla="*/ 486 w 1328"/>
              <a:gd name="T69" fmla="*/ 22 h 1328"/>
              <a:gd name="T70" fmla="*/ 454 w 1328"/>
              <a:gd name="T71" fmla="*/ 54 h 1328"/>
              <a:gd name="T72" fmla="*/ 438 w 1328"/>
              <a:gd name="T73" fmla="*/ 88 h 1328"/>
              <a:gd name="T74" fmla="*/ 432 w 1328"/>
              <a:gd name="T75" fmla="*/ 112 h 1328"/>
              <a:gd name="T76" fmla="*/ 432 w 1328"/>
              <a:gd name="T77" fmla="*/ 124 h 1328"/>
              <a:gd name="T78" fmla="*/ 436 w 1328"/>
              <a:gd name="T79" fmla="*/ 156 h 1328"/>
              <a:gd name="T80" fmla="*/ 448 w 1328"/>
              <a:gd name="T81" fmla="*/ 186 h 1328"/>
              <a:gd name="T82" fmla="*/ 432 w 1328"/>
              <a:gd name="T83" fmla="*/ 216 h 1328"/>
              <a:gd name="T84" fmla="*/ 0 w 1328"/>
              <a:gd name="T85" fmla="*/ 216 h 1328"/>
              <a:gd name="T86" fmla="*/ 1112 w 1328"/>
              <a:gd name="T87" fmla="*/ 13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1328"/>
                </a:lnTo>
                <a:lnTo>
                  <a:pt x="1112" y="1328"/>
                </a:lnTo>
                <a:close/>
              </a:path>
            </a:pathLst>
          </a:custGeom>
          <a:solidFill>
            <a:schemeClr val="accent2"/>
          </a:solidFill>
          <a:ln>
            <a:noFill/>
          </a:ln>
          <a:effectLst/>
        </p:spPr>
        <p:txBody>
          <a:bodyPr wrap="none" anchor="ctr"/>
          <a:lstStyle/>
          <a:p>
            <a:pPr defTabSz="1146721">
              <a:defRPr/>
            </a:pPr>
            <a:endParaRPr lang="zh-CN" altLang="en-US">
              <a:solidFill>
                <a:schemeClr val="bg1"/>
              </a:solidFill>
              <a:latin typeface="+mn-ea"/>
              <a:sym typeface="Arial" panose="020B0604020202020204" pitchFamily="34" charset="0"/>
            </a:endParaRPr>
          </a:p>
        </p:txBody>
      </p:sp>
      <p:sp>
        <p:nvSpPr>
          <p:cNvPr id="6" name="矩形 5"/>
          <p:cNvSpPr>
            <a:spLocks noChangeArrowheads="1"/>
          </p:cNvSpPr>
          <p:nvPr/>
        </p:nvSpPr>
        <p:spPr bwMode="auto">
          <a:xfrm>
            <a:off x="1399573" y="3606187"/>
            <a:ext cx="1542913" cy="1790704"/>
          </a:xfrm>
          <a:prstGeom prst="rect">
            <a:avLst/>
          </a:prstGeom>
          <a:noFill/>
          <a:ln w="9525">
            <a:noFill/>
            <a:miter lim="800000"/>
            <a:headEnd/>
            <a:tailEnd/>
          </a:ln>
        </p:spPr>
        <p:txBody>
          <a:bodyPr lIns="121371" tIns="60685" rIns="121371" bIns="60685">
            <a:spAutoFit/>
          </a:bodyPr>
          <a:lstStyle/>
          <a:p>
            <a:pPr defTabSz="1214408">
              <a:lnSpc>
                <a:spcPct val="120000"/>
              </a:lnSpc>
            </a:pPr>
            <a:r>
              <a:rPr lang="zh-CN" altLang="en-US" sz="1129">
                <a:solidFill>
                  <a:schemeClr val="bg1"/>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a:t>
            </a:r>
          </a:p>
        </p:txBody>
      </p:sp>
      <p:sp>
        <p:nvSpPr>
          <p:cNvPr id="7" name="矩形 6"/>
          <p:cNvSpPr>
            <a:spLocks noChangeArrowheads="1"/>
          </p:cNvSpPr>
          <p:nvPr/>
        </p:nvSpPr>
        <p:spPr bwMode="auto">
          <a:xfrm>
            <a:off x="1851497" y="3112456"/>
            <a:ext cx="348400" cy="383781"/>
          </a:xfrm>
          <a:prstGeom prst="rect">
            <a:avLst/>
          </a:prstGeom>
          <a:noFill/>
          <a:ln w="9525">
            <a:noFill/>
            <a:miter lim="800000"/>
            <a:headEnd/>
            <a:tailEnd/>
          </a:ln>
        </p:spPr>
        <p:txBody>
          <a:bodyPr lIns="121371" tIns="60685" rIns="121371" bIns="60685">
            <a:spAutoFit/>
          </a:bodyPr>
          <a:lstStyle/>
          <a:p>
            <a:pPr algn="ctr" defTabSz="1214408">
              <a:lnSpc>
                <a:spcPts val="1992"/>
              </a:lnSpc>
            </a:pPr>
            <a:r>
              <a:rPr lang="en-US" altLang="zh-CN" sz="2257">
                <a:solidFill>
                  <a:schemeClr val="bg1"/>
                </a:solidFill>
                <a:latin typeface="+mn-ea"/>
                <a:sym typeface="Arial" panose="020B0604020202020204" pitchFamily="34" charset="0"/>
              </a:rPr>
              <a:t>1</a:t>
            </a:r>
            <a:endParaRPr lang="zh-CN" altLang="en-US" sz="2257">
              <a:solidFill>
                <a:schemeClr val="bg1"/>
              </a:solidFill>
              <a:latin typeface="+mn-ea"/>
              <a:sym typeface="Arial" panose="020B0604020202020204" pitchFamily="34" charset="0"/>
            </a:endParaRPr>
          </a:p>
        </p:txBody>
      </p:sp>
      <p:sp>
        <p:nvSpPr>
          <p:cNvPr id="8" name="Freeform 10"/>
          <p:cNvSpPr>
            <a:spLocks/>
          </p:cNvSpPr>
          <p:nvPr/>
        </p:nvSpPr>
        <p:spPr bwMode="auto">
          <a:xfrm>
            <a:off x="3157498" y="3008931"/>
            <a:ext cx="243680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1"/>
          </a:solidFill>
          <a:ln>
            <a:noFill/>
          </a:ln>
          <a:effectLst/>
        </p:spPr>
        <p:txBody>
          <a:bodyPr wrap="none" anchor="ctr"/>
          <a:lstStyle/>
          <a:p>
            <a:pPr defTabSz="1146721">
              <a:defRPr/>
            </a:pPr>
            <a:endParaRPr lang="zh-CN" altLang="en-US">
              <a:solidFill>
                <a:schemeClr val="bg1"/>
              </a:solidFill>
              <a:latin typeface="+mn-ea"/>
              <a:sym typeface="Arial" panose="020B0604020202020204" pitchFamily="34" charset="0"/>
            </a:endParaRPr>
          </a:p>
        </p:txBody>
      </p:sp>
      <p:sp>
        <p:nvSpPr>
          <p:cNvPr id="9" name="矩形 8"/>
          <p:cNvSpPr>
            <a:spLocks noChangeArrowheads="1"/>
          </p:cNvSpPr>
          <p:nvPr/>
        </p:nvSpPr>
        <p:spPr bwMode="auto">
          <a:xfrm>
            <a:off x="3645259" y="3713695"/>
            <a:ext cx="1451333" cy="1686445"/>
          </a:xfrm>
          <a:prstGeom prst="rect">
            <a:avLst/>
          </a:prstGeom>
          <a:noFill/>
          <a:ln w="9525">
            <a:noFill/>
            <a:miter lim="800000"/>
            <a:headEnd/>
            <a:tailEnd/>
          </a:ln>
        </p:spPr>
        <p:txBody>
          <a:bodyPr lIns="121371" tIns="60685" rIns="121371" bIns="60685">
            <a:spAutoFit/>
          </a:bodyPr>
          <a:lstStyle/>
          <a:p>
            <a:pPr defTabSz="1214408"/>
            <a:r>
              <a:rPr lang="zh-CN" altLang="en-US" sz="1129">
                <a:solidFill>
                  <a:schemeClr val="bg1"/>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a:t>
            </a:r>
            <a:r>
              <a:rPr kumimoji="1" lang="zh-CN" altLang="en-US" sz="1129">
                <a:solidFill>
                  <a:schemeClr val="bg1"/>
                </a:solidFill>
                <a:latin typeface="+mn-ea"/>
                <a:sym typeface="Arial" panose="020B0604020202020204" pitchFamily="34" charset="0"/>
              </a:rPr>
              <a:t>。</a:t>
            </a:r>
          </a:p>
        </p:txBody>
      </p:sp>
      <p:sp>
        <p:nvSpPr>
          <p:cNvPr id="10" name="矩形 9"/>
          <p:cNvSpPr>
            <a:spLocks noChangeArrowheads="1"/>
          </p:cNvSpPr>
          <p:nvPr/>
        </p:nvSpPr>
        <p:spPr bwMode="auto">
          <a:xfrm>
            <a:off x="3973749" y="3096529"/>
            <a:ext cx="346409" cy="383781"/>
          </a:xfrm>
          <a:prstGeom prst="rect">
            <a:avLst/>
          </a:prstGeom>
          <a:noFill/>
          <a:ln w="9525">
            <a:noFill/>
            <a:miter lim="800000"/>
            <a:headEnd/>
            <a:tailEnd/>
          </a:ln>
        </p:spPr>
        <p:txBody>
          <a:bodyPr lIns="121371" tIns="60685" rIns="121371" bIns="60685">
            <a:spAutoFit/>
          </a:bodyPr>
          <a:lstStyle/>
          <a:p>
            <a:pPr algn="ctr" defTabSz="1214408">
              <a:lnSpc>
                <a:spcPts val="1992"/>
              </a:lnSpc>
            </a:pPr>
            <a:r>
              <a:rPr lang="en-US" altLang="zh-CN" sz="2257">
                <a:solidFill>
                  <a:schemeClr val="bg1"/>
                </a:solidFill>
                <a:latin typeface="+mn-ea"/>
                <a:sym typeface="Arial" panose="020B0604020202020204" pitchFamily="34" charset="0"/>
              </a:rPr>
              <a:t>2</a:t>
            </a:r>
            <a:endParaRPr lang="zh-CN" altLang="en-US" sz="2257">
              <a:solidFill>
                <a:schemeClr val="bg1"/>
              </a:solidFill>
              <a:latin typeface="+mn-ea"/>
              <a:sym typeface="Arial" panose="020B0604020202020204" pitchFamily="34" charset="0"/>
            </a:endParaRPr>
          </a:p>
        </p:txBody>
      </p:sp>
      <p:sp>
        <p:nvSpPr>
          <p:cNvPr id="11" name="Freeform 10"/>
          <p:cNvSpPr>
            <a:spLocks/>
          </p:cNvSpPr>
          <p:nvPr/>
        </p:nvSpPr>
        <p:spPr bwMode="auto">
          <a:xfrm>
            <a:off x="5281741" y="3008931"/>
            <a:ext cx="243282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3"/>
          </a:solidFill>
          <a:ln>
            <a:noFill/>
          </a:ln>
          <a:effectLst/>
        </p:spPr>
        <p:txBody>
          <a:bodyPr wrap="none" anchor="ctr"/>
          <a:lstStyle/>
          <a:p>
            <a:pPr defTabSz="1146721">
              <a:defRPr/>
            </a:pPr>
            <a:endParaRPr lang="zh-CN" altLang="en-US">
              <a:solidFill>
                <a:schemeClr val="bg1"/>
              </a:solidFill>
              <a:latin typeface="+mn-ea"/>
              <a:sym typeface="Arial" panose="020B0604020202020204" pitchFamily="34" charset="0"/>
            </a:endParaRPr>
          </a:p>
        </p:txBody>
      </p:sp>
      <p:sp>
        <p:nvSpPr>
          <p:cNvPr id="12" name="矩形 11"/>
          <p:cNvSpPr>
            <a:spLocks noChangeArrowheads="1"/>
          </p:cNvSpPr>
          <p:nvPr/>
        </p:nvSpPr>
        <p:spPr bwMode="auto">
          <a:xfrm>
            <a:off x="5759549" y="3713695"/>
            <a:ext cx="1477215" cy="1686445"/>
          </a:xfrm>
          <a:prstGeom prst="rect">
            <a:avLst/>
          </a:prstGeom>
          <a:noFill/>
          <a:ln w="9525">
            <a:noFill/>
            <a:miter lim="800000"/>
            <a:headEnd/>
            <a:tailEnd/>
          </a:ln>
        </p:spPr>
        <p:txBody>
          <a:bodyPr lIns="121371" tIns="60685" rIns="121371" bIns="60685">
            <a:spAutoFit/>
          </a:bodyPr>
          <a:lstStyle/>
          <a:p>
            <a:pPr defTabSz="1214408"/>
            <a:r>
              <a:rPr lang="zh-CN" altLang="en-US" sz="1129">
                <a:solidFill>
                  <a:schemeClr val="bg1"/>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a:t>
            </a:r>
            <a:r>
              <a:rPr kumimoji="1" lang="zh-CN" altLang="en-US" sz="1129">
                <a:solidFill>
                  <a:schemeClr val="bg1"/>
                </a:solidFill>
                <a:latin typeface="+mn-ea"/>
                <a:sym typeface="Arial" panose="020B0604020202020204" pitchFamily="34" charset="0"/>
              </a:rPr>
              <a:t>。</a:t>
            </a:r>
          </a:p>
        </p:txBody>
      </p:sp>
      <p:sp>
        <p:nvSpPr>
          <p:cNvPr id="13" name="矩形 12"/>
          <p:cNvSpPr>
            <a:spLocks noChangeArrowheads="1"/>
          </p:cNvSpPr>
          <p:nvPr/>
        </p:nvSpPr>
        <p:spPr bwMode="auto">
          <a:xfrm>
            <a:off x="6096002" y="3096529"/>
            <a:ext cx="350391" cy="383781"/>
          </a:xfrm>
          <a:prstGeom prst="rect">
            <a:avLst/>
          </a:prstGeom>
          <a:noFill/>
          <a:ln w="9525">
            <a:noFill/>
            <a:miter lim="800000"/>
            <a:headEnd/>
            <a:tailEnd/>
          </a:ln>
        </p:spPr>
        <p:txBody>
          <a:bodyPr lIns="121371" tIns="60685" rIns="121371" bIns="60685">
            <a:spAutoFit/>
          </a:bodyPr>
          <a:lstStyle/>
          <a:p>
            <a:pPr algn="ctr" defTabSz="1214408">
              <a:lnSpc>
                <a:spcPts val="1992"/>
              </a:lnSpc>
            </a:pPr>
            <a:r>
              <a:rPr lang="en-US" altLang="zh-CN" sz="2257">
                <a:solidFill>
                  <a:schemeClr val="bg1"/>
                </a:solidFill>
                <a:latin typeface="+mn-ea"/>
                <a:sym typeface="Arial" panose="020B0604020202020204" pitchFamily="34" charset="0"/>
              </a:rPr>
              <a:t>3</a:t>
            </a:r>
            <a:endParaRPr lang="zh-CN" altLang="en-US" sz="2257">
              <a:solidFill>
                <a:schemeClr val="bg1"/>
              </a:solidFill>
              <a:latin typeface="+mn-ea"/>
              <a:sym typeface="Arial" panose="020B0604020202020204" pitchFamily="34" charset="0"/>
            </a:endParaRPr>
          </a:p>
        </p:txBody>
      </p:sp>
      <p:sp>
        <p:nvSpPr>
          <p:cNvPr id="14" name="Freeform 14"/>
          <p:cNvSpPr>
            <a:spLocks/>
          </p:cNvSpPr>
          <p:nvPr/>
        </p:nvSpPr>
        <p:spPr bwMode="auto">
          <a:xfrm>
            <a:off x="7394037" y="3008931"/>
            <a:ext cx="2432827" cy="2504496"/>
          </a:xfrm>
          <a:custGeom>
            <a:avLst/>
            <a:gdLst>
              <a:gd name="T0" fmla="*/ 1112 w 1328"/>
              <a:gd name="T1" fmla="*/ 862 h 1328"/>
              <a:gd name="T2" fmla="*/ 1156 w 1328"/>
              <a:gd name="T3" fmla="*/ 886 h 1328"/>
              <a:gd name="T4" fmla="*/ 1204 w 1328"/>
              <a:gd name="T5" fmla="*/ 896 h 1328"/>
              <a:gd name="T6" fmla="*/ 1228 w 1328"/>
              <a:gd name="T7" fmla="*/ 894 h 1328"/>
              <a:gd name="T8" fmla="*/ 1274 w 1328"/>
              <a:gd name="T9" fmla="*/ 874 h 1328"/>
              <a:gd name="T10" fmla="*/ 1318 w 1328"/>
              <a:gd name="T11" fmla="*/ 820 h 1328"/>
              <a:gd name="T12" fmla="*/ 1328 w 1328"/>
              <a:gd name="T13" fmla="*/ 784 h 1328"/>
              <a:gd name="T14" fmla="*/ 1328 w 1328"/>
              <a:gd name="T15" fmla="*/ 760 h 1328"/>
              <a:gd name="T16" fmla="*/ 1318 w 1328"/>
              <a:gd name="T17" fmla="*/ 724 h 1328"/>
              <a:gd name="T18" fmla="*/ 1274 w 1328"/>
              <a:gd name="T19" fmla="*/ 670 h 1328"/>
              <a:gd name="T20" fmla="*/ 1228 w 1328"/>
              <a:gd name="T21" fmla="*/ 650 h 1328"/>
              <a:gd name="T22" fmla="*/ 1204 w 1328"/>
              <a:gd name="T23" fmla="*/ 648 h 1328"/>
              <a:gd name="T24" fmla="*/ 1156 w 1328"/>
              <a:gd name="T25" fmla="*/ 658 h 1328"/>
              <a:gd name="T26" fmla="*/ 1112 w 1328"/>
              <a:gd name="T27" fmla="*/ 682 h 1328"/>
              <a:gd name="T28" fmla="*/ 646 w 1328"/>
              <a:gd name="T29" fmla="*/ 216 h 1328"/>
              <a:gd name="T30" fmla="*/ 670 w 1328"/>
              <a:gd name="T31" fmla="*/ 172 h 1328"/>
              <a:gd name="T32" fmla="*/ 680 w 1328"/>
              <a:gd name="T33" fmla="*/ 124 h 1328"/>
              <a:gd name="T34" fmla="*/ 678 w 1328"/>
              <a:gd name="T35" fmla="*/ 100 h 1328"/>
              <a:gd name="T36" fmla="*/ 658 w 1328"/>
              <a:gd name="T37" fmla="*/ 54 h 1328"/>
              <a:gd name="T38" fmla="*/ 604 w 1328"/>
              <a:gd name="T39" fmla="*/ 10 h 1328"/>
              <a:gd name="T40" fmla="*/ 568 w 1328"/>
              <a:gd name="T41" fmla="*/ 0 h 1328"/>
              <a:gd name="T42" fmla="*/ 544 w 1328"/>
              <a:gd name="T43" fmla="*/ 0 h 1328"/>
              <a:gd name="T44" fmla="*/ 508 w 1328"/>
              <a:gd name="T45" fmla="*/ 10 h 1328"/>
              <a:gd name="T46" fmla="*/ 454 w 1328"/>
              <a:gd name="T47" fmla="*/ 54 h 1328"/>
              <a:gd name="T48" fmla="*/ 434 w 1328"/>
              <a:gd name="T49" fmla="*/ 100 h 1328"/>
              <a:gd name="T50" fmla="*/ 432 w 1328"/>
              <a:gd name="T51" fmla="*/ 124 h 1328"/>
              <a:gd name="T52" fmla="*/ 442 w 1328"/>
              <a:gd name="T53" fmla="*/ 172 h 1328"/>
              <a:gd name="T54" fmla="*/ 432 w 1328"/>
              <a:gd name="T55" fmla="*/ 216 h 1328"/>
              <a:gd name="T56" fmla="*/ 0 w 1328"/>
              <a:gd name="T57" fmla="*/ 216 h 1328"/>
              <a:gd name="T58" fmla="*/ 26 w 1328"/>
              <a:gd name="T59" fmla="*/ 610 h 1328"/>
              <a:gd name="T60" fmla="*/ 68 w 1328"/>
              <a:gd name="T61" fmla="*/ 608 h 1328"/>
              <a:gd name="T62" fmla="*/ 116 w 1328"/>
              <a:gd name="T63" fmla="*/ 620 h 1328"/>
              <a:gd name="T64" fmla="*/ 156 w 1328"/>
              <a:gd name="T65" fmla="*/ 646 h 1328"/>
              <a:gd name="T66" fmla="*/ 188 w 1328"/>
              <a:gd name="T67" fmla="*/ 680 h 1328"/>
              <a:gd name="T68" fmla="*/ 208 w 1328"/>
              <a:gd name="T69" fmla="*/ 724 h 1328"/>
              <a:gd name="T70" fmla="*/ 216 w 1328"/>
              <a:gd name="T71" fmla="*/ 772 h 1328"/>
              <a:gd name="T72" fmla="*/ 212 w 1328"/>
              <a:gd name="T73" fmla="*/ 806 h 1328"/>
              <a:gd name="T74" fmla="*/ 196 w 1328"/>
              <a:gd name="T75" fmla="*/ 850 h 1328"/>
              <a:gd name="T76" fmla="*/ 168 w 1328"/>
              <a:gd name="T77" fmla="*/ 888 h 1328"/>
              <a:gd name="T78" fmla="*/ 130 w 1328"/>
              <a:gd name="T79" fmla="*/ 916 h 1328"/>
              <a:gd name="T80" fmla="*/ 86 w 1328"/>
              <a:gd name="T81" fmla="*/ 932 h 1328"/>
              <a:gd name="T82" fmla="*/ 52 w 1328"/>
              <a:gd name="T83" fmla="*/ 936 h 1328"/>
              <a:gd name="T84" fmla="*/ 0 w 1328"/>
              <a:gd name="T85" fmla="*/ 928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28" h="1328">
                <a:moveTo>
                  <a:pt x="1112" y="1328"/>
                </a:moveTo>
                <a:lnTo>
                  <a:pt x="1112" y="1328"/>
                </a:lnTo>
                <a:lnTo>
                  <a:pt x="1112" y="862"/>
                </a:lnTo>
                <a:lnTo>
                  <a:pt x="1142" y="880"/>
                </a:lnTo>
                <a:lnTo>
                  <a:pt x="1142" y="880"/>
                </a:lnTo>
                <a:lnTo>
                  <a:pt x="1156" y="886"/>
                </a:lnTo>
                <a:lnTo>
                  <a:pt x="1172" y="892"/>
                </a:lnTo>
                <a:lnTo>
                  <a:pt x="1188" y="894"/>
                </a:lnTo>
                <a:lnTo>
                  <a:pt x="1204" y="896"/>
                </a:lnTo>
                <a:lnTo>
                  <a:pt x="1204" y="896"/>
                </a:lnTo>
                <a:lnTo>
                  <a:pt x="1216" y="896"/>
                </a:lnTo>
                <a:lnTo>
                  <a:pt x="1228" y="894"/>
                </a:lnTo>
                <a:lnTo>
                  <a:pt x="1240" y="890"/>
                </a:lnTo>
                <a:lnTo>
                  <a:pt x="1252" y="886"/>
                </a:lnTo>
                <a:lnTo>
                  <a:pt x="1274" y="874"/>
                </a:lnTo>
                <a:lnTo>
                  <a:pt x="1292" y="860"/>
                </a:lnTo>
                <a:lnTo>
                  <a:pt x="1306" y="842"/>
                </a:lnTo>
                <a:lnTo>
                  <a:pt x="1318" y="820"/>
                </a:lnTo>
                <a:lnTo>
                  <a:pt x="1322" y="808"/>
                </a:lnTo>
                <a:lnTo>
                  <a:pt x="1326" y="796"/>
                </a:lnTo>
                <a:lnTo>
                  <a:pt x="1328" y="784"/>
                </a:lnTo>
                <a:lnTo>
                  <a:pt x="1328" y="772"/>
                </a:lnTo>
                <a:lnTo>
                  <a:pt x="1328" y="772"/>
                </a:lnTo>
                <a:lnTo>
                  <a:pt x="1328" y="760"/>
                </a:lnTo>
                <a:lnTo>
                  <a:pt x="1326" y="748"/>
                </a:lnTo>
                <a:lnTo>
                  <a:pt x="1322" y="736"/>
                </a:lnTo>
                <a:lnTo>
                  <a:pt x="1318" y="724"/>
                </a:lnTo>
                <a:lnTo>
                  <a:pt x="1306" y="702"/>
                </a:lnTo>
                <a:lnTo>
                  <a:pt x="1292" y="684"/>
                </a:lnTo>
                <a:lnTo>
                  <a:pt x="1274" y="670"/>
                </a:lnTo>
                <a:lnTo>
                  <a:pt x="1252" y="658"/>
                </a:lnTo>
                <a:lnTo>
                  <a:pt x="1240" y="654"/>
                </a:lnTo>
                <a:lnTo>
                  <a:pt x="1228" y="650"/>
                </a:lnTo>
                <a:lnTo>
                  <a:pt x="1216" y="648"/>
                </a:lnTo>
                <a:lnTo>
                  <a:pt x="1204" y="648"/>
                </a:lnTo>
                <a:lnTo>
                  <a:pt x="1204" y="648"/>
                </a:lnTo>
                <a:lnTo>
                  <a:pt x="1188" y="650"/>
                </a:lnTo>
                <a:lnTo>
                  <a:pt x="1172" y="652"/>
                </a:lnTo>
                <a:lnTo>
                  <a:pt x="1156" y="658"/>
                </a:lnTo>
                <a:lnTo>
                  <a:pt x="1142" y="664"/>
                </a:lnTo>
                <a:lnTo>
                  <a:pt x="1112" y="682"/>
                </a:lnTo>
                <a:lnTo>
                  <a:pt x="1112" y="682"/>
                </a:lnTo>
                <a:lnTo>
                  <a:pt x="1112" y="216"/>
                </a:ln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close/>
              </a:path>
            </a:pathLst>
          </a:custGeom>
          <a:solidFill>
            <a:schemeClr val="accent4"/>
          </a:solidFill>
          <a:ln>
            <a:noFill/>
          </a:ln>
          <a:effectLst/>
        </p:spPr>
        <p:txBody>
          <a:bodyPr wrap="none" anchor="ctr"/>
          <a:lstStyle/>
          <a:p>
            <a:pPr defTabSz="1146721">
              <a:defRPr/>
            </a:pPr>
            <a:endParaRPr lang="zh-CN" altLang="en-US">
              <a:solidFill>
                <a:schemeClr val="bg1"/>
              </a:solidFill>
              <a:latin typeface="+mn-ea"/>
              <a:sym typeface="Arial" panose="020B0604020202020204" pitchFamily="34" charset="0"/>
            </a:endParaRPr>
          </a:p>
        </p:txBody>
      </p:sp>
      <p:sp>
        <p:nvSpPr>
          <p:cNvPr id="15" name="矩形 14"/>
          <p:cNvSpPr>
            <a:spLocks noChangeArrowheads="1"/>
          </p:cNvSpPr>
          <p:nvPr/>
        </p:nvSpPr>
        <p:spPr bwMode="auto">
          <a:xfrm>
            <a:off x="7863882" y="3717677"/>
            <a:ext cx="1477215" cy="1686445"/>
          </a:xfrm>
          <a:prstGeom prst="rect">
            <a:avLst/>
          </a:prstGeom>
          <a:noFill/>
          <a:ln w="9525">
            <a:noFill/>
            <a:miter lim="800000"/>
            <a:headEnd/>
            <a:tailEnd/>
          </a:ln>
        </p:spPr>
        <p:txBody>
          <a:bodyPr lIns="121371" tIns="60685" rIns="121371" bIns="60685">
            <a:spAutoFit/>
          </a:bodyPr>
          <a:lstStyle/>
          <a:p>
            <a:pPr defTabSz="1214408"/>
            <a:r>
              <a:rPr lang="zh-CN" altLang="en-US" sz="1129">
                <a:solidFill>
                  <a:schemeClr val="bg1"/>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a:t>
            </a:r>
            <a:r>
              <a:rPr kumimoji="1" lang="zh-CN" altLang="en-US" sz="1129">
                <a:solidFill>
                  <a:schemeClr val="bg1"/>
                </a:solidFill>
                <a:latin typeface="+mn-ea"/>
                <a:sym typeface="Arial" panose="020B0604020202020204" pitchFamily="34" charset="0"/>
              </a:rPr>
              <a:t>。</a:t>
            </a:r>
          </a:p>
        </p:txBody>
      </p:sp>
      <p:sp>
        <p:nvSpPr>
          <p:cNvPr id="16" name="矩形 15"/>
          <p:cNvSpPr>
            <a:spLocks noChangeArrowheads="1"/>
          </p:cNvSpPr>
          <p:nvPr/>
        </p:nvSpPr>
        <p:spPr bwMode="auto">
          <a:xfrm>
            <a:off x="8210290" y="3100512"/>
            <a:ext cx="350391" cy="383781"/>
          </a:xfrm>
          <a:prstGeom prst="rect">
            <a:avLst/>
          </a:prstGeom>
          <a:noFill/>
          <a:ln w="9525">
            <a:noFill/>
            <a:miter lim="800000"/>
            <a:headEnd/>
            <a:tailEnd/>
          </a:ln>
        </p:spPr>
        <p:txBody>
          <a:bodyPr lIns="121371" tIns="60685" rIns="121371" bIns="60685">
            <a:spAutoFit/>
          </a:bodyPr>
          <a:lstStyle/>
          <a:p>
            <a:pPr algn="ctr" defTabSz="1214408">
              <a:lnSpc>
                <a:spcPts val="1992"/>
              </a:lnSpc>
            </a:pPr>
            <a:r>
              <a:rPr lang="en-US" altLang="zh-CN" sz="2257">
                <a:solidFill>
                  <a:schemeClr val="bg1"/>
                </a:solidFill>
                <a:latin typeface="+mn-ea"/>
                <a:sym typeface="Arial" panose="020B0604020202020204" pitchFamily="34" charset="0"/>
              </a:rPr>
              <a:t>4</a:t>
            </a:r>
            <a:endParaRPr lang="zh-CN" altLang="en-US" sz="2257">
              <a:solidFill>
                <a:schemeClr val="bg1"/>
              </a:solidFill>
              <a:latin typeface="+mn-ea"/>
              <a:sym typeface="Arial" panose="020B0604020202020204" pitchFamily="34" charset="0"/>
            </a:endParaRPr>
          </a:p>
        </p:txBody>
      </p:sp>
      <p:sp>
        <p:nvSpPr>
          <p:cNvPr id="17" name="Freeform 6"/>
          <p:cNvSpPr>
            <a:spLocks/>
          </p:cNvSpPr>
          <p:nvPr/>
        </p:nvSpPr>
        <p:spPr bwMode="auto">
          <a:xfrm>
            <a:off x="9506337" y="3008931"/>
            <a:ext cx="2038636" cy="2506488"/>
          </a:xfrm>
          <a:custGeom>
            <a:avLst/>
            <a:gdLst>
              <a:gd name="T0" fmla="*/ 1112 w 1112"/>
              <a:gd name="T1" fmla="*/ 216 h 1328"/>
              <a:gd name="T2" fmla="*/ 664 w 1112"/>
              <a:gd name="T3" fmla="*/ 186 h 1328"/>
              <a:gd name="T4" fmla="*/ 670 w 1112"/>
              <a:gd name="T5" fmla="*/ 172 h 1328"/>
              <a:gd name="T6" fmla="*/ 678 w 1112"/>
              <a:gd name="T7" fmla="*/ 140 h 1328"/>
              <a:gd name="T8" fmla="*/ 680 w 1112"/>
              <a:gd name="T9" fmla="*/ 124 h 1328"/>
              <a:gd name="T10" fmla="*/ 678 w 1112"/>
              <a:gd name="T11" fmla="*/ 100 h 1328"/>
              <a:gd name="T12" fmla="*/ 670 w 1112"/>
              <a:gd name="T13" fmla="*/ 76 h 1328"/>
              <a:gd name="T14" fmla="*/ 644 w 1112"/>
              <a:gd name="T15" fmla="*/ 36 h 1328"/>
              <a:gd name="T16" fmla="*/ 604 w 1112"/>
              <a:gd name="T17" fmla="*/ 10 h 1328"/>
              <a:gd name="T18" fmla="*/ 580 w 1112"/>
              <a:gd name="T19" fmla="*/ 2 h 1328"/>
              <a:gd name="T20" fmla="*/ 556 w 1112"/>
              <a:gd name="T21" fmla="*/ 0 h 1328"/>
              <a:gd name="T22" fmla="*/ 544 w 1112"/>
              <a:gd name="T23" fmla="*/ 0 h 1328"/>
              <a:gd name="T24" fmla="*/ 520 w 1112"/>
              <a:gd name="T25" fmla="*/ 6 h 1328"/>
              <a:gd name="T26" fmla="*/ 486 w 1112"/>
              <a:gd name="T27" fmla="*/ 22 h 1328"/>
              <a:gd name="T28" fmla="*/ 454 w 1112"/>
              <a:gd name="T29" fmla="*/ 54 h 1328"/>
              <a:gd name="T30" fmla="*/ 438 w 1112"/>
              <a:gd name="T31" fmla="*/ 88 h 1328"/>
              <a:gd name="T32" fmla="*/ 432 w 1112"/>
              <a:gd name="T33" fmla="*/ 112 h 1328"/>
              <a:gd name="T34" fmla="*/ 432 w 1112"/>
              <a:gd name="T35" fmla="*/ 124 h 1328"/>
              <a:gd name="T36" fmla="*/ 436 w 1112"/>
              <a:gd name="T37" fmla="*/ 156 h 1328"/>
              <a:gd name="T38" fmla="*/ 448 w 1112"/>
              <a:gd name="T39" fmla="*/ 186 h 1328"/>
              <a:gd name="T40" fmla="*/ 432 w 1112"/>
              <a:gd name="T41" fmla="*/ 216 h 1328"/>
              <a:gd name="T42" fmla="*/ 0 w 1112"/>
              <a:gd name="T43" fmla="*/ 216 h 1328"/>
              <a:gd name="T44" fmla="*/ 0 w 1112"/>
              <a:gd name="T45" fmla="*/ 616 h 1328"/>
              <a:gd name="T46" fmla="*/ 26 w 1112"/>
              <a:gd name="T47" fmla="*/ 610 h 1328"/>
              <a:gd name="T48" fmla="*/ 52 w 1112"/>
              <a:gd name="T49" fmla="*/ 608 h 1328"/>
              <a:gd name="T50" fmla="*/ 86 w 1112"/>
              <a:gd name="T51" fmla="*/ 612 h 1328"/>
              <a:gd name="T52" fmla="*/ 116 w 1112"/>
              <a:gd name="T53" fmla="*/ 620 h 1328"/>
              <a:gd name="T54" fmla="*/ 144 w 1112"/>
              <a:gd name="T55" fmla="*/ 636 h 1328"/>
              <a:gd name="T56" fmla="*/ 168 w 1112"/>
              <a:gd name="T57" fmla="*/ 656 h 1328"/>
              <a:gd name="T58" fmla="*/ 188 w 1112"/>
              <a:gd name="T59" fmla="*/ 680 h 1328"/>
              <a:gd name="T60" fmla="*/ 204 w 1112"/>
              <a:gd name="T61" fmla="*/ 708 h 1328"/>
              <a:gd name="T62" fmla="*/ 212 w 1112"/>
              <a:gd name="T63" fmla="*/ 738 h 1328"/>
              <a:gd name="T64" fmla="*/ 216 w 1112"/>
              <a:gd name="T65" fmla="*/ 772 h 1328"/>
              <a:gd name="T66" fmla="*/ 216 w 1112"/>
              <a:gd name="T67" fmla="*/ 788 h 1328"/>
              <a:gd name="T68" fmla="*/ 208 w 1112"/>
              <a:gd name="T69" fmla="*/ 820 h 1328"/>
              <a:gd name="T70" fmla="*/ 196 w 1112"/>
              <a:gd name="T71" fmla="*/ 850 h 1328"/>
              <a:gd name="T72" fmla="*/ 178 w 1112"/>
              <a:gd name="T73" fmla="*/ 876 h 1328"/>
              <a:gd name="T74" fmla="*/ 156 w 1112"/>
              <a:gd name="T75" fmla="*/ 898 h 1328"/>
              <a:gd name="T76" fmla="*/ 130 w 1112"/>
              <a:gd name="T77" fmla="*/ 916 h 1328"/>
              <a:gd name="T78" fmla="*/ 100 w 1112"/>
              <a:gd name="T79" fmla="*/ 928 h 1328"/>
              <a:gd name="T80" fmla="*/ 68 w 1112"/>
              <a:gd name="T81" fmla="*/ 936 h 1328"/>
              <a:gd name="T82" fmla="*/ 52 w 1112"/>
              <a:gd name="T83" fmla="*/ 936 h 1328"/>
              <a:gd name="T84" fmla="*/ 0 w 1112"/>
              <a:gd name="T85" fmla="*/ 928 h 1328"/>
              <a:gd name="T86" fmla="*/ 0 w 1112"/>
              <a:gd name="T87" fmla="*/ 1328 h 1328"/>
              <a:gd name="T88" fmla="*/ 1112 w 1112"/>
              <a:gd name="T89" fmla="*/ 216 h 1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112" h="1328">
                <a:moveTo>
                  <a:pt x="1112" y="216"/>
                </a:moveTo>
                <a:lnTo>
                  <a:pt x="1112" y="216"/>
                </a:lnTo>
                <a:lnTo>
                  <a:pt x="646" y="216"/>
                </a:lnTo>
                <a:lnTo>
                  <a:pt x="664" y="186"/>
                </a:lnTo>
                <a:lnTo>
                  <a:pt x="664" y="186"/>
                </a:lnTo>
                <a:lnTo>
                  <a:pt x="670" y="172"/>
                </a:lnTo>
                <a:lnTo>
                  <a:pt x="676" y="156"/>
                </a:lnTo>
                <a:lnTo>
                  <a:pt x="678" y="140"/>
                </a:lnTo>
                <a:lnTo>
                  <a:pt x="680" y="124"/>
                </a:lnTo>
                <a:lnTo>
                  <a:pt x="680" y="124"/>
                </a:lnTo>
                <a:lnTo>
                  <a:pt x="680" y="112"/>
                </a:lnTo>
                <a:lnTo>
                  <a:pt x="678" y="100"/>
                </a:lnTo>
                <a:lnTo>
                  <a:pt x="674" y="88"/>
                </a:lnTo>
                <a:lnTo>
                  <a:pt x="670" y="76"/>
                </a:lnTo>
                <a:lnTo>
                  <a:pt x="658" y="54"/>
                </a:lnTo>
                <a:lnTo>
                  <a:pt x="644" y="36"/>
                </a:lnTo>
                <a:lnTo>
                  <a:pt x="626" y="22"/>
                </a:lnTo>
                <a:lnTo>
                  <a:pt x="604" y="10"/>
                </a:lnTo>
                <a:lnTo>
                  <a:pt x="592" y="6"/>
                </a:lnTo>
                <a:lnTo>
                  <a:pt x="580" y="2"/>
                </a:lnTo>
                <a:lnTo>
                  <a:pt x="568" y="0"/>
                </a:lnTo>
                <a:lnTo>
                  <a:pt x="556" y="0"/>
                </a:lnTo>
                <a:lnTo>
                  <a:pt x="556" y="0"/>
                </a:lnTo>
                <a:lnTo>
                  <a:pt x="544" y="0"/>
                </a:lnTo>
                <a:lnTo>
                  <a:pt x="532" y="2"/>
                </a:lnTo>
                <a:lnTo>
                  <a:pt x="520" y="6"/>
                </a:lnTo>
                <a:lnTo>
                  <a:pt x="508" y="10"/>
                </a:lnTo>
                <a:lnTo>
                  <a:pt x="486" y="22"/>
                </a:lnTo>
                <a:lnTo>
                  <a:pt x="468" y="36"/>
                </a:lnTo>
                <a:lnTo>
                  <a:pt x="454" y="54"/>
                </a:lnTo>
                <a:lnTo>
                  <a:pt x="442" y="76"/>
                </a:lnTo>
                <a:lnTo>
                  <a:pt x="438" y="88"/>
                </a:lnTo>
                <a:lnTo>
                  <a:pt x="434" y="100"/>
                </a:lnTo>
                <a:lnTo>
                  <a:pt x="432" y="112"/>
                </a:lnTo>
                <a:lnTo>
                  <a:pt x="432" y="124"/>
                </a:lnTo>
                <a:lnTo>
                  <a:pt x="432" y="124"/>
                </a:lnTo>
                <a:lnTo>
                  <a:pt x="434" y="140"/>
                </a:lnTo>
                <a:lnTo>
                  <a:pt x="436" y="156"/>
                </a:lnTo>
                <a:lnTo>
                  <a:pt x="442" y="172"/>
                </a:lnTo>
                <a:lnTo>
                  <a:pt x="448" y="186"/>
                </a:lnTo>
                <a:lnTo>
                  <a:pt x="466" y="216"/>
                </a:lnTo>
                <a:lnTo>
                  <a:pt x="432" y="216"/>
                </a:lnTo>
                <a:lnTo>
                  <a:pt x="432" y="216"/>
                </a:lnTo>
                <a:lnTo>
                  <a:pt x="0" y="216"/>
                </a:lnTo>
                <a:lnTo>
                  <a:pt x="0" y="216"/>
                </a:lnTo>
                <a:lnTo>
                  <a:pt x="0" y="616"/>
                </a:lnTo>
                <a:lnTo>
                  <a:pt x="0" y="616"/>
                </a:lnTo>
                <a:lnTo>
                  <a:pt x="26" y="610"/>
                </a:lnTo>
                <a:lnTo>
                  <a:pt x="52" y="608"/>
                </a:lnTo>
                <a:lnTo>
                  <a:pt x="52" y="608"/>
                </a:lnTo>
                <a:lnTo>
                  <a:pt x="68" y="608"/>
                </a:lnTo>
                <a:lnTo>
                  <a:pt x="86" y="612"/>
                </a:lnTo>
                <a:lnTo>
                  <a:pt x="100" y="616"/>
                </a:lnTo>
                <a:lnTo>
                  <a:pt x="116" y="620"/>
                </a:lnTo>
                <a:lnTo>
                  <a:pt x="130" y="628"/>
                </a:lnTo>
                <a:lnTo>
                  <a:pt x="144" y="636"/>
                </a:lnTo>
                <a:lnTo>
                  <a:pt x="156" y="646"/>
                </a:lnTo>
                <a:lnTo>
                  <a:pt x="168" y="656"/>
                </a:lnTo>
                <a:lnTo>
                  <a:pt x="178" y="668"/>
                </a:lnTo>
                <a:lnTo>
                  <a:pt x="188" y="680"/>
                </a:lnTo>
                <a:lnTo>
                  <a:pt x="196" y="694"/>
                </a:lnTo>
                <a:lnTo>
                  <a:pt x="204" y="708"/>
                </a:lnTo>
                <a:lnTo>
                  <a:pt x="208" y="724"/>
                </a:lnTo>
                <a:lnTo>
                  <a:pt x="212" y="738"/>
                </a:lnTo>
                <a:lnTo>
                  <a:pt x="216" y="756"/>
                </a:lnTo>
                <a:lnTo>
                  <a:pt x="216" y="772"/>
                </a:lnTo>
                <a:lnTo>
                  <a:pt x="216" y="772"/>
                </a:lnTo>
                <a:lnTo>
                  <a:pt x="216" y="788"/>
                </a:lnTo>
                <a:lnTo>
                  <a:pt x="212" y="806"/>
                </a:lnTo>
                <a:lnTo>
                  <a:pt x="208" y="820"/>
                </a:lnTo>
                <a:lnTo>
                  <a:pt x="204" y="836"/>
                </a:lnTo>
                <a:lnTo>
                  <a:pt x="196" y="850"/>
                </a:lnTo>
                <a:lnTo>
                  <a:pt x="188" y="864"/>
                </a:lnTo>
                <a:lnTo>
                  <a:pt x="178" y="876"/>
                </a:lnTo>
                <a:lnTo>
                  <a:pt x="168" y="888"/>
                </a:lnTo>
                <a:lnTo>
                  <a:pt x="156" y="898"/>
                </a:lnTo>
                <a:lnTo>
                  <a:pt x="144" y="908"/>
                </a:lnTo>
                <a:lnTo>
                  <a:pt x="130" y="916"/>
                </a:lnTo>
                <a:lnTo>
                  <a:pt x="116" y="924"/>
                </a:lnTo>
                <a:lnTo>
                  <a:pt x="100" y="928"/>
                </a:lnTo>
                <a:lnTo>
                  <a:pt x="86" y="932"/>
                </a:lnTo>
                <a:lnTo>
                  <a:pt x="68" y="936"/>
                </a:lnTo>
                <a:lnTo>
                  <a:pt x="52" y="936"/>
                </a:lnTo>
                <a:lnTo>
                  <a:pt x="52" y="936"/>
                </a:lnTo>
                <a:lnTo>
                  <a:pt x="26" y="934"/>
                </a:lnTo>
                <a:lnTo>
                  <a:pt x="0" y="928"/>
                </a:lnTo>
                <a:lnTo>
                  <a:pt x="0" y="928"/>
                </a:lnTo>
                <a:lnTo>
                  <a:pt x="0" y="1328"/>
                </a:lnTo>
                <a:lnTo>
                  <a:pt x="1112" y="1328"/>
                </a:lnTo>
                <a:lnTo>
                  <a:pt x="1112" y="216"/>
                </a:lnTo>
                <a:close/>
              </a:path>
            </a:pathLst>
          </a:custGeom>
          <a:solidFill>
            <a:schemeClr val="accent1"/>
          </a:solidFill>
          <a:ln>
            <a:noFill/>
          </a:ln>
          <a:effectLst/>
        </p:spPr>
        <p:txBody>
          <a:bodyPr wrap="none" anchor="ctr"/>
          <a:lstStyle/>
          <a:p>
            <a:pPr defTabSz="1146721">
              <a:defRPr/>
            </a:pPr>
            <a:endParaRPr lang="zh-CN" altLang="en-US">
              <a:solidFill>
                <a:schemeClr val="bg1"/>
              </a:solidFill>
              <a:latin typeface="+mn-ea"/>
              <a:sym typeface="Arial" panose="020B0604020202020204" pitchFamily="34" charset="0"/>
            </a:endParaRPr>
          </a:p>
        </p:txBody>
      </p:sp>
      <p:sp>
        <p:nvSpPr>
          <p:cNvPr id="18" name="矩形 17"/>
          <p:cNvSpPr>
            <a:spLocks noChangeArrowheads="1"/>
          </p:cNvSpPr>
          <p:nvPr/>
        </p:nvSpPr>
        <p:spPr bwMode="auto">
          <a:xfrm>
            <a:off x="9966226" y="3717677"/>
            <a:ext cx="1477215" cy="1686445"/>
          </a:xfrm>
          <a:prstGeom prst="rect">
            <a:avLst/>
          </a:prstGeom>
          <a:noFill/>
          <a:ln w="9525">
            <a:noFill/>
            <a:miter lim="800000"/>
            <a:headEnd/>
            <a:tailEnd/>
          </a:ln>
        </p:spPr>
        <p:txBody>
          <a:bodyPr lIns="121371" tIns="60685" rIns="121371" bIns="60685">
            <a:spAutoFit/>
          </a:bodyPr>
          <a:lstStyle/>
          <a:p>
            <a:pPr defTabSz="1214408"/>
            <a:r>
              <a:rPr lang="zh-CN" altLang="en-US" sz="1129">
                <a:solidFill>
                  <a:schemeClr val="bg1"/>
                </a:solidFill>
                <a:latin typeface="+mn-ea"/>
                <a:sym typeface="Arial" panose="020B0604020202020204" pitchFamily="34" charset="0"/>
              </a:rPr>
              <a:t>请在此处插入你需要的文字内容请在此处插入你需要的文字内容请在此处插入你需要的文字内容请在此处插入你需要的文字内容请在此处插入你需要的文字内容</a:t>
            </a:r>
            <a:r>
              <a:rPr kumimoji="1" lang="zh-CN" altLang="en-US" sz="1129">
                <a:solidFill>
                  <a:schemeClr val="bg1"/>
                </a:solidFill>
                <a:latin typeface="+mn-ea"/>
                <a:sym typeface="Arial" panose="020B0604020202020204" pitchFamily="34" charset="0"/>
              </a:rPr>
              <a:t>。</a:t>
            </a:r>
          </a:p>
        </p:txBody>
      </p:sp>
      <p:sp>
        <p:nvSpPr>
          <p:cNvPr id="19" name="矩形 18"/>
          <p:cNvSpPr>
            <a:spLocks noChangeArrowheads="1"/>
          </p:cNvSpPr>
          <p:nvPr/>
        </p:nvSpPr>
        <p:spPr bwMode="auto">
          <a:xfrm>
            <a:off x="10320596" y="3100512"/>
            <a:ext cx="348400" cy="383781"/>
          </a:xfrm>
          <a:prstGeom prst="rect">
            <a:avLst/>
          </a:prstGeom>
          <a:noFill/>
          <a:ln w="9525">
            <a:noFill/>
            <a:miter lim="800000"/>
            <a:headEnd/>
            <a:tailEnd/>
          </a:ln>
        </p:spPr>
        <p:txBody>
          <a:bodyPr lIns="121371" tIns="60685" rIns="121371" bIns="60685">
            <a:spAutoFit/>
          </a:bodyPr>
          <a:lstStyle/>
          <a:p>
            <a:pPr algn="ctr" defTabSz="1214408">
              <a:lnSpc>
                <a:spcPts val="1992"/>
              </a:lnSpc>
            </a:pPr>
            <a:r>
              <a:rPr lang="en-US" altLang="zh-CN" sz="2257">
                <a:solidFill>
                  <a:schemeClr val="bg1"/>
                </a:solidFill>
                <a:latin typeface="+mn-ea"/>
                <a:sym typeface="Arial" panose="020B0604020202020204" pitchFamily="34" charset="0"/>
              </a:rPr>
              <a:t>5</a:t>
            </a:r>
            <a:endParaRPr lang="zh-CN" altLang="en-US" sz="2257">
              <a:solidFill>
                <a:schemeClr val="bg1"/>
              </a:solidFill>
              <a:latin typeface="+mn-ea"/>
              <a:sym typeface="Arial" panose="020B0604020202020204" pitchFamily="34" charset="0"/>
            </a:endParaRPr>
          </a:p>
        </p:txBody>
      </p:sp>
      <p:sp>
        <p:nvSpPr>
          <p:cNvPr id="20" name="圆角矩形 2"/>
          <p:cNvSpPr>
            <a:spLocks noChangeArrowheads="1"/>
          </p:cNvSpPr>
          <p:nvPr/>
        </p:nvSpPr>
        <p:spPr bwMode="auto">
          <a:xfrm>
            <a:off x="1041217" y="5845900"/>
            <a:ext cx="10503755" cy="473824"/>
          </a:xfrm>
          <a:prstGeom prst="roundRect">
            <a:avLst>
              <a:gd name="adj" fmla="val 16667"/>
            </a:avLst>
          </a:prstGeom>
          <a:solidFill>
            <a:schemeClr val="accent1"/>
          </a:solidFill>
          <a:ln w="25400" algn="ctr">
            <a:noFill/>
            <a:round/>
            <a:headEnd/>
            <a:tailEnd/>
          </a:ln>
        </p:spPr>
        <p:txBody>
          <a:bodyPr lIns="121371" tIns="60685" rIns="121371" bIns="60685" anchor="ctr"/>
          <a:lstStyle/>
          <a:p>
            <a:pPr algn="ctr" defTabSz="1214408"/>
            <a:r>
              <a:rPr lang="zh-CN" altLang="en-US" sz="2007">
                <a:solidFill>
                  <a:schemeClr val="bg1"/>
                </a:solidFill>
                <a:latin typeface="+mn-ea"/>
                <a:sym typeface="Arial" panose="020B0604020202020204" pitchFamily="34" charset="0"/>
              </a:rPr>
              <a:t>请在此添加主题内容</a:t>
            </a:r>
          </a:p>
        </p:txBody>
      </p:sp>
    </p:spTree>
    <p:extLst>
      <p:ext uri="{BB962C8B-B14F-4D97-AF65-F5344CB8AC3E}">
        <p14:creationId xmlns:p14="http://schemas.microsoft.com/office/powerpoint/2010/main" val="342168443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1000"/>
                                        <p:tgtEl>
                                          <p:spTgt spid="2"/>
                                        </p:tgtEl>
                                        <p:attrNameLst>
                                          <p:attrName>ppt_x</p:attrName>
                                        </p:attrNameLst>
                                      </p:cBhvr>
                                      <p:tavLst>
                                        <p:tav tm="0">
                                          <p:val>
                                            <p:strVal val="#ppt_x-#ppt_w*1.125000"/>
                                          </p:val>
                                        </p:tav>
                                        <p:tav tm="100000">
                                          <p:val>
                                            <p:strVal val="#ppt_x"/>
                                          </p:val>
                                        </p:tav>
                                      </p:tavLst>
                                    </p:anim>
                                    <p:animEffect transition="in" filter="wipe(right)">
                                      <p:cBhvr>
                                        <p:cTn id="8" dur="1000"/>
                                        <p:tgtEl>
                                          <p:spTgt spid="2"/>
                                        </p:tgtEl>
                                      </p:cBhvr>
                                    </p:animEffect>
                                  </p:childTnLst>
                                </p:cTn>
                              </p:par>
                            </p:childTnLst>
                          </p:cTn>
                        </p:par>
                        <p:par>
                          <p:cTn id="9" fill="hold">
                            <p:stCondLst>
                              <p:cond delay="1000"/>
                            </p:stCondLst>
                            <p:childTnLst>
                              <p:par>
                                <p:cTn id="10" presetID="2" presetClass="entr" presetSubtype="2"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1+#ppt_w/2"/>
                                          </p:val>
                                        </p:tav>
                                        <p:tav tm="100000">
                                          <p:val>
                                            <p:strVal val="#ppt_x"/>
                                          </p:val>
                                        </p:tav>
                                      </p:tavLst>
                                    </p:anim>
                                    <p:anim calcmode="lin" valueType="num">
                                      <p:cBhvr additive="base">
                                        <p:cTn id="13" dur="500" fill="hold"/>
                                        <p:tgtEl>
                                          <p:spTgt spid="5"/>
                                        </p:tgtEl>
                                        <p:attrNameLst>
                                          <p:attrName>ppt_y</p:attrName>
                                        </p:attrNameLst>
                                      </p:cBhvr>
                                      <p:tavLst>
                                        <p:tav tm="0">
                                          <p:val>
                                            <p:strVal val="#ppt_y"/>
                                          </p:val>
                                        </p:tav>
                                        <p:tav tm="100000">
                                          <p:val>
                                            <p:strVal val="#ppt_y"/>
                                          </p:val>
                                        </p:tav>
                                      </p:tavLst>
                                    </p:anim>
                                  </p:child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p:cTn id="21" dur="1000" fill="hold"/>
                                        <p:tgtEl>
                                          <p:spTgt spid="6"/>
                                        </p:tgtEl>
                                        <p:attrNameLst>
                                          <p:attrName>ppt_w</p:attrName>
                                        </p:attrNameLst>
                                      </p:cBhvr>
                                      <p:tavLst>
                                        <p:tav tm="0">
                                          <p:val>
                                            <p:fltVal val="0"/>
                                          </p:val>
                                        </p:tav>
                                        <p:tav tm="100000">
                                          <p:val>
                                            <p:strVal val="#ppt_w"/>
                                          </p:val>
                                        </p:tav>
                                      </p:tavLst>
                                    </p:anim>
                                    <p:anim calcmode="lin" valueType="num">
                                      <p:cBhvr>
                                        <p:cTn id="22" dur="1000" fill="hold"/>
                                        <p:tgtEl>
                                          <p:spTgt spid="6"/>
                                        </p:tgtEl>
                                        <p:attrNameLst>
                                          <p:attrName>ppt_h</p:attrName>
                                        </p:attrNameLst>
                                      </p:cBhvr>
                                      <p:tavLst>
                                        <p:tav tm="0">
                                          <p:val>
                                            <p:fltVal val="0"/>
                                          </p:val>
                                        </p:tav>
                                        <p:tav tm="100000">
                                          <p:val>
                                            <p:strVal val="#ppt_h"/>
                                          </p:val>
                                        </p:tav>
                                      </p:tavLst>
                                    </p:anim>
                                    <p:animEffect transition="in" filter="fade">
                                      <p:cBhvr>
                                        <p:cTn id="23" dur="1000"/>
                                        <p:tgtEl>
                                          <p:spTgt spid="6"/>
                                        </p:tgtEl>
                                      </p:cBhvr>
                                    </p:animEffect>
                                  </p:childTnLst>
                                </p:cTn>
                              </p:par>
                            </p:childTnLst>
                          </p:cTn>
                        </p:par>
                        <p:par>
                          <p:cTn id="24" fill="hold">
                            <p:stCondLst>
                              <p:cond delay="2000"/>
                            </p:stCondLst>
                            <p:childTnLst>
                              <p:par>
                                <p:cTn id="25" presetID="2" presetClass="entr" presetSubtype="2"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1+#ppt_w/2"/>
                                          </p:val>
                                        </p:tav>
                                        <p:tav tm="100000">
                                          <p:val>
                                            <p:strVal val="#ppt_x"/>
                                          </p:val>
                                        </p:tav>
                                      </p:tavLst>
                                    </p:anim>
                                    <p:anim calcmode="lin" valueType="num">
                                      <p:cBhvr additive="base">
                                        <p:cTn id="28" dur="500" fill="hold"/>
                                        <p:tgtEl>
                                          <p:spTgt spid="8"/>
                                        </p:tgtEl>
                                        <p:attrNameLst>
                                          <p:attrName>ppt_y</p:attrName>
                                        </p:attrNameLst>
                                      </p:cBhvr>
                                      <p:tavLst>
                                        <p:tav tm="0">
                                          <p:val>
                                            <p:strVal val="#ppt_y"/>
                                          </p:val>
                                        </p:tav>
                                        <p:tav tm="100000">
                                          <p:val>
                                            <p:strVal val="#ppt_y"/>
                                          </p:val>
                                        </p:tav>
                                      </p:tavLst>
                                    </p:anim>
                                  </p:childTnLst>
                                </p:cTn>
                              </p:par>
                              <p:par>
                                <p:cTn id="29" presetID="53" presetClass="entr" presetSubtype="16" fill="hold" grpId="0" nodeType="withEffect">
                                  <p:stCondLst>
                                    <p:cond delay="0"/>
                                  </p:stCondLst>
                                  <p:childTnLst>
                                    <p:set>
                                      <p:cBhvr>
                                        <p:cTn id="30" dur="1" fill="hold">
                                          <p:stCondLst>
                                            <p:cond delay="0"/>
                                          </p:stCondLst>
                                        </p:cTn>
                                        <p:tgtEl>
                                          <p:spTgt spid="10"/>
                                        </p:tgtEl>
                                        <p:attrNameLst>
                                          <p:attrName>style.visibility</p:attrName>
                                        </p:attrNameLst>
                                      </p:cBhvr>
                                      <p:to>
                                        <p:strVal val="visible"/>
                                      </p:to>
                                    </p:set>
                                    <p:anim calcmode="lin" valueType="num">
                                      <p:cBhvr>
                                        <p:cTn id="31" dur="1000" fill="hold"/>
                                        <p:tgtEl>
                                          <p:spTgt spid="10"/>
                                        </p:tgtEl>
                                        <p:attrNameLst>
                                          <p:attrName>ppt_w</p:attrName>
                                        </p:attrNameLst>
                                      </p:cBhvr>
                                      <p:tavLst>
                                        <p:tav tm="0">
                                          <p:val>
                                            <p:fltVal val="0"/>
                                          </p:val>
                                        </p:tav>
                                        <p:tav tm="100000">
                                          <p:val>
                                            <p:strVal val="#ppt_w"/>
                                          </p:val>
                                        </p:tav>
                                      </p:tavLst>
                                    </p:anim>
                                    <p:anim calcmode="lin" valueType="num">
                                      <p:cBhvr>
                                        <p:cTn id="32" dur="1000" fill="hold"/>
                                        <p:tgtEl>
                                          <p:spTgt spid="10"/>
                                        </p:tgtEl>
                                        <p:attrNameLst>
                                          <p:attrName>ppt_h</p:attrName>
                                        </p:attrNameLst>
                                      </p:cBhvr>
                                      <p:tavLst>
                                        <p:tav tm="0">
                                          <p:val>
                                            <p:fltVal val="0"/>
                                          </p:val>
                                        </p:tav>
                                        <p:tav tm="100000">
                                          <p:val>
                                            <p:strVal val="#ppt_h"/>
                                          </p:val>
                                        </p:tav>
                                      </p:tavLst>
                                    </p:anim>
                                    <p:animEffect transition="in" filter="fade">
                                      <p:cBhvr>
                                        <p:cTn id="33" dur="1000"/>
                                        <p:tgtEl>
                                          <p:spTgt spid="10"/>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childTnLst>
                          </p:cTn>
                        </p:par>
                        <p:par>
                          <p:cTn id="39" fill="hold">
                            <p:stCondLst>
                              <p:cond delay="3000"/>
                            </p:stCondLst>
                            <p:childTnLst>
                              <p:par>
                                <p:cTn id="40" presetID="2" presetClass="entr" presetSubtype="2"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additive="base">
                                        <p:cTn id="42" dur="500" fill="hold"/>
                                        <p:tgtEl>
                                          <p:spTgt spid="11"/>
                                        </p:tgtEl>
                                        <p:attrNameLst>
                                          <p:attrName>ppt_x</p:attrName>
                                        </p:attrNameLst>
                                      </p:cBhvr>
                                      <p:tavLst>
                                        <p:tav tm="0">
                                          <p:val>
                                            <p:strVal val="1+#ppt_w/2"/>
                                          </p:val>
                                        </p:tav>
                                        <p:tav tm="100000">
                                          <p:val>
                                            <p:strVal val="#ppt_x"/>
                                          </p:val>
                                        </p:tav>
                                      </p:tavLst>
                                    </p:anim>
                                    <p:anim calcmode="lin" valueType="num">
                                      <p:cBhvr additive="base">
                                        <p:cTn id="43" dur="500" fill="hold"/>
                                        <p:tgtEl>
                                          <p:spTgt spid="11"/>
                                        </p:tgtEl>
                                        <p:attrNameLst>
                                          <p:attrName>ppt_y</p:attrName>
                                        </p:attrNameLst>
                                      </p:cBhvr>
                                      <p:tavLst>
                                        <p:tav tm="0">
                                          <p:val>
                                            <p:strVal val="#ppt_y"/>
                                          </p:val>
                                        </p:tav>
                                        <p:tav tm="100000">
                                          <p:val>
                                            <p:strVal val="#ppt_y"/>
                                          </p:val>
                                        </p:tav>
                                      </p:tavLst>
                                    </p:anim>
                                  </p:childTnLst>
                                </p:cTn>
                              </p:par>
                              <p:par>
                                <p:cTn id="44" presetID="53" presetClass="entr" presetSubtype="16"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p:cTn id="46" dur="1000" fill="hold"/>
                                        <p:tgtEl>
                                          <p:spTgt spid="13"/>
                                        </p:tgtEl>
                                        <p:attrNameLst>
                                          <p:attrName>ppt_w</p:attrName>
                                        </p:attrNameLst>
                                      </p:cBhvr>
                                      <p:tavLst>
                                        <p:tav tm="0">
                                          <p:val>
                                            <p:fltVal val="0"/>
                                          </p:val>
                                        </p:tav>
                                        <p:tav tm="100000">
                                          <p:val>
                                            <p:strVal val="#ppt_w"/>
                                          </p:val>
                                        </p:tav>
                                      </p:tavLst>
                                    </p:anim>
                                    <p:anim calcmode="lin" valueType="num">
                                      <p:cBhvr>
                                        <p:cTn id="47" dur="1000" fill="hold"/>
                                        <p:tgtEl>
                                          <p:spTgt spid="13"/>
                                        </p:tgtEl>
                                        <p:attrNameLst>
                                          <p:attrName>ppt_h</p:attrName>
                                        </p:attrNameLst>
                                      </p:cBhvr>
                                      <p:tavLst>
                                        <p:tav tm="0">
                                          <p:val>
                                            <p:fltVal val="0"/>
                                          </p:val>
                                        </p:tav>
                                        <p:tav tm="100000">
                                          <p:val>
                                            <p:strVal val="#ppt_h"/>
                                          </p:val>
                                        </p:tav>
                                      </p:tavLst>
                                    </p:anim>
                                    <p:animEffect transition="in" filter="fade">
                                      <p:cBhvr>
                                        <p:cTn id="48" dur="1000"/>
                                        <p:tgtEl>
                                          <p:spTgt spid="13"/>
                                        </p:tgtEl>
                                      </p:cBhvr>
                                    </p:animEffect>
                                  </p:childTnLst>
                                </p:cTn>
                              </p:par>
                              <p:par>
                                <p:cTn id="49" presetID="53" presetClass="entr" presetSubtype="16"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 calcmode="lin" valueType="num">
                                      <p:cBhvr>
                                        <p:cTn id="51" dur="1000" fill="hold"/>
                                        <p:tgtEl>
                                          <p:spTgt spid="12"/>
                                        </p:tgtEl>
                                        <p:attrNameLst>
                                          <p:attrName>ppt_w</p:attrName>
                                        </p:attrNameLst>
                                      </p:cBhvr>
                                      <p:tavLst>
                                        <p:tav tm="0">
                                          <p:val>
                                            <p:fltVal val="0"/>
                                          </p:val>
                                        </p:tav>
                                        <p:tav tm="100000">
                                          <p:val>
                                            <p:strVal val="#ppt_w"/>
                                          </p:val>
                                        </p:tav>
                                      </p:tavLst>
                                    </p:anim>
                                    <p:anim calcmode="lin" valueType="num">
                                      <p:cBhvr>
                                        <p:cTn id="52" dur="1000" fill="hold"/>
                                        <p:tgtEl>
                                          <p:spTgt spid="12"/>
                                        </p:tgtEl>
                                        <p:attrNameLst>
                                          <p:attrName>ppt_h</p:attrName>
                                        </p:attrNameLst>
                                      </p:cBhvr>
                                      <p:tavLst>
                                        <p:tav tm="0">
                                          <p:val>
                                            <p:fltVal val="0"/>
                                          </p:val>
                                        </p:tav>
                                        <p:tav tm="100000">
                                          <p:val>
                                            <p:strVal val="#ppt_h"/>
                                          </p:val>
                                        </p:tav>
                                      </p:tavLst>
                                    </p:anim>
                                    <p:animEffect transition="in" filter="fade">
                                      <p:cBhvr>
                                        <p:cTn id="53" dur="1000"/>
                                        <p:tgtEl>
                                          <p:spTgt spid="12"/>
                                        </p:tgtEl>
                                      </p:cBhvr>
                                    </p:animEffect>
                                  </p:childTnLst>
                                </p:cTn>
                              </p:par>
                            </p:childTnLst>
                          </p:cTn>
                        </p:par>
                        <p:par>
                          <p:cTn id="54" fill="hold">
                            <p:stCondLst>
                              <p:cond delay="4000"/>
                            </p:stCondLst>
                            <p:childTnLst>
                              <p:par>
                                <p:cTn id="55" presetID="2" presetClass="entr" presetSubtype="2" fill="hold" nodeType="afterEffect">
                                  <p:stCondLst>
                                    <p:cond delay="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1+#ppt_w/2"/>
                                          </p:val>
                                        </p:tav>
                                        <p:tav tm="100000">
                                          <p:val>
                                            <p:strVal val="#ppt_x"/>
                                          </p:val>
                                        </p:tav>
                                      </p:tavLst>
                                    </p:anim>
                                    <p:anim calcmode="lin" valueType="num">
                                      <p:cBhvr additive="base">
                                        <p:cTn id="58" dur="500" fill="hold"/>
                                        <p:tgtEl>
                                          <p:spTgt spid="14"/>
                                        </p:tgtEl>
                                        <p:attrNameLst>
                                          <p:attrName>ppt_y</p:attrName>
                                        </p:attrNameLst>
                                      </p:cBhvr>
                                      <p:tavLst>
                                        <p:tav tm="0">
                                          <p:val>
                                            <p:strVal val="#ppt_y"/>
                                          </p:val>
                                        </p:tav>
                                        <p:tav tm="100000">
                                          <p:val>
                                            <p:strVal val="#ppt_y"/>
                                          </p:val>
                                        </p:tav>
                                      </p:tavLst>
                                    </p:anim>
                                  </p:childTnLst>
                                </p:cTn>
                              </p:par>
                              <p:par>
                                <p:cTn id="59" presetID="53" presetClass="entr" presetSubtype="16" fill="hold" grpId="0" nodeType="withEffect">
                                  <p:stCondLst>
                                    <p:cond delay="0"/>
                                  </p:stCondLst>
                                  <p:childTnLst>
                                    <p:set>
                                      <p:cBhvr>
                                        <p:cTn id="60" dur="1" fill="hold">
                                          <p:stCondLst>
                                            <p:cond delay="0"/>
                                          </p:stCondLst>
                                        </p:cTn>
                                        <p:tgtEl>
                                          <p:spTgt spid="16"/>
                                        </p:tgtEl>
                                        <p:attrNameLst>
                                          <p:attrName>style.visibility</p:attrName>
                                        </p:attrNameLst>
                                      </p:cBhvr>
                                      <p:to>
                                        <p:strVal val="visible"/>
                                      </p:to>
                                    </p:set>
                                    <p:anim calcmode="lin" valueType="num">
                                      <p:cBhvr>
                                        <p:cTn id="61" dur="1000" fill="hold"/>
                                        <p:tgtEl>
                                          <p:spTgt spid="16"/>
                                        </p:tgtEl>
                                        <p:attrNameLst>
                                          <p:attrName>ppt_w</p:attrName>
                                        </p:attrNameLst>
                                      </p:cBhvr>
                                      <p:tavLst>
                                        <p:tav tm="0">
                                          <p:val>
                                            <p:fltVal val="0"/>
                                          </p:val>
                                        </p:tav>
                                        <p:tav tm="100000">
                                          <p:val>
                                            <p:strVal val="#ppt_w"/>
                                          </p:val>
                                        </p:tav>
                                      </p:tavLst>
                                    </p:anim>
                                    <p:anim calcmode="lin" valueType="num">
                                      <p:cBhvr>
                                        <p:cTn id="62" dur="1000" fill="hold"/>
                                        <p:tgtEl>
                                          <p:spTgt spid="16"/>
                                        </p:tgtEl>
                                        <p:attrNameLst>
                                          <p:attrName>ppt_h</p:attrName>
                                        </p:attrNameLst>
                                      </p:cBhvr>
                                      <p:tavLst>
                                        <p:tav tm="0">
                                          <p:val>
                                            <p:fltVal val="0"/>
                                          </p:val>
                                        </p:tav>
                                        <p:tav tm="100000">
                                          <p:val>
                                            <p:strVal val="#ppt_h"/>
                                          </p:val>
                                        </p:tav>
                                      </p:tavLst>
                                    </p:anim>
                                    <p:animEffect transition="in" filter="fade">
                                      <p:cBhvr>
                                        <p:cTn id="63" dur="1000"/>
                                        <p:tgtEl>
                                          <p:spTgt spid="16"/>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5"/>
                                        </p:tgtEl>
                                        <p:attrNameLst>
                                          <p:attrName>style.visibility</p:attrName>
                                        </p:attrNameLst>
                                      </p:cBhvr>
                                      <p:to>
                                        <p:strVal val="visible"/>
                                      </p:to>
                                    </p:set>
                                    <p:anim calcmode="lin" valueType="num">
                                      <p:cBhvr>
                                        <p:cTn id="66" dur="1000" fill="hold"/>
                                        <p:tgtEl>
                                          <p:spTgt spid="15"/>
                                        </p:tgtEl>
                                        <p:attrNameLst>
                                          <p:attrName>ppt_w</p:attrName>
                                        </p:attrNameLst>
                                      </p:cBhvr>
                                      <p:tavLst>
                                        <p:tav tm="0">
                                          <p:val>
                                            <p:fltVal val="0"/>
                                          </p:val>
                                        </p:tav>
                                        <p:tav tm="100000">
                                          <p:val>
                                            <p:strVal val="#ppt_w"/>
                                          </p:val>
                                        </p:tav>
                                      </p:tavLst>
                                    </p:anim>
                                    <p:anim calcmode="lin" valueType="num">
                                      <p:cBhvr>
                                        <p:cTn id="67" dur="1000" fill="hold"/>
                                        <p:tgtEl>
                                          <p:spTgt spid="15"/>
                                        </p:tgtEl>
                                        <p:attrNameLst>
                                          <p:attrName>ppt_h</p:attrName>
                                        </p:attrNameLst>
                                      </p:cBhvr>
                                      <p:tavLst>
                                        <p:tav tm="0">
                                          <p:val>
                                            <p:fltVal val="0"/>
                                          </p:val>
                                        </p:tav>
                                        <p:tav tm="100000">
                                          <p:val>
                                            <p:strVal val="#ppt_h"/>
                                          </p:val>
                                        </p:tav>
                                      </p:tavLst>
                                    </p:anim>
                                    <p:animEffect transition="in" filter="fade">
                                      <p:cBhvr>
                                        <p:cTn id="68" dur="1000"/>
                                        <p:tgtEl>
                                          <p:spTgt spid="15"/>
                                        </p:tgtEl>
                                      </p:cBhvr>
                                    </p:animEffect>
                                  </p:childTnLst>
                                </p:cTn>
                              </p:par>
                            </p:childTnLst>
                          </p:cTn>
                        </p:par>
                        <p:par>
                          <p:cTn id="69" fill="hold">
                            <p:stCondLst>
                              <p:cond delay="5000"/>
                            </p:stCondLst>
                            <p:childTnLst>
                              <p:par>
                                <p:cTn id="70" presetID="2" presetClass="entr" presetSubtype="2" fill="hold" nodeType="afterEffect">
                                  <p:stCondLst>
                                    <p:cond delay="0"/>
                                  </p:stCondLst>
                                  <p:childTnLst>
                                    <p:set>
                                      <p:cBhvr>
                                        <p:cTn id="71" dur="1" fill="hold">
                                          <p:stCondLst>
                                            <p:cond delay="0"/>
                                          </p:stCondLst>
                                        </p:cTn>
                                        <p:tgtEl>
                                          <p:spTgt spid="17"/>
                                        </p:tgtEl>
                                        <p:attrNameLst>
                                          <p:attrName>style.visibility</p:attrName>
                                        </p:attrNameLst>
                                      </p:cBhvr>
                                      <p:to>
                                        <p:strVal val="visible"/>
                                      </p:to>
                                    </p:set>
                                    <p:anim calcmode="lin" valueType="num">
                                      <p:cBhvr additive="base">
                                        <p:cTn id="72" dur="500" fill="hold"/>
                                        <p:tgtEl>
                                          <p:spTgt spid="17"/>
                                        </p:tgtEl>
                                        <p:attrNameLst>
                                          <p:attrName>ppt_x</p:attrName>
                                        </p:attrNameLst>
                                      </p:cBhvr>
                                      <p:tavLst>
                                        <p:tav tm="0">
                                          <p:val>
                                            <p:strVal val="1+#ppt_w/2"/>
                                          </p:val>
                                        </p:tav>
                                        <p:tav tm="100000">
                                          <p:val>
                                            <p:strVal val="#ppt_x"/>
                                          </p:val>
                                        </p:tav>
                                      </p:tavLst>
                                    </p:anim>
                                    <p:anim calcmode="lin" valueType="num">
                                      <p:cBhvr additive="base">
                                        <p:cTn id="73" dur="500" fill="hold"/>
                                        <p:tgtEl>
                                          <p:spTgt spid="17"/>
                                        </p:tgtEl>
                                        <p:attrNameLst>
                                          <p:attrName>ppt_y</p:attrName>
                                        </p:attrNameLst>
                                      </p:cBhvr>
                                      <p:tavLst>
                                        <p:tav tm="0">
                                          <p:val>
                                            <p:strVal val="#ppt_y"/>
                                          </p:val>
                                        </p:tav>
                                        <p:tav tm="100000">
                                          <p:val>
                                            <p:strVal val="#ppt_y"/>
                                          </p:val>
                                        </p:tav>
                                      </p:tavLst>
                                    </p:anim>
                                  </p:childTnLst>
                                </p:cTn>
                              </p:par>
                              <p:par>
                                <p:cTn id="74" presetID="53" presetClass="entr" presetSubtype="16" fill="hold" grpId="0" nodeType="with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1000" fill="hold"/>
                                        <p:tgtEl>
                                          <p:spTgt spid="19"/>
                                        </p:tgtEl>
                                        <p:attrNameLst>
                                          <p:attrName>ppt_w</p:attrName>
                                        </p:attrNameLst>
                                      </p:cBhvr>
                                      <p:tavLst>
                                        <p:tav tm="0">
                                          <p:val>
                                            <p:fltVal val="0"/>
                                          </p:val>
                                        </p:tav>
                                        <p:tav tm="100000">
                                          <p:val>
                                            <p:strVal val="#ppt_w"/>
                                          </p:val>
                                        </p:tav>
                                      </p:tavLst>
                                    </p:anim>
                                    <p:anim calcmode="lin" valueType="num">
                                      <p:cBhvr>
                                        <p:cTn id="77" dur="1000" fill="hold"/>
                                        <p:tgtEl>
                                          <p:spTgt spid="19"/>
                                        </p:tgtEl>
                                        <p:attrNameLst>
                                          <p:attrName>ppt_h</p:attrName>
                                        </p:attrNameLst>
                                      </p:cBhvr>
                                      <p:tavLst>
                                        <p:tav tm="0">
                                          <p:val>
                                            <p:fltVal val="0"/>
                                          </p:val>
                                        </p:tav>
                                        <p:tav tm="100000">
                                          <p:val>
                                            <p:strVal val="#ppt_h"/>
                                          </p:val>
                                        </p:tav>
                                      </p:tavLst>
                                    </p:anim>
                                    <p:animEffect transition="in" filter="fade">
                                      <p:cBhvr>
                                        <p:cTn id="78" dur="1000"/>
                                        <p:tgtEl>
                                          <p:spTgt spid="19"/>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8"/>
                                        </p:tgtEl>
                                        <p:attrNameLst>
                                          <p:attrName>style.visibility</p:attrName>
                                        </p:attrNameLst>
                                      </p:cBhvr>
                                      <p:to>
                                        <p:strVal val="visible"/>
                                      </p:to>
                                    </p:set>
                                    <p:anim calcmode="lin" valueType="num">
                                      <p:cBhvr>
                                        <p:cTn id="81" dur="1000" fill="hold"/>
                                        <p:tgtEl>
                                          <p:spTgt spid="18"/>
                                        </p:tgtEl>
                                        <p:attrNameLst>
                                          <p:attrName>ppt_w</p:attrName>
                                        </p:attrNameLst>
                                      </p:cBhvr>
                                      <p:tavLst>
                                        <p:tav tm="0">
                                          <p:val>
                                            <p:fltVal val="0"/>
                                          </p:val>
                                        </p:tav>
                                        <p:tav tm="100000">
                                          <p:val>
                                            <p:strVal val="#ppt_w"/>
                                          </p:val>
                                        </p:tav>
                                      </p:tavLst>
                                    </p:anim>
                                    <p:anim calcmode="lin" valueType="num">
                                      <p:cBhvr>
                                        <p:cTn id="82" dur="1000" fill="hold"/>
                                        <p:tgtEl>
                                          <p:spTgt spid="18"/>
                                        </p:tgtEl>
                                        <p:attrNameLst>
                                          <p:attrName>ppt_h</p:attrName>
                                        </p:attrNameLst>
                                      </p:cBhvr>
                                      <p:tavLst>
                                        <p:tav tm="0">
                                          <p:val>
                                            <p:fltVal val="0"/>
                                          </p:val>
                                        </p:tav>
                                        <p:tav tm="100000">
                                          <p:val>
                                            <p:strVal val="#ppt_h"/>
                                          </p:val>
                                        </p:tav>
                                      </p:tavLst>
                                    </p:anim>
                                    <p:animEffect transition="in" filter="fade">
                                      <p:cBhvr>
                                        <p:cTn id="83" dur="1000"/>
                                        <p:tgtEl>
                                          <p:spTgt spid="18"/>
                                        </p:tgtEl>
                                      </p:cBhvr>
                                    </p:animEffect>
                                  </p:childTnLst>
                                </p:cTn>
                              </p:par>
                            </p:childTnLst>
                          </p:cTn>
                        </p:par>
                        <p:par>
                          <p:cTn id="84" fill="hold">
                            <p:stCondLst>
                              <p:cond delay="6000"/>
                            </p:stCondLst>
                            <p:childTnLst>
                              <p:par>
                                <p:cTn id="85" presetID="16" presetClass="entr" presetSubtype="21" fill="hold" grpId="0" nodeType="afterEffect">
                                  <p:stCondLst>
                                    <p:cond delay="0"/>
                                  </p:stCondLst>
                                  <p:childTnLst>
                                    <p:set>
                                      <p:cBhvr>
                                        <p:cTn id="86" dur="1" fill="hold">
                                          <p:stCondLst>
                                            <p:cond delay="0"/>
                                          </p:stCondLst>
                                        </p:cTn>
                                        <p:tgtEl>
                                          <p:spTgt spid="20"/>
                                        </p:tgtEl>
                                        <p:attrNameLst>
                                          <p:attrName>style.visibility</p:attrName>
                                        </p:attrNameLst>
                                      </p:cBhvr>
                                      <p:to>
                                        <p:strVal val="visible"/>
                                      </p:to>
                                    </p:set>
                                    <p:animEffect transition="in" filter="barn(inVertical)">
                                      <p:cBhvr>
                                        <p:cTn id="8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P spid="10" grpId="0"/>
      <p:bldP spid="12" grpId="0"/>
      <p:bldP spid="13" grpId="0"/>
      <p:bldP spid="15" grpId="0"/>
      <p:bldP spid="16" grpId="0"/>
      <p:bldP spid="18" grpId="0"/>
      <p:bldP spid="19" grpId="0"/>
      <p:bldP spid="20"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任意多边形 20"/>
          <p:cNvSpPr/>
          <p:nvPr/>
        </p:nvSpPr>
        <p:spPr>
          <a:xfrm rot="4500000">
            <a:off x="4568797" y="2623221"/>
            <a:ext cx="443035" cy="44303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3" name="任意多边形 21"/>
          <p:cNvSpPr/>
          <p:nvPr/>
        </p:nvSpPr>
        <p:spPr>
          <a:xfrm rot="17100000" flipH="1">
            <a:off x="7188547" y="2623219"/>
            <a:ext cx="443035" cy="44303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4" name="任意多边形 22"/>
          <p:cNvSpPr/>
          <p:nvPr/>
        </p:nvSpPr>
        <p:spPr>
          <a:xfrm rot="17100000" flipV="1">
            <a:off x="4568795" y="4725629"/>
            <a:ext cx="443036" cy="443036"/>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5" name="任意多边形 23"/>
          <p:cNvSpPr/>
          <p:nvPr/>
        </p:nvSpPr>
        <p:spPr>
          <a:xfrm rot="4500000" flipH="1" flipV="1">
            <a:off x="7188543" y="4725628"/>
            <a:ext cx="443036" cy="443035"/>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grpSp>
        <p:nvGrpSpPr>
          <p:cNvPr id="6" name="组合 5"/>
          <p:cNvGrpSpPr/>
          <p:nvPr/>
        </p:nvGrpSpPr>
        <p:grpSpPr>
          <a:xfrm>
            <a:off x="4728913" y="2526543"/>
            <a:ext cx="1337959" cy="1337956"/>
            <a:chOff x="4728912" y="2526542"/>
            <a:chExt cx="1337958" cy="1337956"/>
          </a:xfrm>
          <a:solidFill>
            <a:schemeClr val="accent1"/>
          </a:solidFill>
        </p:grpSpPr>
        <p:sp>
          <p:nvSpPr>
            <p:cNvPr id="7" name="椭圆 6"/>
            <p:cNvSpPr/>
            <p:nvPr/>
          </p:nvSpPr>
          <p:spPr>
            <a:xfrm rot="1800000">
              <a:off x="4728912" y="2526542"/>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8" name="TextBox 30"/>
            <p:cNvSpPr txBox="1"/>
            <p:nvPr/>
          </p:nvSpPr>
          <p:spPr>
            <a:xfrm>
              <a:off x="4790679" y="3041633"/>
              <a:ext cx="1214427" cy="307777"/>
            </a:xfrm>
            <a:prstGeom prst="rect">
              <a:avLst/>
            </a:prstGeom>
            <a:noFill/>
          </p:spPr>
          <p:txBody>
            <a:bodyPr wrap="square" lIns="0" tIns="0" rIns="0" bIns="0" rtlCol="0">
              <a:spAutoFit/>
            </a:bodyPr>
            <a:lstStyle/>
            <a:p>
              <a:pPr algn="ctr"/>
              <a:r>
                <a:rPr lang="zh-CN" altLang="en-US" sz="2000" b="1" dirty="0">
                  <a:solidFill>
                    <a:schemeClr val="bg1"/>
                  </a:solidFill>
                  <a:latin typeface="+mn-ea"/>
                </a:rPr>
                <a:t>措施一</a:t>
              </a:r>
            </a:p>
          </p:txBody>
        </p:sp>
      </p:grpSp>
      <p:grpSp>
        <p:nvGrpSpPr>
          <p:cNvPr id="9" name="组合 8"/>
          <p:cNvGrpSpPr/>
          <p:nvPr/>
        </p:nvGrpSpPr>
        <p:grpSpPr>
          <a:xfrm>
            <a:off x="6133509" y="2526542"/>
            <a:ext cx="1337959" cy="1337956"/>
            <a:chOff x="6133509" y="2526541"/>
            <a:chExt cx="1337958" cy="1337956"/>
          </a:xfrm>
          <a:solidFill>
            <a:schemeClr val="accent2"/>
          </a:solidFill>
        </p:grpSpPr>
        <p:sp>
          <p:nvSpPr>
            <p:cNvPr id="10" name="椭圆 9"/>
            <p:cNvSpPr/>
            <p:nvPr/>
          </p:nvSpPr>
          <p:spPr>
            <a:xfrm rot="19800000" flipH="1">
              <a:off x="6133509" y="2526541"/>
              <a:ext cx="1337958" cy="133795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11" name="TextBox 30"/>
            <p:cNvSpPr txBox="1"/>
            <p:nvPr/>
          </p:nvSpPr>
          <p:spPr>
            <a:xfrm>
              <a:off x="6195276" y="3041632"/>
              <a:ext cx="1214427" cy="307777"/>
            </a:xfrm>
            <a:prstGeom prst="rect">
              <a:avLst/>
            </a:prstGeom>
            <a:noFill/>
          </p:spPr>
          <p:txBody>
            <a:bodyPr wrap="square" lIns="0" tIns="0" rIns="0" bIns="0" rtlCol="0">
              <a:spAutoFit/>
            </a:bodyPr>
            <a:lstStyle/>
            <a:p>
              <a:pPr algn="ctr"/>
              <a:r>
                <a:rPr lang="zh-CN" altLang="en-US" sz="2000" b="1" dirty="0">
                  <a:solidFill>
                    <a:schemeClr val="bg1"/>
                  </a:solidFill>
                  <a:latin typeface="+mn-ea"/>
                </a:rPr>
                <a:t>措施二</a:t>
              </a:r>
            </a:p>
          </p:txBody>
        </p:sp>
      </p:grpSp>
      <p:grpSp>
        <p:nvGrpSpPr>
          <p:cNvPr id="12" name="组合 11"/>
          <p:cNvGrpSpPr/>
          <p:nvPr/>
        </p:nvGrpSpPr>
        <p:grpSpPr>
          <a:xfrm>
            <a:off x="4728910" y="3927384"/>
            <a:ext cx="1337959" cy="1337960"/>
            <a:chOff x="4728910" y="3927384"/>
            <a:chExt cx="1337958" cy="1337960"/>
          </a:xfrm>
          <a:solidFill>
            <a:schemeClr val="accent4"/>
          </a:solidFill>
        </p:grpSpPr>
        <p:sp>
          <p:nvSpPr>
            <p:cNvPr id="13" name="椭圆 12"/>
            <p:cNvSpPr/>
            <p:nvPr/>
          </p:nvSpPr>
          <p:spPr>
            <a:xfrm rot="19800000" flipV="1">
              <a:off x="4728910" y="3927384"/>
              <a:ext cx="1337958" cy="133796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14" name="TextBox 30"/>
            <p:cNvSpPr txBox="1"/>
            <p:nvPr/>
          </p:nvSpPr>
          <p:spPr>
            <a:xfrm>
              <a:off x="4790677" y="4442476"/>
              <a:ext cx="1214427" cy="307777"/>
            </a:xfrm>
            <a:prstGeom prst="rect">
              <a:avLst/>
            </a:prstGeom>
            <a:noFill/>
          </p:spPr>
          <p:txBody>
            <a:bodyPr wrap="square" lIns="0" tIns="0" rIns="0" bIns="0" rtlCol="0">
              <a:spAutoFit/>
            </a:bodyPr>
            <a:lstStyle/>
            <a:p>
              <a:pPr algn="ctr"/>
              <a:r>
                <a:rPr lang="zh-CN" altLang="en-US" sz="2000" b="1" dirty="0">
                  <a:solidFill>
                    <a:schemeClr val="bg1"/>
                  </a:solidFill>
                  <a:latin typeface="+mn-ea"/>
                </a:rPr>
                <a:t>措施三</a:t>
              </a:r>
            </a:p>
          </p:txBody>
        </p:sp>
      </p:grpSp>
      <p:grpSp>
        <p:nvGrpSpPr>
          <p:cNvPr id="15" name="组合 14"/>
          <p:cNvGrpSpPr/>
          <p:nvPr/>
        </p:nvGrpSpPr>
        <p:grpSpPr>
          <a:xfrm>
            <a:off x="6133509" y="3927385"/>
            <a:ext cx="1337956" cy="1337959"/>
            <a:chOff x="6133508" y="3927385"/>
            <a:chExt cx="1337956" cy="1337958"/>
          </a:xfrm>
          <a:solidFill>
            <a:schemeClr val="accent3"/>
          </a:solidFill>
        </p:grpSpPr>
        <p:sp>
          <p:nvSpPr>
            <p:cNvPr id="16" name="椭圆 15"/>
            <p:cNvSpPr/>
            <p:nvPr/>
          </p:nvSpPr>
          <p:spPr>
            <a:xfrm rot="1800000" flipH="1" flipV="1">
              <a:off x="6133508" y="3927385"/>
              <a:ext cx="1337956" cy="1337958"/>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a:endParaRPr lang="zh-CN" altLang="en-US" sz="2400" b="1">
                <a:latin typeface="+mn-ea"/>
              </a:endParaRPr>
            </a:p>
          </p:txBody>
        </p:sp>
        <p:sp>
          <p:nvSpPr>
            <p:cNvPr id="17" name="TextBox 30"/>
            <p:cNvSpPr txBox="1"/>
            <p:nvPr/>
          </p:nvSpPr>
          <p:spPr>
            <a:xfrm>
              <a:off x="6195273" y="4442475"/>
              <a:ext cx="1214427" cy="307777"/>
            </a:xfrm>
            <a:prstGeom prst="rect">
              <a:avLst/>
            </a:prstGeom>
            <a:noFill/>
          </p:spPr>
          <p:txBody>
            <a:bodyPr wrap="square" lIns="0" tIns="0" rIns="0" bIns="0" rtlCol="0">
              <a:spAutoFit/>
            </a:bodyPr>
            <a:lstStyle/>
            <a:p>
              <a:pPr algn="ctr"/>
              <a:r>
                <a:rPr lang="zh-CN" altLang="en-US" sz="2000" b="1" dirty="0">
                  <a:solidFill>
                    <a:schemeClr val="bg1"/>
                  </a:solidFill>
                  <a:latin typeface="+mn-ea"/>
                </a:rPr>
                <a:t>措施四</a:t>
              </a:r>
            </a:p>
          </p:txBody>
        </p:sp>
      </p:grpSp>
      <p:sp>
        <p:nvSpPr>
          <p:cNvPr id="18" name="TextBox 29"/>
          <p:cNvSpPr txBox="1"/>
          <p:nvPr/>
        </p:nvSpPr>
        <p:spPr>
          <a:xfrm>
            <a:off x="695325" y="2499529"/>
            <a:ext cx="3312368"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mn-ea"/>
              </a:rPr>
              <a:t>点击输入简要文字内容，文字内容需概括精炼，言简意赅的说明分项内容专业设计</a:t>
            </a:r>
            <a:r>
              <a:rPr lang="en-US" altLang="zh-CN" sz="1600" dirty="0">
                <a:solidFill>
                  <a:schemeClr val="tx1">
                    <a:lumMod val="75000"/>
                    <a:lumOff val="25000"/>
                  </a:schemeClr>
                </a:solidFill>
                <a:latin typeface="+mn-ea"/>
              </a:rPr>
              <a:t>……</a:t>
            </a:r>
          </a:p>
        </p:txBody>
      </p:sp>
      <p:sp>
        <p:nvSpPr>
          <p:cNvPr id="19" name="TextBox 30"/>
          <p:cNvSpPr txBox="1"/>
          <p:nvPr/>
        </p:nvSpPr>
        <p:spPr>
          <a:xfrm>
            <a:off x="695325" y="1873071"/>
            <a:ext cx="3312368" cy="430887"/>
          </a:xfrm>
          <a:prstGeom prst="rect">
            <a:avLst/>
          </a:prstGeom>
          <a:noFill/>
        </p:spPr>
        <p:txBody>
          <a:bodyPr wrap="square" lIns="0" tIns="0" rIns="0" bIns="0" rtlCol="0">
            <a:spAutoFit/>
          </a:bodyPr>
          <a:lstStyle/>
          <a:p>
            <a:r>
              <a:rPr lang="zh-CN" altLang="en-US" sz="2800" b="1" dirty="0">
                <a:solidFill>
                  <a:schemeClr val="accent1"/>
                </a:solidFill>
                <a:latin typeface="+mn-ea"/>
              </a:rPr>
              <a:t>标题关键字</a:t>
            </a:r>
          </a:p>
        </p:txBody>
      </p:sp>
      <p:sp>
        <p:nvSpPr>
          <p:cNvPr id="20" name="TextBox 29"/>
          <p:cNvSpPr txBox="1"/>
          <p:nvPr/>
        </p:nvSpPr>
        <p:spPr>
          <a:xfrm>
            <a:off x="695325" y="5066328"/>
            <a:ext cx="3312368"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mn-ea"/>
              </a:rPr>
              <a:t>点击输入简要文字内容，文字内容需概括精炼，言简意赅的说明分项内容专业设计</a:t>
            </a:r>
            <a:r>
              <a:rPr lang="en-US" altLang="zh-CN" sz="1600" dirty="0">
                <a:solidFill>
                  <a:schemeClr val="tx1">
                    <a:lumMod val="75000"/>
                    <a:lumOff val="25000"/>
                  </a:schemeClr>
                </a:solidFill>
                <a:latin typeface="+mn-ea"/>
              </a:rPr>
              <a:t>……</a:t>
            </a:r>
          </a:p>
        </p:txBody>
      </p:sp>
      <p:sp>
        <p:nvSpPr>
          <p:cNvPr id="21" name="TextBox 30"/>
          <p:cNvSpPr txBox="1"/>
          <p:nvPr/>
        </p:nvSpPr>
        <p:spPr>
          <a:xfrm>
            <a:off x="695325" y="4439868"/>
            <a:ext cx="3358666" cy="430887"/>
          </a:xfrm>
          <a:prstGeom prst="rect">
            <a:avLst/>
          </a:prstGeom>
          <a:noFill/>
        </p:spPr>
        <p:txBody>
          <a:bodyPr wrap="square" lIns="0" tIns="0" rIns="0" bIns="0" rtlCol="0">
            <a:spAutoFit/>
          </a:bodyPr>
          <a:lstStyle/>
          <a:p>
            <a:r>
              <a:rPr lang="zh-CN" altLang="en-US" sz="2800" b="1" dirty="0">
                <a:solidFill>
                  <a:schemeClr val="accent4"/>
                </a:solidFill>
                <a:latin typeface="+mn-ea"/>
              </a:rPr>
              <a:t>标题关键字</a:t>
            </a:r>
          </a:p>
        </p:txBody>
      </p:sp>
      <p:sp>
        <p:nvSpPr>
          <p:cNvPr id="22" name="TextBox 29"/>
          <p:cNvSpPr txBox="1"/>
          <p:nvPr/>
        </p:nvSpPr>
        <p:spPr>
          <a:xfrm>
            <a:off x="8181347" y="2499529"/>
            <a:ext cx="3312368"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mn-ea"/>
              </a:rPr>
              <a:t>点击输入简要文字内容，文字内容需概括精炼，言简意赅的说明分项内容专业设计</a:t>
            </a:r>
            <a:r>
              <a:rPr lang="en-US" altLang="zh-CN" sz="1600" dirty="0">
                <a:solidFill>
                  <a:schemeClr val="tx1">
                    <a:lumMod val="75000"/>
                    <a:lumOff val="25000"/>
                  </a:schemeClr>
                </a:solidFill>
                <a:latin typeface="+mn-ea"/>
              </a:rPr>
              <a:t>……</a:t>
            </a:r>
          </a:p>
        </p:txBody>
      </p:sp>
      <p:sp>
        <p:nvSpPr>
          <p:cNvPr id="23" name="TextBox 30"/>
          <p:cNvSpPr txBox="1"/>
          <p:nvPr/>
        </p:nvSpPr>
        <p:spPr>
          <a:xfrm>
            <a:off x="8181347" y="1873071"/>
            <a:ext cx="3312368" cy="430887"/>
          </a:xfrm>
          <a:prstGeom prst="rect">
            <a:avLst/>
          </a:prstGeom>
          <a:noFill/>
        </p:spPr>
        <p:txBody>
          <a:bodyPr wrap="square" lIns="0" tIns="0" rIns="0" bIns="0" rtlCol="0">
            <a:spAutoFit/>
          </a:bodyPr>
          <a:lstStyle/>
          <a:p>
            <a:r>
              <a:rPr lang="zh-CN" altLang="en-US" sz="2800" b="1" dirty="0">
                <a:solidFill>
                  <a:schemeClr val="accent2"/>
                </a:solidFill>
                <a:latin typeface="+mn-ea"/>
              </a:rPr>
              <a:t>标题关键字</a:t>
            </a:r>
          </a:p>
        </p:txBody>
      </p:sp>
      <p:sp>
        <p:nvSpPr>
          <p:cNvPr id="24" name="TextBox 29"/>
          <p:cNvSpPr txBox="1"/>
          <p:nvPr/>
        </p:nvSpPr>
        <p:spPr>
          <a:xfrm>
            <a:off x="8181347" y="5066328"/>
            <a:ext cx="3312368" cy="769441"/>
          </a:xfrm>
          <a:prstGeom prst="rect">
            <a:avLst/>
          </a:prstGeom>
          <a:noFill/>
        </p:spPr>
        <p:txBody>
          <a:bodyPr wrap="square" lIns="0" tIns="0" rIns="0" bIns="0" rtlCol="0">
            <a:spAutoFit/>
          </a:bodyPr>
          <a:lstStyle/>
          <a:p>
            <a:pPr algn="just">
              <a:lnSpc>
                <a:spcPts val="2000"/>
              </a:lnSpc>
            </a:pPr>
            <a:r>
              <a:rPr lang="zh-CN" altLang="en-US" sz="1600" dirty="0">
                <a:solidFill>
                  <a:schemeClr val="tx1">
                    <a:lumMod val="75000"/>
                    <a:lumOff val="25000"/>
                  </a:schemeClr>
                </a:solidFill>
                <a:latin typeface="+mn-ea"/>
              </a:rPr>
              <a:t>点击输入简要文字内容，文字内容需概括精炼，言简意赅的说明分项内容专业设计</a:t>
            </a:r>
            <a:r>
              <a:rPr lang="en-US" altLang="zh-CN" sz="1600" dirty="0">
                <a:solidFill>
                  <a:schemeClr val="tx1">
                    <a:lumMod val="75000"/>
                    <a:lumOff val="25000"/>
                  </a:schemeClr>
                </a:solidFill>
                <a:latin typeface="+mn-ea"/>
              </a:rPr>
              <a:t>……</a:t>
            </a:r>
          </a:p>
        </p:txBody>
      </p:sp>
      <p:sp>
        <p:nvSpPr>
          <p:cNvPr id="25" name="TextBox 30"/>
          <p:cNvSpPr txBox="1"/>
          <p:nvPr/>
        </p:nvSpPr>
        <p:spPr>
          <a:xfrm>
            <a:off x="8181347" y="4439868"/>
            <a:ext cx="3312368" cy="430887"/>
          </a:xfrm>
          <a:prstGeom prst="rect">
            <a:avLst/>
          </a:prstGeom>
          <a:noFill/>
        </p:spPr>
        <p:txBody>
          <a:bodyPr wrap="square" lIns="0" tIns="0" rIns="0" bIns="0" rtlCol="0">
            <a:spAutoFit/>
          </a:bodyPr>
          <a:lstStyle/>
          <a:p>
            <a:r>
              <a:rPr lang="zh-CN" altLang="en-US" sz="2800" b="1" dirty="0">
                <a:solidFill>
                  <a:schemeClr val="accent3"/>
                </a:solidFill>
                <a:latin typeface="+mn-ea"/>
              </a:rPr>
              <a:t>标题关键字</a:t>
            </a:r>
          </a:p>
        </p:txBody>
      </p:sp>
    </p:spTree>
    <p:extLst>
      <p:ext uri="{BB962C8B-B14F-4D97-AF65-F5344CB8AC3E}">
        <p14:creationId xmlns:p14="http://schemas.microsoft.com/office/powerpoint/2010/main" val="3529268946"/>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200"/>
                                  </p:stCondLst>
                                  <p:childTnLst>
                                    <p:set>
                                      <p:cBhvr>
                                        <p:cTn id="13" dur="1" fill="hold">
                                          <p:stCondLst>
                                            <p:cond delay="0"/>
                                          </p:stCondLst>
                                        </p:cTn>
                                        <p:tgtEl>
                                          <p:spTgt spid="9"/>
                                        </p:tgtEl>
                                        <p:attrNameLst>
                                          <p:attrName>style.visibility</p:attrName>
                                        </p:attrNameLst>
                                      </p:cBhvr>
                                      <p:to>
                                        <p:strVal val="visible"/>
                                      </p:to>
                                    </p:set>
                                    <p:anim calcmode="lin" valueType="num">
                                      <p:cBhvr>
                                        <p:cTn id="14" dur="500" fill="hold"/>
                                        <p:tgtEl>
                                          <p:spTgt spid="9"/>
                                        </p:tgtEl>
                                        <p:attrNameLst>
                                          <p:attrName>ppt_w</p:attrName>
                                        </p:attrNameLst>
                                      </p:cBhvr>
                                      <p:tavLst>
                                        <p:tav tm="0">
                                          <p:val>
                                            <p:fltVal val="0"/>
                                          </p:val>
                                        </p:tav>
                                        <p:tav tm="100000">
                                          <p:val>
                                            <p:strVal val="#ppt_w"/>
                                          </p:val>
                                        </p:tav>
                                      </p:tavLst>
                                    </p:anim>
                                    <p:anim calcmode="lin" valueType="num">
                                      <p:cBhvr>
                                        <p:cTn id="15" dur="500" fill="hold"/>
                                        <p:tgtEl>
                                          <p:spTgt spid="9"/>
                                        </p:tgtEl>
                                        <p:attrNameLst>
                                          <p:attrName>ppt_h</p:attrName>
                                        </p:attrNameLst>
                                      </p:cBhvr>
                                      <p:tavLst>
                                        <p:tav tm="0">
                                          <p:val>
                                            <p:fltVal val="0"/>
                                          </p:val>
                                        </p:tav>
                                        <p:tav tm="100000">
                                          <p:val>
                                            <p:strVal val="#ppt_h"/>
                                          </p:val>
                                        </p:tav>
                                      </p:tavLst>
                                    </p:anim>
                                    <p:animEffect transition="in" filter="fade">
                                      <p:cBhvr>
                                        <p:cTn id="16" dur="500"/>
                                        <p:tgtEl>
                                          <p:spTgt spid="9"/>
                                        </p:tgtEl>
                                      </p:cBhvr>
                                    </p:animEffect>
                                    <p:anim calcmode="lin" valueType="num">
                                      <p:cBhvr>
                                        <p:cTn id="17" dur="500" fill="hold"/>
                                        <p:tgtEl>
                                          <p:spTgt spid="9"/>
                                        </p:tgtEl>
                                        <p:attrNameLst>
                                          <p:attrName>ppt_x</p:attrName>
                                        </p:attrNameLst>
                                      </p:cBhvr>
                                      <p:tavLst>
                                        <p:tav tm="0">
                                          <p:val>
                                            <p:fltVal val="0.5"/>
                                          </p:val>
                                        </p:tav>
                                        <p:tav tm="100000">
                                          <p:val>
                                            <p:strVal val="#ppt_x"/>
                                          </p:val>
                                        </p:tav>
                                      </p:tavLst>
                                    </p:anim>
                                    <p:anim calcmode="lin" valueType="num">
                                      <p:cBhvr>
                                        <p:cTn id="18" dur="500" fill="hold"/>
                                        <p:tgtEl>
                                          <p:spTgt spid="9"/>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400"/>
                                  </p:stCondLst>
                                  <p:childTnLst>
                                    <p:set>
                                      <p:cBhvr>
                                        <p:cTn id="20" dur="1" fill="hold">
                                          <p:stCondLst>
                                            <p:cond delay="0"/>
                                          </p:stCondLst>
                                        </p:cTn>
                                        <p:tgtEl>
                                          <p:spTgt spid="15"/>
                                        </p:tgtEl>
                                        <p:attrNameLst>
                                          <p:attrName>style.visibility</p:attrName>
                                        </p:attrNameLst>
                                      </p:cBhvr>
                                      <p:to>
                                        <p:strVal val="visible"/>
                                      </p:to>
                                    </p:set>
                                    <p:anim calcmode="lin" valueType="num">
                                      <p:cBhvr>
                                        <p:cTn id="21" dur="500" fill="hold"/>
                                        <p:tgtEl>
                                          <p:spTgt spid="15"/>
                                        </p:tgtEl>
                                        <p:attrNameLst>
                                          <p:attrName>ppt_w</p:attrName>
                                        </p:attrNameLst>
                                      </p:cBhvr>
                                      <p:tavLst>
                                        <p:tav tm="0">
                                          <p:val>
                                            <p:fltVal val="0"/>
                                          </p:val>
                                        </p:tav>
                                        <p:tav tm="100000">
                                          <p:val>
                                            <p:strVal val="#ppt_w"/>
                                          </p:val>
                                        </p:tav>
                                      </p:tavLst>
                                    </p:anim>
                                    <p:anim calcmode="lin" valueType="num">
                                      <p:cBhvr>
                                        <p:cTn id="22" dur="500" fill="hold"/>
                                        <p:tgtEl>
                                          <p:spTgt spid="15"/>
                                        </p:tgtEl>
                                        <p:attrNameLst>
                                          <p:attrName>ppt_h</p:attrName>
                                        </p:attrNameLst>
                                      </p:cBhvr>
                                      <p:tavLst>
                                        <p:tav tm="0">
                                          <p:val>
                                            <p:fltVal val="0"/>
                                          </p:val>
                                        </p:tav>
                                        <p:tav tm="100000">
                                          <p:val>
                                            <p:strVal val="#ppt_h"/>
                                          </p:val>
                                        </p:tav>
                                      </p:tavLst>
                                    </p:anim>
                                    <p:animEffect transition="in" filter="fade">
                                      <p:cBhvr>
                                        <p:cTn id="23" dur="500"/>
                                        <p:tgtEl>
                                          <p:spTgt spid="15"/>
                                        </p:tgtEl>
                                      </p:cBhvr>
                                    </p:animEffect>
                                    <p:anim calcmode="lin" valueType="num">
                                      <p:cBhvr>
                                        <p:cTn id="24" dur="500" fill="hold"/>
                                        <p:tgtEl>
                                          <p:spTgt spid="15"/>
                                        </p:tgtEl>
                                        <p:attrNameLst>
                                          <p:attrName>ppt_x</p:attrName>
                                        </p:attrNameLst>
                                      </p:cBhvr>
                                      <p:tavLst>
                                        <p:tav tm="0">
                                          <p:val>
                                            <p:fltVal val="0.5"/>
                                          </p:val>
                                        </p:tav>
                                        <p:tav tm="100000">
                                          <p:val>
                                            <p:strVal val="#ppt_x"/>
                                          </p:val>
                                        </p:tav>
                                      </p:tavLst>
                                    </p:anim>
                                    <p:anim calcmode="lin" valueType="num">
                                      <p:cBhvr>
                                        <p:cTn id="25" dur="500" fill="hold"/>
                                        <p:tgtEl>
                                          <p:spTgt spid="15"/>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600"/>
                                  </p:stCondLst>
                                  <p:childTnLst>
                                    <p:set>
                                      <p:cBhvr>
                                        <p:cTn id="27" dur="1" fill="hold">
                                          <p:stCondLst>
                                            <p:cond delay="0"/>
                                          </p:stCondLst>
                                        </p:cTn>
                                        <p:tgtEl>
                                          <p:spTgt spid="12"/>
                                        </p:tgtEl>
                                        <p:attrNameLst>
                                          <p:attrName>style.visibility</p:attrName>
                                        </p:attrNameLst>
                                      </p:cBhvr>
                                      <p:to>
                                        <p:strVal val="visible"/>
                                      </p:to>
                                    </p:set>
                                    <p:anim calcmode="lin" valueType="num">
                                      <p:cBhvr>
                                        <p:cTn id="28" dur="500" fill="hold"/>
                                        <p:tgtEl>
                                          <p:spTgt spid="12"/>
                                        </p:tgtEl>
                                        <p:attrNameLst>
                                          <p:attrName>ppt_w</p:attrName>
                                        </p:attrNameLst>
                                      </p:cBhvr>
                                      <p:tavLst>
                                        <p:tav tm="0">
                                          <p:val>
                                            <p:fltVal val="0"/>
                                          </p:val>
                                        </p:tav>
                                        <p:tav tm="100000">
                                          <p:val>
                                            <p:strVal val="#ppt_w"/>
                                          </p:val>
                                        </p:tav>
                                      </p:tavLst>
                                    </p:anim>
                                    <p:anim calcmode="lin" valueType="num">
                                      <p:cBhvr>
                                        <p:cTn id="29" dur="500" fill="hold"/>
                                        <p:tgtEl>
                                          <p:spTgt spid="12"/>
                                        </p:tgtEl>
                                        <p:attrNameLst>
                                          <p:attrName>ppt_h</p:attrName>
                                        </p:attrNameLst>
                                      </p:cBhvr>
                                      <p:tavLst>
                                        <p:tav tm="0">
                                          <p:val>
                                            <p:fltVal val="0"/>
                                          </p:val>
                                        </p:tav>
                                        <p:tav tm="100000">
                                          <p:val>
                                            <p:strVal val="#ppt_h"/>
                                          </p:val>
                                        </p:tav>
                                      </p:tavLst>
                                    </p:anim>
                                    <p:animEffect transition="in" filter="fade">
                                      <p:cBhvr>
                                        <p:cTn id="30" dur="500"/>
                                        <p:tgtEl>
                                          <p:spTgt spid="12"/>
                                        </p:tgtEl>
                                      </p:cBhvr>
                                    </p:animEffect>
                                    <p:anim calcmode="lin" valueType="num">
                                      <p:cBhvr>
                                        <p:cTn id="31" dur="500" fill="hold"/>
                                        <p:tgtEl>
                                          <p:spTgt spid="12"/>
                                        </p:tgtEl>
                                        <p:attrNameLst>
                                          <p:attrName>ppt_x</p:attrName>
                                        </p:attrNameLst>
                                      </p:cBhvr>
                                      <p:tavLst>
                                        <p:tav tm="0">
                                          <p:val>
                                            <p:fltVal val="0.5"/>
                                          </p:val>
                                        </p:tav>
                                        <p:tav tm="100000">
                                          <p:val>
                                            <p:strVal val="#ppt_x"/>
                                          </p:val>
                                        </p:tav>
                                      </p:tavLst>
                                    </p:anim>
                                    <p:anim calcmode="lin" valueType="num">
                                      <p:cBhvr>
                                        <p:cTn id="32" dur="500" fill="hold"/>
                                        <p:tgtEl>
                                          <p:spTgt spid="12"/>
                                        </p:tgtEl>
                                        <p:attrNameLst>
                                          <p:attrName>ppt_y</p:attrName>
                                        </p:attrNameLst>
                                      </p:cBhvr>
                                      <p:tavLst>
                                        <p:tav tm="0">
                                          <p:val>
                                            <p:fltVal val="0.5"/>
                                          </p:val>
                                        </p:tav>
                                        <p:tav tm="100000">
                                          <p:val>
                                            <p:strVal val="#ppt_y"/>
                                          </p:val>
                                        </p:tav>
                                      </p:tavLst>
                                    </p:anim>
                                  </p:childTnLst>
                                </p:cTn>
                              </p:par>
                            </p:childTnLst>
                          </p:cTn>
                        </p:par>
                        <p:par>
                          <p:cTn id="33" fill="hold">
                            <p:stCondLst>
                              <p:cond delay="1100"/>
                            </p:stCondLst>
                            <p:childTnLst>
                              <p:par>
                                <p:cTn id="34" presetID="1" presetClass="entr" presetSubtype="0" fill="hold" grpId="1" nodeType="afterEffect">
                                  <p:stCondLst>
                                    <p:cond delay="0"/>
                                  </p:stCondLst>
                                  <p:childTnLst>
                                    <p:set>
                                      <p:cBhvr>
                                        <p:cTn id="35" dur="1" fill="hold">
                                          <p:stCondLst>
                                            <p:cond delay="0"/>
                                          </p:stCondLst>
                                        </p:cTn>
                                        <p:tgtEl>
                                          <p:spTgt spid="2"/>
                                        </p:tgtEl>
                                        <p:attrNameLst>
                                          <p:attrName>style.visibility</p:attrName>
                                        </p:attrNameLst>
                                      </p:cBhvr>
                                      <p:to>
                                        <p:strVal val="visible"/>
                                      </p:to>
                                    </p:set>
                                  </p:childTnLst>
                                </p:cTn>
                              </p:par>
                              <p:par>
                                <p:cTn id="36" presetID="42" presetClass="path" presetSubtype="0" accel="50000" decel="50000" fill="hold" grpId="0" nodeType="withEffect">
                                  <p:stCondLst>
                                    <p:cond delay="0"/>
                                  </p:stCondLst>
                                  <p:childTnLst>
                                    <p:animMotion origin="layout" path="M 1.45833E-6 -4.81481E-6 L 0.05104 0.05417 " pathEditMode="relative" rAng="0" ptsTypes="AA">
                                      <p:cBhvr>
                                        <p:cTn id="37" dur="1000" spd="-100000" fill="hold"/>
                                        <p:tgtEl>
                                          <p:spTgt spid="2"/>
                                        </p:tgtEl>
                                        <p:attrNameLst>
                                          <p:attrName>ppt_x</p:attrName>
                                          <p:attrName>ppt_y</p:attrName>
                                        </p:attrNameLst>
                                      </p:cBhvr>
                                      <p:rCtr x="2552" y="2708"/>
                                    </p:animMotion>
                                  </p:childTnLst>
                                </p:cTn>
                              </p:par>
                            </p:childTnLst>
                          </p:cTn>
                        </p:par>
                        <p:par>
                          <p:cTn id="38" fill="hold">
                            <p:stCondLst>
                              <p:cond delay="21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500"/>
                                        <p:tgtEl>
                                          <p:spTgt spid="19"/>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wipe(left)">
                                      <p:cBhvr>
                                        <p:cTn id="44" dur="500"/>
                                        <p:tgtEl>
                                          <p:spTgt spid="18"/>
                                        </p:tgtEl>
                                      </p:cBhvr>
                                    </p:animEffect>
                                  </p:childTnLst>
                                </p:cTn>
                              </p:par>
                            </p:childTnLst>
                          </p:cTn>
                        </p:par>
                        <p:par>
                          <p:cTn id="45" fill="hold">
                            <p:stCondLst>
                              <p:cond delay="2600"/>
                            </p:stCondLst>
                            <p:childTnLst>
                              <p:par>
                                <p:cTn id="46" presetID="1" presetClass="entr" presetSubtype="0" fill="hold" grpId="1" nodeType="afterEffect">
                                  <p:stCondLst>
                                    <p:cond delay="0"/>
                                  </p:stCondLst>
                                  <p:childTnLst>
                                    <p:set>
                                      <p:cBhvr>
                                        <p:cTn id="47" dur="1" fill="hold">
                                          <p:stCondLst>
                                            <p:cond delay="0"/>
                                          </p:stCondLst>
                                        </p:cTn>
                                        <p:tgtEl>
                                          <p:spTgt spid="3"/>
                                        </p:tgtEl>
                                        <p:attrNameLst>
                                          <p:attrName>style.visibility</p:attrName>
                                        </p:attrNameLst>
                                      </p:cBhvr>
                                      <p:to>
                                        <p:strVal val="visible"/>
                                      </p:to>
                                    </p:set>
                                  </p:childTnLst>
                                </p:cTn>
                              </p:par>
                              <p:par>
                                <p:cTn id="48" presetID="42" presetClass="path" presetSubtype="0" accel="50000" decel="50000" fill="hold" grpId="0" nodeType="withEffect">
                                  <p:stCondLst>
                                    <p:cond delay="0"/>
                                  </p:stCondLst>
                                  <p:childTnLst>
                                    <p:animMotion origin="layout" path="M -2.29167E-6 -3.33333E-6 L -0.05091 0.05417 " pathEditMode="relative" rAng="0" ptsTypes="AA">
                                      <p:cBhvr>
                                        <p:cTn id="49" dur="1000" spd="-100000" fill="hold"/>
                                        <p:tgtEl>
                                          <p:spTgt spid="3"/>
                                        </p:tgtEl>
                                        <p:attrNameLst>
                                          <p:attrName>ppt_x</p:attrName>
                                          <p:attrName>ppt_y</p:attrName>
                                        </p:attrNameLst>
                                      </p:cBhvr>
                                      <p:rCtr x="-2552" y="2708"/>
                                    </p:animMotion>
                                  </p:childTnLst>
                                </p:cTn>
                              </p:par>
                            </p:childTnLst>
                          </p:cTn>
                        </p:par>
                        <p:par>
                          <p:cTn id="50" fill="hold">
                            <p:stCondLst>
                              <p:cond delay="3600"/>
                            </p:stCondLst>
                            <p:childTnLst>
                              <p:par>
                                <p:cTn id="51" presetID="22" presetClass="entr" presetSubtype="8" fill="hold" grpId="0" nodeType="afterEffect">
                                  <p:stCondLst>
                                    <p:cond delay="0"/>
                                  </p:stCondLst>
                                  <p:childTnLst>
                                    <p:set>
                                      <p:cBhvr>
                                        <p:cTn id="52" dur="1" fill="hold">
                                          <p:stCondLst>
                                            <p:cond delay="0"/>
                                          </p:stCondLst>
                                        </p:cTn>
                                        <p:tgtEl>
                                          <p:spTgt spid="23"/>
                                        </p:tgtEl>
                                        <p:attrNameLst>
                                          <p:attrName>style.visibility</p:attrName>
                                        </p:attrNameLst>
                                      </p:cBhvr>
                                      <p:to>
                                        <p:strVal val="visible"/>
                                      </p:to>
                                    </p:set>
                                    <p:animEffect transition="in" filter="wipe(left)">
                                      <p:cBhvr>
                                        <p:cTn id="53" dur="500"/>
                                        <p:tgtEl>
                                          <p:spTgt spid="23"/>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2"/>
                                        </p:tgtEl>
                                        <p:attrNameLst>
                                          <p:attrName>style.visibility</p:attrName>
                                        </p:attrNameLst>
                                      </p:cBhvr>
                                      <p:to>
                                        <p:strVal val="visible"/>
                                      </p:to>
                                    </p:set>
                                    <p:animEffect transition="in" filter="wipe(left)">
                                      <p:cBhvr>
                                        <p:cTn id="56" dur="500"/>
                                        <p:tgtEl>
                                          <p:spTgt spid="22"/>
                                        </p:tgtEl>
                                      </p:cBhvr>
                                    </p:animEffect>
                                  </p:childTnLst>
                                </p:cTn>
                              </p:par>
                            </p:childTnLst>
                          </p:cTn>
                        </p:par>
                        <p:par>
                          <p:cTn id="57" fill="hold">
                            <p:stCondLst>
                              <p:cond delay="4100"/>
                            </p:stCondLst>
                            <p:childTnLst>
                              <p:par>
                                <p:cTn id="58" presetID="1" presetClass="entr" presetSubtype="0" fill="hold" grpId="1" nodeType="afterEffect">
                                  <p:stCondLst>
                                    <p:cond delay="0"/>
                                  </p:stCondLst>
                                  <p:childTnLst>
                                    <p:set>
                                      <p:cBhvr>
                                        <p:cTn id="59" dur="1" fill="hold">
                                          <p:stCondLst>
                                            <p:cond delay="0"/>
                                          </p:stCondLst>
                                        </p:cTn>
                                        <p:tgtEl>
                                          <p:spTgt spid="4"/>
                                        </p:tgtEl>
                                        <p:attrNameLst>
                                          <p:attrName>style.visibility</p:attrName>
                                        </p:attrNameLst>
                                      </p:cBhvr>
                                      <p:to>
                                        <p:strVal val="visible"/>
                                      </p:to>
                                    </p:set>
                                  </p:childTnLst>
                                </p:cTn>
                              </p:par>
                              <p:par>
                                <p:cTn id="60" presetID="64" presetClass="path" presetSubtype="0" accel="50000" decel="50000" fill="hold" grpId="0" nodeType="withEffect">
                                  <p:stCondLst>
                                    <p:cond delay="0"/>
                                  </p:stCondLst>
                                  <p:childTnLst>
                                    <p:animMotion origin="layout" path="M 1.45833E-6 3.7037E-6 L 0.05195 -0.05371 " pathEditMode="relative" rAng="0" ptsTypes="AA">
                                      <p:cBhvr>
                                        <p:cTn id="61" dur="1000" spd="-100000" fill="hold"/>
                                        <p:tgtEl>
                                          <p:spTgt spid="4"/>
                                        </p:tgtEl>
                                        <p:attrNameLst>
                                          <p:attrName>ppt_x</p:attrName>
                                          <p:attrName>ppt_y</p:attrName>
                                        </p:attrNameLst>
                                      </p:cBhvr>
                                      <p:rCtr x="2591" y="-2685"/>
                                    </p:animMotion>
                                  </p:childTnLst>
                                </p:cTn>
                              </p:par>
                            </p:childTnLst>
                          </p:cTn>
                        </p:par>
                        <p:par>
                          <p:cTn id="62" fill="hold">
                            <p:stCondLst>
                              <p:cond delay="5100"/>
                            </p:stCondLst>
                            <p:childTnLst>
                              <p:par>
                                <p:cTn id="63" presetID="22" presetClass="entr" presetSubtype="8" fill="hold" grpId="0" nodeType="after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wipe(left)">
                                      <p:cBhvr>
                                        <p:cTn id="68" dur="500"/>
                                        <p:tgtEl>
                                          <p:spTgt spid="20"/>
                                        </p:tgtEl>
                                      </p:cBhvr>
                                    </p:animEffect>
                                  </p:childTnLst>
                                </p:cTn>
                              </p:par>
                            </p:childTnLst>
                          </p:cTn>
                        </p:par>
                        <p:par>
                          <p:cTn id="69" fill="hold">
                            <p:stCondLst>
                              <p:cond delay="5600"/>
                            </p:stCondLst>
                            <p:childTnLst>
                              <p:par>
                                <p:cTn id="70" presetID="1" presetClass="entr" presetSubtype="0" fill="hold" grpId="1" nodeType="afterEffect">
                                  <p:stCondLst>
                                    <p:cond delay="0"/>
                                  </p:stCondLst>
                                  <p:childTnLst>
                                    <p:set>
                                      <p:cBhvr>
                                        <p:cTn id="71" dur="1" fill="hold">
                                          <p:stCondLst>
                                            <p:cond delay="0"/>
                                          </p:stCondLst>
                                        </p:cTn>
                                        <p:tgtEl>
                                          <p:spTgt spid="5"/>
                                        </p:tgtEl>
                                        <p:attrNameLst>
                                          <p:attrName>style.visibility</p:attrName>
                                        </p:attrNameLst>
                                      </p:cBhvr>
                                      <p:to>
                                        <p:strVal val="visible"/>
                                      </p:to>
                                    </p:set>
                                  </p:childTnLst>
                                </p:cTn>
                              </p:par>
                              <p:par>
                                <p:cTn id="72" presetID="64" presetClass="path" presetSubtype="0" accel="50000" decel="50000" fill="hold" grpId="0" nodeType="withEffect">
                                  <p:stCondLst>
                                    <p:cond delay="0"/>
                                  </p:stCondLst>
                                  <p:childTnLst>
                                    <p:animMotion origin="layout" path="M -2.29167E-6 3.7037E-6 L -0.04726 -0.05371 " pathEditMode="relative" rAng="0" ptsTypes="AA">
                                      <p:cBhvr>
                                        <p:cTn id="73" dur="1000" spd="-100000" fill="hold"/>
                                        <p:tgtEl>
                                          <p:spTgt spid="5"/>
                                        </p:tgtEl>
                                        <p:attrNameLst>
                                          <p:attrName>ppt_x</p:attrName>
                                          <p:attrName>ppt_y</p:attrName>
                                        </p:attrNameLst>
                                      </p:cBhvr>
                                      <p:rCtr x="-2370" y="-2685"/>
                                    </p:animMotion>
                                  </p:childTnLst>
                                </p:cTn>
                              </p:par>
                            </p:childTnLst>
                          </p:cTn>
                        </p:par>
                        <p:par>
                          <p:cTn id="74" fill="hold">
                            <p:stCondLst>
                              <p:cond delay="6600"/>
                            </p:stCondLst>
                            <p:childTnLst>
                              <p:par>
                                <p:cTn id="75" presetID="22" presetClass="entr" presetSubtype="8" fill="hold" grpId="0" nodeType="afterEffect">
                                  <p:stCondLst>
                                    <p:cond delay="0"/>
                                  </p:stCondLst>
                                  <p:childTnLst>
                                    <p:set>
                                      <p:cBhvr>
                                        <p:cTn id="76" dur="1" fill="hold">
                                          <p:stCondLst>
                                            <p:cond delay="0"/>
                                          </p:stCondLst>
                                        </p:cTn>
                                        <p:tgtEl>
                                          <p:spTgt spid="25"/>
                                        </p:tgtEl>
                                        <p:attrNameLst>
                                          <p:attrName>style.visibility</p:attrName>
                                        </p:attrNameLst>
                                      </p:cBhvr>
                                      <p:to>
                                        <p:strVal val="visible"/>
                                      </p:to>
                                    </p:set>
                                    <p:animEffect transition="in" filter="wipe(left)">
                                      <p:cBhvr>
                                        <p:cTn id="77" dur="500"/>
                                        <p:tgtEl>
                                          <p:spTgt spid="25"/>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24"/>
                                        </p:tgtEl>
                                        <p:attrNameLst>
                                          <p:attrName>style.visibility</p:attrName>
                                        </p:attrNameLst>
                                      </p:cBhvr>
                                      <p:to>
                                        <p:strVal val="visible"/>
                                      </p:to>
                                    </p:set>
                                    <p:animEffect transition="in" filter="wipe(left)">
                                      <p:cBhvr>
                                        <p:cTn id="8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18" grpId="0"/>
      <p:bldP spid="19" grpId="0"/>
      <p:bldP spid="20" grpId="0"/>
      <p:bldP spid="21" grpId="0"/>
      <p:bldP spid="22" grpId="0"/>
      <p:bldP spid="23" grpId="0"/>
      <p:bldP spid="24" grpId="0"/>
      <p:bldP spid="2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Freeform 5"/>
          <p:cNvSpPr>
            <a:spLocks/>
          </p:cNvSpPr>
          <p:nvPr/>
        </p:nvSpPr>
        <p:spPr bwMode="auto">
          <a:xfrm flipH="1">
            <a:off x="5381355" y="2517622"/>
            <a:ext cx="1633725" cy="1014094"/>
          </a:xfrm>
          <a:custGeom>
            <a:avLst/>
            <a:gdLst/>
            <a:ahLst/>
            <a:cxnLst>
              <a:cxn ang="0">
                <a:pos x="515" y="102"/>
              </a:cxn>
              <a:cxn ang="0">
                <a:pos x="366" y="194"/>
              </a:cxn>
              <a:cxn ang="0">
                <a:pos x="395" y="211"/>
              </a:cxn>
              <a:cxn ang="0">
                <a:pos x="414" y="257"/>
              </a:cxn>
              <a:cxn ang="0">
                <a:pos x="395" y="302"/>
              </a:cxn>
              <a:cxn ang="0">
                <a:pos x="350" y="320"/>
              </a:cxn>
              <a:cxn ang="0">
                <a:pos x="305" y="302"/>
              </a:cxn>
              <a:cxn ang="0">
                <a:pos x="287" y="257"/>
              </a:cxn>
              <a:cxn ang="0">
                <a:pos x="288" y="243"/>
              </a:cxn>
              <a:cxn ang="0">
                <a:pos x="171" y="315"/>
              </a:cxn>
              <a:cxn ang="0">
                <a:pos x="124" y="238"/>
              </a:cxn>
              <a:cxn ang="0">
                <a:pos x="109" y="262"/>
              </a:cxn>
              <a:cxn ang="0">
                <a:pos x="64" y="281"/>
              </a:cxn>
              <a:cxn ang="0">
                <a:pos x="18" y="262"/>
              </a:cxn>
              <a:cxn ang="0">
                <a:pos x="0" y="217"/>
              </a:cxn>
              <a:cxn ang="0">
                <a:pos x="18" y="172"/>
              </a:cxn>
              <a:cxn ang="0">
                <a:pos x="64" y="153"/>
              </a:cxn>
              <a:cxn ang="0">
                <a:pos x="74" y="154"/>
              </a:cxn>
              <a:cxn ang="0">
                <a:pos x="29" y="80"/>
              </a:cxn>
              <a:cxn ang="0">
                <a:pos x="115" y="31"/>
              </a:cxn>
              <a:cxn ang="0">
                <a:pos x="278" y="3"/>
              </a:cxn>
              <a:cxn ang="0">
                <a:pos x="445" y="52"/>
              </a:cxn>
              <a:cxn ang="0">
                <a:pos x="515" y="102"/>
              </a:cxn>
            </a:cxnLst>
            <a:rect l="0" t="0" r="r" b="b"/>
            <a:pathLst>
              <a:path w="515" h="320">
                <a:moveTo>
                  <a:pt x="515" y="102"/>
                </a:moveTo>
                <a:cubicBezTo>
                  <a:pt x="366" y="194"/>
                  <a:pt x="366" y="194"/>
                  <a:pt x="366" y="194"/>
                </a:cubicBezTo>
                <a:cubicBezTo>
                  <a:pt x="377" y="197"/>
                  <a:pt x="387" y="203"/>
                  <a:pt x="395" y="211"/>
                </a:cubicBezTo>
                <a:cubicBezTo>
                  <a:pt x="408" y="224"/>
                  <a:pt x="414" y="239"/>
                  <a:pt x="414" y="257"/>
                </a:cubicBezTo>
                <a:cubicBezTo>
                  <a:pt x="414" y="274"/>
                  <a:pt x="408" y="289"/>
                  <a:pt x="395" y="302"/>
                </a:cubicBezTo>
                <a:cubicBezTo>
                  <a:pt x="383" y="314"/>
                  <a:pt x="368" y="320"/>
                  <a:pt x="350" y="320"/>
                </a:cubicBezTo>
                <a:cubicBezTo>
                  <a:pt x="333" y="320"/>
                  <a:pt x="318" y="314"/>
                  <a:pt x="305" y="302"/>
                </a:cubicBezTo>
                <a:cubicBezTo>
                  <a:pt x="293" y="289"/>
                  <a:pt x="287" y="274"/>
                  <a:pt x="287" y="257"/>
                </a:cubicBezTo>
                <a:cubicBezTo>
                  <a:pt x="287" y="252"/>
                  <a:pt x="287" y="247"/>
                  <a:pt x="288" y="243"/>
                </a:cubicBezTo>
                <a:cubicBezTo>
                  <a:pt x="171" y="315"/>
                  <a:pt x="171" y="315"/>
                  <a:pt x="171" y="315"/>
                </a:cubicBezTo>
                <a:cubicBezTo>
                  <a:pt x="124" y="238"/>
                  <a:pt x="124" y="238"/>
                  <a:pt x="124" y="238"/>
                </a:cubicBezTo>
                <a:cubicBezTo>
                  <a:pt x="121" y="247"/>
                  <a:pt x="116" y="255"/>
                  <a:pt x="109" y="262"/>
                </a:cubicBezTo>
                <a:cubicBezTo>
                  <a:pt x="96" y="275"/>
                  <a:pt x="81" y="281"/>
                  <a:pt x="64" y="281"/>
                </a:cubicBezTo>
                <a:cubicBezTo>
                  <a:pt x="46" y="281"/>
                  <a:pt x="31" y="275"/>
                  <a:pt x="18" y="262"/>
                </a:cubicBezTo>
                <a:cubicBezTo>
                  <a:pt x="6" y="250"/>
                  <a:pt x="0" y="235"/>
                  <a:pt x="0" y="217"/>
                </a:cubicBezTo>
                <a:cubicBezTo>
                  <a:pt x="0" y="200"/>
                  <a:pt x="6" y="184"/>
                  <a:pt x="18" y="172"/>
                </a:cubicBezTo>
                <a:cubicBezTo>
                  <a:pt x="31" y="160"/>
                  <a:pt x="46" y="153"/>
                  <a:pt x="64" y="153"/>
                </a:cubicBezTo>
                <a:cubicBezTo>
                  <a:pt x="67" y="153"/>
                  <a:pt x="71" y="154"/>
                  <a:pt x="74" y="154"/>
                </a:cubicBezTo>
                <a:cubicBezTo>
                  <a:pt x="29" y="80"/>
                  <a:pt x="29" y="80"/>
                  <a:pt x="29" y="80"/>
                </a:cubicBezTo>
                <a:cubicBezTo>
                  <a:pt x="55" y="60"/>
                  <a:pt x="84" y="43"/>
                  <a:pt x="115" y="31"/>
                </a:cubicBezTo>
                <a:cubicBezTo>
                  <a:pt x="167" y="9"/>
                  <a:pt x="221" y="0"/>
                  <a:pt x="278" y="3"/>
                </a:cubicBezTo>
                <a:cubicBezTo>
                  <a:pt x="337" y="7"/>
                  <a:pt x="392" y="23"/>
                  <a:pt x="445" y="52"/>
                </a:cubicBezTo>
                <a:cubicBezTo>
                  <a:pt x="471" y="67"/>
                  <a:pt x="494" y="84"/>
                  <a:pt x="515" y="102"/>
                </a:cubicBezTo>
                <a:close/>
              </a:path>
            </a:pathLst>
          </a:custGeom>
          <a:solidFill>
            <a:schemeClr val="accent3"/>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5126" name="Freeform 6"/>
          <p:cNvSpPr>
            <a:spLocks/>
          </p:cNvSpPr>
          <p:nvPr/>
        </p:nvSpPr>
        <p:spPr bwMode="auto">
          <a:xfrm flipH="1">
            <a:off x="5029218" y="2840982"/>
            <a:ext cx="1452576" cy="1632031"/>
          </a:xfrm>
          <a:custGeom>
            <a:avLst/>
            <a:gdLst/>
            <a:ahLst/>
            <a:cxnLst>
              <a:cxn ang="0">
                <a:pos x="458" y="345"/>
              </a:cxn>
              <a:cxn ang="0">
                <a:pos x="365" y="403"/>
              </a:cxn>
              <a:cxn ang="0">
                <a:pos x="365" y="402"/>
              </a:cxn>
              <a:cxn ang="0">
                <a:pos x="346" y="356"/>
              </a:cxn>
              <a:cxn ang="0">
                <a:pos x="301" y="338"/>
              </a:cxn>
              <a:cxn ang="0">
                <a:pos x="256" y="356"/>
              </a:cxn>
              <a:cxn ang="0">
                <a:pos x="237" y="402"/>
              </a:cxn>
              <a:cxn ang="0">
                <a:pos x="256" y="447"/>
              </a:cxn>
              <a:cxn ang="0">
                <a:pos x="273" y="459"/>
              </a:cxn>
              <a:cxn ang="0">
                <a:pos x="184" y="515"/>
              </a:cxn>
              <a:cxn ang="0">
                <a:pos x="122" y="411"/>
              </a:cxn>
              <a:cxn ang="0">
                <a:pos x="109" y="429"/>
              </a:cxn>
              <a:cxn ang="0">
                <a:pos x="64" y="448"/>
              </a:cxn>
              <a:cxn ang="0">
                <a:pos x="18" y="429"/>
              </a:cxn>
              <a:cxn ang="0">
                <a:pos x="0" y="385"/>
              </a:cxn>
              <a:cxn ang="0">
                <a:pos x="18" y="339"/>
              </a:cxn>
              <a:cxn ang="0">
                <a:pos x="64" y="321"/>
              </a:cxn>
              <a:cxn ang="0">
                <a:pos x="67" y="321"/>
              </a:cxn>
              <a:cxn ang="0">
                <a:pos x="3" y="213"/>
              </a:cxn>
              <a:cxn ang="0">
                <a:pos x="120" y="141"/>
              </a:cxn>
              <a:cxn ang="0">
                <a:pos x="119" y="155"/>
              </a:cxn>
              <a:cxn ang="0">
                <a:pos x="137" y="200"/>
              </a:cxn>
              <a:cxn ang="0">
                <a:pos x="182" y="218"/>
              </a:cxn>
              <a:cxn ang="0">
                <a:pos x="227" y="200"/>
              </a:cxn>
              <a:cxn ang="0">
                <a:pos x="246" y="155"/>
              </a:cxn>
              <a:cxn ang="0">
                <a:pos x="227" y="109"/>
              </a:cxn>
              <a:cxn ang="0">
                <a:pos x="198" y="92"/>
              </a:cxn>
              <a:cxn ang="0">
                <a:pos x="347" y="0"/>
              </a:cxn>
              <a:cxn ang="0">
                <a:pos x="443" y="159"/>
              </a:cxn>
              <a:cxn ang="0">
                <a:pos x="447" y="305"/>
              </a:cxn>
              <a:cxn ang="0">
                <a:pos x="458" y="345"/>
              </a:cxn>
            </a:cxnLst>
            <a:rect l="0" t="0" r="r" b="b"/>
            <a:pathLst>
              <a:path w="458" h="515">
                <a:moveTo>
                  <a:pt x="458" y="345"/>
                </a:moveTo>
                <a:cubicBezTo>
                  <a:pt x="365" y="403"/>
                  <a:pt x="365" y="403"/>
                  <a:pt x="365" y="403"/>
                </a:cubicBezTo>
                <a:cubicBezTo>
                  <a:pt x="365" y="402"/>
                  <a:pt x="365" y="402"/>
                  <a:pt x="365" y="402"/>
                </a:cubicBezTo>
                <a:cubicBezTo>
                  <a:pt x="365" y="384"/>
                  <a:pt x="358" y="369"/>
                  <a:pt x="346" y="356"/>
                </a:cubicBezTo>
                <a:cubicBezTo>
                  <a:pt x="334" y="344"/>
                  <a:pt x="319" y="338"/>
                  <a:pt x="301" y="338"/>
                </a:cubicBezTo>
                <a:cubicBezTo>
                  <a:pt x="283" y="338"/>
                  <a:pt x="268" y="344"/>
                  <a:pt x="256" y="356"/>
                </a:cubicBezTo>
                <a:cubicBezTo>
                  <a:pt x="243" y="369"/>
                  <a:pt x="237" y="384"/>
                  <a:pt x="237" y="402"/>
                </a:cubicBezTo>
                <a:cubicBezTo>
                  <a:pt x="237" y="419"/>
                  <a:pt x="243" y="434"/>
                  <a:pt x="256" y="447"/>
                </a:cubicBezTo>
                <a:cubicBezTo>
                  <a:pt x="261" y="452"/>
                  <a:pt x="267" y="456"/>
                  <a:pt x="273" y="459"/>
                </a:cubicBezTo>
                <a:cubicBezTo>
                  <a:pt x="184" y="515"/>
                  <a:pt x="184" y="515"/>
                  <a:pt x="184" y="515"/>
                </a:cubicBezTo>
                <a:cubicBezTo>
                  <a:pt x="122" y="411"/>
                  <a:pt x="122" y="411"/>
                  <a:pt x="122" y="411"/>
                </a:cubicBezTo>
                <a:cubicBezTo>
                  <a:pt x="119" y="418"/>
                  <a:pt x="114" y="424"/>
                  <a:pt x="109" y="429"/>
                </a:cubicBezTo>
                <a:cubicBezTo>
                  <a:pt x="96" y="442"/>
                  <a:pt x="81" y="448"/>
                  <a:pt x="64" y="448"/>
                </a:cubicBezTo>
                <a:cubicBezTo>
                  <a:pt x="46" y="448"/>
                  <a:pt x="31" y="442"/>
                  <a:pt x="18" y="429"/>
                </a:cubicBezTo>
                <a:cubicBezTo>
                  <a:pt x="6" y="417"/>
                  <a:pt x="0" y="402"/>
                  <a:pt x="0" y="385"/>
                </a:cubicBezTo>
                <a:cubicBezTo>
                  <a:pt x="0" y="367"/>
                  <a:pt x="6" y="352"/>
                  <a:pt x="18" y="339"/>
                </a:cubicBezTo>
                <a:cubicBezTo>
                  <a:pt x="31" y="327"/>
                  <a:pt x="46" y="321"/>
                  <a:pt x="64" y="321"/>
                </a:cubicBezTo>
                <a:cubicBezTo>
                  <a:pt x="65" y="321"/>
                  <a:pt x="66" y="321"/>
                  <a:pt x="67" y="321"/>
                </a:cubicBezTo>
                <a:cubicBezTo>
                  <a:pt x="3" y="213"/>
                  <a:pt x="3" y="213"/>
                  <a:pt x="3" y="213"/>
                </a:cubicBezTo>
                <a:cubicBezTo>
                  <a:pt x="120" y="141"/>
                  <a:pt x="120" y="141"/>
                  <a:pt x="120" y="141"/>
                </a:cubicBezTo>
                <a:cubicBezTo>
                  <a:pt x="119" y="145"/>
                  <a:pt x="119" y="150"/>
                  <a:pt x="119" y="155"/>
                </a:cubicBezTo>
                <a:cubicBezTo>
                  <a:pt x="119" y="172"/>
                  <a:pt x="125" y="187"/>
                  <a:pt x="137" y="200"/>
                </a:cubicBezTo>
                <a:cubicBezTo>
                  <a:pt x="150" y="212"/>
                  <a:pt x="165" y="218"/>
                  <a:pt x="182" y="218"/>
                </a:cubicBezTo>
                <a:cubicBezTo>
                  <a:pt x="200" y="218"/>
                  <a:pt x="215" y="212"/>
                  <a:pt x="227" y="200"/>
                </a:cubicBezTo>
                <a:cubicBezTo>
                  <a:pt x="240" y="187"/>
                  <a:pt x="246" y="172"/>
                  <a:pt x="246" y="155"/>
                </a:cubicBezTo>
                <a:cubicBezTo>
                  <a:pt x="246" y="137"/>
                  <a:pt x="240" y="122"/>
                  <a:pt x="227" y="109"/>
                </a:cubicBezTo>
                <a:cubicBezTo>
                  <a:pt x="219" y="101"/>
                  <a:pt x="209" y="95"/>
                  <a:pt x="198" y="92"/>
                </a:cubicBezTo>
                <a:cubicBezTo>
                  <a:pt x="347" y="0"/>
                  <a:pt x="347" y="0"/>
                  <a:pt x="347" y="0"/>
                </a:cubicBezTo>
                <a:cubicBezTo>
                  <a:pt x="396" y="43"/>
                  <a:pt x="428" y="97"/>
                  <a:pt x="443" y="159"/>
                </a:cubicBezTo>
                <a:cubicBezTo>
                  <a:pt x="454" y="205"/>
                  <a:pt x="456" y="254"/>
                  <a:pt x="447" y="305"/>
                </a:cubicBezTo>
                <a:cubicBezTo>
                  <a:pt x="445" y="314"/>
                  <a:pt x="449" y="328"/>
                  <a:pt x="458" y="345"/>
                </a:cubicBezTo>
                <a:close/>
              </a:path>
            </a:pathLst>
          </a:custGeom>
          <a:solidFill>
            <a:schemeClr val="accent2"/>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5127" name="Freeform 7"/>
          <p:cNvSpPr>
            <a:spLocks/>
          </p:cNvSpPr>
          <p:nvPr/>
        </p:nvSpPr>
        <p:spPr bwMode="auto">
          <a:xfrm flipH="1">
            <a:off x="4771884" y="3912637"/>
            <a:ext cx="1125831" cy="1203708"/>
          </a:xfrm>
          <a:custGeom>
            <a:avLst/>
            <a:gdLst/>
            <a:ahLst/>
            <a:cxnLst>
              <a:cxn ang="0">
                <a:pos x="114" y="365"/>
              </a:cxn>
              <a:cxn ang="0">
                <a:pos x="92" y="330"/>
              </a:cxn>
              <a:cxn ang="0">
                <a:pos x="132" y="311"/>
              </a:cxn>
              <a:cxn ang="0">
                <a:pos x="151" y="266"/>
              </a:cxn>
              <a:cxn ang="0">
                <a:pos x="132" y="221"/>
              </a:cxn>
              <a:cxn ang="0">
                <a:pos x="87" y="202"/>
              </a:cxn>
              <a:cxn ang="0">
                <a:pos x="42" y="221"/>
              </a:cxn>
              <a:cxn ang="0">
                <a:pos x="33" y="232"/>
              </a:cxn>
              <a:cxn ang="0">
                <a:pos x="0" y="177"/>
              </a:cxn>
              <a:cxn ang="0">
                <a:pos x="89" y="121"/>
              </a:cxn>
              <a:cxn ang="0">
                <a:pos x="72" y="109"/>
              </a:cxn>
              <a:cxn ang="0">
                <a:pos x="53" y="64"/>
              </a:cxn>
              <a:cxn ang="0">
                <a:pos x="72" y="18"/>
              </a:cxn>
              <a:cxn ang="0">
                <a:pos x="117" y="0"/>
              </a:cxn>
              <a:cxn ang="0">
                <a:pos x="162" y="18"/>
              </a:cxn>
              <a:cxn ang="0">
                <a:pos x="181" y="64"/>
              </a:cxn>
              <a:cxn ang="0">
                <a:pos x="181" y="65"/>
              </a:cxn>
              <a:cxn ang="0">
                <a:pos x="274" y="7"/>
              </a:cxn>
              <a:cxn ang="0">
                <a:pos x="294" y="42"/>
              </a:cxn>
              <a:cxn ang="0">
                <a:pos x="344" y="112"/>
              </a:cxn>
              <a:cxn ang="0">
                <a:pos x="351" y="146"/>
              </a:cxn>
              <a:cxn ang="0">
                <a:pos x="324" y="167"/>
              </a:cxn>
              <a:cxn ang="0">
                <a:pos x="309" y="190"/>
              </a:cxn>
              <a:cxn ang="0">
                <a:pos x="313" y="216"/>
              </a:cxn>
              <a:cxn ang="0">
                <a:pos x="295" y="233"/>
              </a:cxn>
              <a:cxn ang="0">
                <a:pos x="277" y="236"/>
              </a:cxn>
              <a:cxn ang="0">
                <a:pos x="291" y="240"/>
              </a:cxn>
              <a:cxn ang="0">
                <a:pos x="305" y="256"/>
              </a:cxn>
              <a:cxn ang="0">
                <a:pos x="287" y="276"/>
              </a:cxn>
              <a:cxn ang="0">
                <a:pos x="269" y="285"/>
              </a:cxn>
              <a:cxn ang="0">
                <a:pos x="264" y="314"/>
              </a:cxn>
              <a:cxn ang="0">
                <a:pos x="253" y="361"/>
              </a:cxn>
              <a:cxn ang="0">
                <a:pos x="235" y="378"/>
              </a:cxn>
              <a:cxn ang="0">
                <a:pos x="214" y="379"/>
              </a:cxn>
              <a:cxn ang="0">
                <a:pos x="177" y="372"/>
              </a:cxn>
              <a:cxn ang="0">
                <a:pos x="117" y="366"/>
              </a:cxn>
              <a:cxn ang="0">
                <a:pos x="114" y="365"/>
              </a:cxn>
            </a:cxnLst>
            <a:rect l="0" t="0" r="r" b="b"/>
            <a:pathLst>
              <a:path w="355" h="380">
                <a:moveTo>
                  <a:pt x="114" y="365"/>
                </a:moveTo>
                <a:cubicBezTo>
                  <a:pt x="92" y="330"/>
                  <a:pt x="92" y="330"/>
                  <a:pt x="92" y="330"/>
                </a:cubicBezTo>
                <a:cubicBezTo>
                  <a:pt x="108" y="329"/>
                  <a:pt x="121" y="323"/>
                  <a:pt x="132" y="311"/>
                </a:cubicBezTo>
                <a:cubicBezTo>
                  <a:pt x="145" y="299"/>
                  <a:pt x="151" y="284"/>
                  <a:pt x="151" y="266"/>
                </a:cubicBezTo>
                <a:cubicBezTo>
                  <a:pt x="151" y="249"/>
                  <a:pt x="145" y="233"/>
                  <a:pt x="132" y="221"/>
                </a:cubicBezTo>
                <a:cubicBezTo>
                  <a:pt x="120" y="209"/>
                  <a:pt x="105" y="202"/>
                  <a:pt x="87" y="202"/>
                </a:cubicBezTo>
                <a:cubicBezTo>
                  <a:pt x="70" y="202"/>
                  <a:pt x="54" y="209"/>
                  <a:pt x="42" y="221"/>
                </a:cubicBezTo>
                <a:cubicBezTo>
                  <a:pt x="38" y="224"/>
                  <a:pt x="36" y="228"/>
                  <a:pt x="33" y="232"/>
                </a:cubicBezTo>
                <a:cubicBezTo>
                  <a:pt x="0" y="177"/>
                  <a:pt x="0" y="177"/>
                  <a:pt x="0" y="177"/>
                </a:cubicBezTo>
                <a:cubicBezTo>
                  <a:pt x="89" y="121"/>
                  <a:pt x="89" y="121"/>
                  <a:pt x="89" y="121"/>
                </a:cubicBezTo>
                <a:cubicBezTo>
                  <a:pt x="83" y="118"/>
                  <a:pt x="77" y="114"/>
                  <a:pt x="72" y="109"/>
                </a:cubicBezTo>
                <a:cubicBezTo>
                  <a:pt x="59" y="96"/>
                  <a:pt x="53" y="81"/>
                  <a:pt x="53" y="64"/>
                </a:cubicBezTo>
                <a:cubicBezTo>
                  <a:pt x="53" y="46"/>
                  <a:pt x="59" y="31"/>
                  <a:pt x="72" y="18"/>
                </a:cubicBezTo>
                <a:cubicBezTo>
                  <a:pt x="84" y="6"/>
                  <a:pt x="99" y="0"/>
                  <a:pt x="117" y="0"/>
                </a:cubicBezTo>
                <a:cubicBezTo>
                  <a:pt x="135" y="0"/>
                  <a:pt x="150" y="6"/>
                  <a:pt x="162" y="18"/>
                </a:cubicBezTo>
                <a:cubicBezTo>
                  <a:pt x="174" y="31"/>
                  <a:pt x="181" y="46"/>
                  <a:pt x="181" y="64"/>
                </a:cubicBezTo>
                <a:cubicBezTo>
                  <a:pt x="181" y="64"/>
                  <a:pt x="181" y="64"/>
                  <a:pt x="181" y="65"/>
                </a:cubicBezTo>
                <a:cubicBezTo>
                  <a:pt x="274" y="7"/>
                  <a:pt x="274" y="7"/>
                  <a:pt x="274" y="7"/>
                </a:cubicBezTo>
                <a:cubicBezTo>
                  <a:pt x="279" y="17"/>
                  <a:pt x="286" y="29"/>
                  <a:pt x="294" y="42"/>
                </a:cubicBezTo>
                <a:cubicBezTo>
                  <a:pt x="321" y="79"/>
                  <a:pt x="338" y="102"/>
                  <a:pt x="344" y="112"/>
                </a:cubicBezTo>
                <a:cubicBezTo>
                  <a:pt x="353" y="127"/>
                  <a:pt x="355" y="138"/>
                  <a:pt x="351" y="146"/>
                </a:cubicBezTo>
                <a:cubicBezTo>
                  <a:pt x="348" y="154"/>
                  <a:pt x="339" y="160"/>
                  <a:pt x="324" y="167"/>
                </a:cubicBezTo>
                <a:cubicBezTo>
                  <a:pt x="312" y="172"/>
                  <a:pt x="307" y="180"/>
                  <a:pt x="309" y="190"/>
                </a:cubicBezTo>
                <a:cubicBezTo>
                  <a:pt x="309" y="196"/>
                  <a:pt x="311" y="204"/>
                  <a:pt x="313" y="216"/>
                </a:cubicBezTo>
                <a:cubicBezTo>
                  <a:pt x="313" y="223"/>
                  <a:pt x="307" y="229"/>
                  <a:pt x="295" y="233"/>
                </a:cubicBezTo>
                <a:cubicBezTo>
                  <a:pt x="289" y="235"/>
                  <a:pt x="283" y="236"/>
                  <a:pt x="277" y="236"/>
                </a:cubicBezTo>
                <a:cubicBezTo>
                  <a:pt x="282" y="237"/>
                  <a:pt x="286" y="238"/>
                  <a:pt x="291" y="240"/>
                </a:cubicBezTo>
                <a:cubicBezTo>
                  <a:pt x="301" y="244"/>
                  <a:pt x="305" y="249"/>
                  <a:pt x="305" y="256"/>
                </a:cubicBezTo>
                <a:cubicBezTo>
                  <a:pt x="305" y="263"/>
                  <a:pt x="299" y="270"/>
                  <a:pt x="287" y="276"/>
                </a:cubicBezTo>
                <a:cubicBezTo>
                  <a:pt x="281" y="280"/>
                  <a:pt x="275" y="283"/>
                  <a:pt x="269" y="285"/>
                </a:cubicBezTo>
                <a:cubicBezTo>
                  <a:pt x="264" y="289"/>
                  <a:pt x="263" y="299"/>
                  <a:pt x="264" y="314"/>
                </a:cubicBezTo>
                <a:cubicBezTo>
                  <a:pt x="265" y="332"/>
                  <a:pt x="261" y="347"/>
                  <a:pt x="253" y="361"/>
                </a:cubicBezTo>
                <a:cubicBezTo>
                  <a:pt x="247" y="370"/>
                  <a:pt x="241" y="376"/>
                  <a:pt x="235" y="378"/>
                </a:cubicBezTo>
                <a:cubicBezTo>
                  <a:pt x="230" y="380"/>
                  <a:pt x="223" y="380"/>
                  <a:pt x="214" y="379"/>
                </a:cubicBezTo>
                <a:cubicBezTo>
                  <a:pt x="208" y="378"/>
                  <a:pt x="196" y="375"/>
                  <a:pt x="177" y="372"/>
                </a:cubicBezTo>
                <a:cubicBezTo>
                  <a:pt x="158" y="368"/>
                  <a:pt x="138" y="366"/>
                  <a:pt x="117" y="366"/>
                </a:cubicBezTo>
                <a:cubicBezTo>
                  <a:pt x="116" y="365"/>
                  <a:pt x="115" y="365"/>
                  <a:pt x="114" y="365"/>
                </a:cubicBezTo>
                <a:close/>
              </a:path>
            </a:pathLst>
          </a:custGeom>
          <a:solidFill>
            <a:schemeClr val="accent1"/>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5128" name="Freeform 8"/>
          <p:cNvSpPr>
            <a:spLocks/>
          </p:cNvSpPr>
          <p:nvPr/>
        </p:nvSpPr>
        <p:spPr bwMode="auto">
          <a:xfrm flipH="1">
            <a:off x="5897716" y="3516480"/>
            <a:ext cx="1450883" cy="1540610"/>
          </a:xfrm>
          <a:custGeom>
            <a:avLst/>
            <a:gdLst/>
            <a:ahLst/>
            <a:cxnLst>
              <a:cxn ang="0">
                <a:pos x="457" y="302"/>
              </a:cxn>
              <a:cxn ang="0">
                <a:pos x="367" y="357"/>
              </a:cxn>
              <a:cxn ang="0">
                <a:pos x="382" y="368"/>
              </a:cxn>
              <a:cxn ang="0">
                <a:pos x="400" y="414"/>
              </a:cxn>
              <a:cxn ang="0">
                <a:pos x="382" y="458"/>
              </a:cxn>
              <a:cxn ang="0">
                <a:pos x="337" y="477"/>
              </a:cxn>
              <a:cxn ang="0">
                <a:pos x="291" y="458"/>
              </a:cxn>
              <a:cxn ang="0">
                <a:pos x="273" y="416"/>
              </a:cxn>
              <a:cxn ang="0">
                <a:pos x="158" y="486"/>
              </a:cxn>
              <a:cxn ang="0">
                <a:pos x="148" y="435"/>
              </a:cxn>
              <a:cxn ang="0">
                <a:pos x="139" y="403"/>
              </a:cxn>
              <a:cxn ang="0">
                <a:pos x="108" y="372"/>
              </a:cxn>
              <a:cxn ang="0">
                <a:pos x="45" y="283"/>
              </a:cxn>
              <a:cxn ang="0">
                <a:pos x="0" y="172"/>
              </a:cxn>
              <a:cxn ang="0">
                <a:pos x="83" y="120"/>
              </a:cxn>
              <a:cxn ang="0">
                <a:pos x="83" y="125"/>
              </a:cxn>
              <a:cxn ang="0">
                <a:pos x="101" y="170"/>
              </a:cxn>
              <a:cxn ang="0">
                <a:pos x="146" y="188"/>
              </a:cxn>
              <a:cxn ang="0">
                <a:pos x="191" y="170"/>
              </a:cxn>
              <a:cxn ang="0">
                <a:pos x="210" y="125"/>
              </a:cxn>
              <a:cxn ang="0">
                <a:pos x="191" y="79"/>
              </a:cxn>
              <a:cxn ang="0">
                <a:pos x="171" y="65"/>
              </a:cxn>
              <a:cxn ang="0">
                <a:pos x="276" y="0"/>
              </a:cxn>
              <a:cxn ang="0">
                <a:pos x="340" y="108"/>
              </a:cxn>
              <a:cxn ang="0">
                <a:pos x="337" y="108"/>
              </a:cxn>
              <a:cxn ang="0">
                <a:pos x="291" y="126"/>
              </a:cxn>
              <a:cxn ang="0">
                <a:pos x="273" y="172"/>
              </a:cxn>
              <a:cxn ang="0">
                <a:pos x="291" y="216"/>
              </a:cxn>
              <a:cxn ang="0">
                <a:pos x="337" y="235"/>
              </a:cxn>
              <a:cxn ang="0">
                <a:pos x="382" y="216"/>
              </a:cxn>
              <a:cxn ang="0">
                <a:pos x="395" y="198"/>
              </a:cxn>
              <a:cxn ang="0">
                <a:pos x="457" y="302"/>
              </a:cxn>
            </a:cxnLst>
            <a:rect l="0" t="0" r="r" b="b"/>
            <a:pathLst>
              <a:path w="457" h="486">
                <a:moveTo>
                  <a:pt x="457" y="302"/>
                </a:moveTo>
                <a:cubicBezTo>
                  <a:pt x="367" y="357"/>
                  <a:pt x="367" y="357"/>
                  <a:pt x="367" y="357"/>
                </a:cubicBezTo>
                <a:cubicBezTo>
                  <a:pt x="372" y="360"/>
                  <a:pt x="377" y="364"/>
                  <a:pt x="382" y="368"/>
                </a:cubicBezTo>
                <a:cubicBezTo>
                  <a:pt x="394" y="381"/>
                  <a:pt x="400" y="396"/>
                  <a:pt x="400" y="414"/>
                </a:cubicBezTo>
                <a:cubicBezTo>
                  <a:pt x="400" y="431"/>
                  <a:pt x="394" y="446"/>
                  <a:pt x="382" y="458"/>
                </a:cubicBezTo>
                <a:cubicBezTo>
                  <a:pt x="369" y="471"/>
                  <a:pt x="354" y="477"/>
                  <a:pt x="337" y="477"/>
                </a:cubicBezTo>
                <a:cubicBezTo>
                  <a:pt x="319" y="477"/>
                  <a:pt x="304" y="471"/>
                  <a:pt x="291" y="458"/>
                </a:cubicBezTo>
                <a:cubicBezTo>
                  <a:pt x="280" y="447"/>
                  <a:pt x="273" y="432"/>
                  <a:pt x="273" y="416"/>
                </a:cubicBezTo>
                <a:cubicBezTo>
                  <a:pt x="158" y="486"/>
                  <a:pt x="158" y="486"/>
                  <a:pt x="158" y="486"/>
                </a:cubicBezTo>
                <a:cubicBezTo>
                  <a:pt x="156" y="469"/>
                  <a:pt x="152" y="452"/>
                  <a:pt x="148" y="435"/>
                </a:cubicBezTo>
                <a:cubicBezTo>
                  <a:pt x="139" y="403"/>
                  <a:pt x="139" y="403"/>
                  <a:pt x="139" y="403"/>
                </a:cubicBezTo>
                <a:cubicBezTo>
                  <a:pt x="108" y="372"/>
                  <a:pt x="108" y="372"/>
                  <a:pt x="108" y="372"/>
                </a:cubicBezTo>
                <a:cubicBezTo>
                  <a:pt x="84" y="345"/>
                  <a:pt x="63" y="315"/>
                  <a:pt x="45" y="283"/>
                </a:cubicBezTo>
                <a:cubicBezTo>
                  <a:pt x="25" y="246"/>
                  <a:pt x="9" y="209"/>
                  <a:pt x="0" y="172"/>
                </a:cubicBezTo>
                <a:cubicBezTo>
                  <a:pt x="83" y="120"/>
                  <a:pt x="83" y="120"/>
                  <a:pt x="83" y="120"/>
                </a:cubicBezTo>
                <a:cubicBezTo>
                  <a:pt x="83" y="122"/>
                  <a:pt x="83" y="123"/>
                  <a:pt x="83" y="125"/>
                </a:cubicBezTo>
                <a:cubicBezTo>
                  <a:pt x="83" y="142"/>
                  <a:pt x="89" y="157"/>
                  <a:pt x="101" y="170"/>
                </a:cubicBezTo>
                <a:cubicBezTo>
                  <a:pt x="114" y="182"/>
                  <a:pt x="129" y="188"/>
                  <a:pt x="146" y="188"/>
                </a:cubicBezTo>
                <a:cubicBezTo>
                  <a:pt x="164" y="188"/>
                  <a:pt x="179" y="182"/>
                  <a:pt x="191" y="170"/>
                </a:cubicBezTo>
                <a:cubicBezTo>
                  <a:pt x="204" y="157"/>
                  <a:pt x="210" y="142"/>
                  <a:pt x="210" y="125"/>
                </a:cubicBezTo>
                <a:cubicBezTo>
                  <a:pt x="210" y="107"/>
                  <a:pt x="204" y="92"/>
                  <a:pt x="191" y="79"/>
                </a:cubicBezTo>
                <a:cubicBezTo>
                  <a:pt x="185" y="73"/>
                  <a:pt x="178" y="68"/>
                  <a:pt x="171" y="65"/>
                </a:cubicBezTo>
                <a:cubicBezTo>
                  <a:pt x="276" y="0"/>
                  <a:pt x="276" y="0"/>
                  <a:pt x="276" y="0"/>
                </a:cubicBezTo>
                <a:cubicBezTo>
                  <a:pt x="340" y="108"/>
                  <a:pt x="340" y="108"/>
                  <a:pt x="340" y="108"/>
                </a:cubicBezTo>
                <a:cubicBezTo>
                  <a:pt x="339" y="108"/>
                  <a:pt x="338" y="108"/>
                  <a:pt x="337" y="108"/>
                </a:cubicBezTo>
                <a:cubicBezTo>
                  <a:pt x="319" y="108"/>
                  <a:pt x="304" y="114"/>
                  <a:pt x="291" y="126"/>
                </a:cubicBezTo>
                <a:cubicBezTo>
                  <a:pt x="279" y="139"/>
                  <a:pt x="273" y="154"/>
                  <a:pt x="273" y="172"/>
                </a:cubicBezTo>
                <a:cubicBezTo>
                  <a:pt x="273" y="189"/>
                  <a:pt x="279" y="204"/>
                  <a:pt x="291" y="216"/>
                </a:cubicBezTo>
                <a:cubicBezTo>
                  <a:pt x="304" y="229"/>
                  <a:pt x="319" y="235"/>
                  <a:pt x="337" y="235"/>
                </a:cubicBezTo>
                <a:cubicBezTo>
                  <a:pt x="354" y="235"/>
                  <a:pt x="369" y="229"/>
                  <a:pt x="382" y="216"/>
                </a:cubicBezTo>
                <a:cubicBezTo>
                  <a:pt x="387" y="211"/>
                  <a:pt x="392" y="205"/>
                  <a:pt x="395" y="198"/>
                </a:cubicBezTo>
                <a:lnTo>
                  <a:pt x="457" y="302"/>
                </a:lnTo>
                <a:close/>
              </a:path>
            </a:pathLst>
          </a:custGeom>
          <a:solidFill>
            <a:schemeClr val="accent5"/>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5129" name="Freeform 9"/>
          <p:cNvSpPr>
            <a:spLocks/>
          </p:cNvSpPr>
          <p:nvPr/>
        </p:nvSpPr>
        <p:spPr bwMode="auto">
          <a:xfrm flipH="1">
            <a:off x="5418602" y="4473012"/>
            <a:ext cx="1560926" cy="1264655"/>
          </a:xfrm>
          <a:custGeom>
            <a:avLst/>
            <a:gdLst/>
            <a:ahLst/>
            <a:cxnLst>
              <a:cxn ang="0">
                <a:pos x="455" y="188"/>
              </a:cxn>
              <a:cxn ang="0">
                <a:pos x="371" y="286"/>
              </a:cxn>
              <a:cxn ang="0">
                <a:pos x="361" y="387"/>
              </a:cxn>
              <a:cxn ang="0">
                <a:pos x="363" y="399"/>
              </a:cxn>
              <a:cxn ang="0">
                <a:pos x="0" y="399"/>
              </a:cxn>
              <a:cxn ang="0">
                <a:pos x="45" y="209"/>
              </a:cxn>
              <a:cxn ang="0">
                <a:pos x="42" y="184"/>
              </a:cxn>
              <a:cxn ang="0">
                <a:pos x="157" y="114"/>
              </a:cxn>
              <a:cxn ang="0">
                <a:pos x="175" y="156"/>
              </a:cxn>
              <a:cxn ang="0">
                <a:pos x="221" y="175"/>
              </a:cxn>
              <a:cxn ang="0">
                <a:pos x="266" y="156"/>
              </a:cxn>
              <a:cxn ang="0">
                <a:pos x="284" y="112"/>
              </a:cxn>
              <a:cxn ang="0">
                <a:pos x="266" y="66"/>
              </a:cxn>
              <a:cxn ang="0">
                <a:pos x="251" y="55"/>
              </a:cxn>
              <a:cxn ang="0">
                <a:pos x="341" y="0"/>
              </a:cxn>
              <a:cxn ang="0">
                <a:pos x="374" y="55"/>
              </a:cxn>
              <a:cxn ang="0">
                <a:pos x="383" y="44"/>
              </a:cxn>
              <a:cxn ang="0">
                <a:pos x="428" y="25"/>
              </a:cxn>
              <a:cxn ang="0">
                <a:pos x="473" y="44"/>
              </a:cxn>
              <a:cxn ang="0">
                <a:pos x="492" y="89"/>
              </a:cxn>
              <a:cxn ang="0">
                <a:pos x="473" y="134"/>
              </a:cxn>
              <a:cxn ang="0">
                <a:pos x="433" y="153"/>
              </a:cxn>
              <a:cxn ang="0">
                <a:pos x="455" y="188"/>
              </a:cxn>
            </a:cxnLst>
            <a:rect l="0" t="0" r="r" b="b"/>
            <a:pathLst>
              <a:path w="492" h="399">
                <a:moveTo>
                  <a:pt x="455" y="188"/>
                </a:moveTo>
                <a:cubicBezTo>
                  <a:pt x="414" y="188"/>
                  <a:pt x="386" y="221"/>
                  <a:pt x="371" y="286"/>
                </a:cubicBezTo>
                <a:cubicBezTo>
                  <a:pt x="364" y="320"/>
                  <a:pt x="360" y="353"/>
                  <a:pt x="361" y="387"/>
                </a:cubicBezTo>
                <a:cubicBezTo>
                  <a:pt x="363" y="399"/>
                  <a:pt x="363" y="399"/>
                  <a:pt x="363" y="399"/>
                </a:cubicBezTo>
                <a:cubicBezTo>
                  <a:pt x="0" y="399"/>
                  <a:pt x="0" y="399"/>
                  <a:pt x="0" y="399"/>
                </a:cubicBezTo>
                <a:cubicBezTo>
                  <a:pt x="38" y="354"/>
                  <a:pt x="53" y="290"/>
                  <a:pt x="45" y="209"/>
                </a:cubicBezTo>
                <a:cubicBezTo>
                  <a:pt x="45" y="201"/>
                  <a:pt x="44" y="193"/>
                  <a:pt x="42" y="184"/>
                </a:cubicBezTo>
                <a:cubicBezTo>
                  <a:pt x="157" y="114"/>
                  <a:pt x="157" y="114"/>
                  <a:pt x="157" y="114"/>
                </a:cubicBezTo>
                <a:cubicBezTo>
                  <a:pt x="157" y="130"/>
                  <a:pt x="164" y="145"/>
                  <a:pt x="175" y="156"/>
                </a:cubicBezTo>
                <a:cubicBezTo>
                  <a:pt x="188" y="169"/>
                  <a:pt x="203" y="175"/>
                  <a:pt x="221" y="175"/>
                </a:cubicBezTo>
                <a:cubicBezTo>
                  <a:pt x="238" y="175"/>
                  <a:pt x="253" y="169"/>
                  <a:pt x="266" y="156"/>
                </a:cubicBezTo>
                <a:cubicBezTo>
                  <a:pt x="278" y="144"/>
                  <a:pt x="284" y="129"/>
                  <a:pt x="284" y="112"/>
                </a:cubicBezTo>
                <a:cubicBezTo>
                  <a:pt x="284" y="94"/>
                  <a:pt x="278" y="79"/>
                  <a:pt x="266" y="66"/>
                </a:cubicBezTo>
                <a:cubicBezTo>
                  <a:pt x="261" y="62"/>
                  <a:pt x="256" y="58"/>
                  <a:pt x="251" y="55"/>
                </a:cubicBezTo>
                <a:cubicBezTo>
                  <a:pt x="341" y="0"/>
                  <a:pt x="341" y="0"/>
                  <a:pt x="341" y="0"/>
                </a:cubicBezTo>
                <a:cubicBezTo>
                  <a:pt x="374" y="55"/>
                  <a:pt x="374" y="55"/>
                  <a:pt x="374" y="55"/>
                </a:cubicBezTo>
                <a:cubicBezTo>
                  <a:pt x="377" y="51"/>
                  <a:pt x="379" y="47"/>
                  <a:pt x="383" y="44"/>
                </a:cubicBezTo>
                <a:cubicBezTo>
                  <a:pt x="395" y="32"/>
                  <a:pt x="411" y="25"/>
                  <a:pt x="428" y="25"/>
                </a:cubicBezTo>
                <a:cubicBezTo>
                  <a:pt x="446" y="25"/>
                  <a:pt x="461" y="32"/>
                  <a:pt x="473" y="44"/>
                </a:cubicBezTo>
                <a:cubicBezTo>
                  <a:pt x="486" y="56"/>
                  <a:pt x="492" y="72"/>
                  <a:pt x="492" y="89"/>
                </a:cubicBezTo>
                <a:cubicBezTo>
                  <a:pt x="492" y="107"/>
                  <a:pt x="486" y="122"/>
                  <a:pt x="473" y="134"/>
                </a:cubicBezTo>
                <a:cubicBezTo>
                  <a:pt x="462" y="146"/>
                  <a:pt x="449" y="152"/>
                  <a:pt x="433" y="153"/>
                </a:cubicBezTo>
                <a:lnTo>
                  <a:pt x="455" y="188"/>
                </a:lnTo>
                <a:close/>
              </a:path>
            </a:pathLst>
          </a:custGeom>
          <a:solidFill>
            <a:schemeClr val="accent6"/>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5130" name="Freeform 10"/>
          <p:cNvSpPr>
            <a:spLocks/>
          </p:cNvSpPr>
          <p:nvPr/>
        </p:nvSpPr>
        <p:spPr bwMode="auto">
          <a:xfrm flipH="1">
            <a:off x="6471636" y="2771569"/>
            <a:ext cx="929445" cy="1340839"/>
          </a:xfrm>
          <a:custGeom>
            <a:avLst/>
            <a:gdLst/>
            <a:ahLst/>
            <a:cxnLst>
              <a:cxn ang="0">
                <a:pos x="17" y="407"/>
              </a:cxn>
              <a:cxn ang="0">
                <a:pos x="18" y="207"/>
              </a:cxn>
              <a:cxn ang="0">
                <a:pos x="101" y="47"/>
              </a:cxn>
              <a:cxn ang="0">
                <a:pos x="151" y="0"/>
              </a:cxn>
              <a:cxn ang="0">
                <a:pos x="196" y="74"/>
              </a:cxn>
              <a:cxn ang="0">
                <a:pos x="186" y="73"/>
              </a:cxn>
              <a:cxn ang="0">
                <a:pos x="140" y="92"/>
              </a:cxn>
              <a:cxn ang="0">
                <a:pos x="122" y="137"/>
              </a:cxn>
              <a:cxn ang="0">
                <a:pos x="140" y="182"/>
              </a:cxn>
              <a:cxn ang="0">
                <a:pos x="186" y="201"/>
              </a:cxn>
              <a:cxn ang="0">
                <a:pos x="231" y="182"/>
              </a:cxn>
              <a:cxn ang="0">
                <a:pos x="246" y="158"/>
              </a:cxn>
              <a:cxn ang="0">
                <a:pos x="293" y="235"/>
              </a:cxn>
              <a:cxn ang="0">
                <a:pos x="188" y="300"/>
              </a:cxn>
              <a:cxn ang="0">
                <a:pos x="208" y="314"/>
              </a:cxn>
              <a:cxn ang="0">
                <a:pos x="227" y="360"/>
              </a:cxn>
              <a:cxn ang="0">
                <a:pos x="208" y="405"/>
              </a:cxn>
              <a:cxn ang="0">
                <a:pos x="163" y="423"/>
              </a:cxn>
              <a:cxn ang="0">
                <a:pos x="118" y="405"/>
              </a:cxn>
              <a:cxn ang="0">
                <a:pos x="100" y="360"/>
              </a:cxn>
              <a:cxn ang="0">
                <a:pos x="100" y="355"/>
              </a:cxn>
              <a:cxn ang="0">
                <a:pos x="17" y="407"/>
              </a:cxn>
            </a:cxnLst>
            <a:rect l="0" t="0" r="r" b="b"/>
            <a:pathLst>
              <a:path w="293" h="423">
                <a:moveTo>
                  <a:pt x="17" y="407"/>
                </a:moveTo>
                <a:cubicBezTo>
                  <a:pt x="0" y="341"/>
                  <a:pt x="1" y="275"/>
                  <a:pt x="18" y="207"/>
                </a:cubicBezTo>
                <a:cubicBezTo>
                  <a:pt x="33" y="145"/>
                  <a:pt x="61" y="92"/>
                  <a:pt x="101" y="47"/>
                </a:cubicBezTo>
                <a:cubicBezTo>
                  <a:pt x="116" y="29"/>
                  <a:pt x="133" y="14"/>
                  <a:pt x="151" y="0"/>
                </a:cubicBezTo>
                <a:cubicBezTo>
                  <a:pt x="196" y="74"/>
                  <a:pt x="196" y="74"/>
                  <a:pt x="196" y="74"/>
                </a:cubicBezTo>
                <a:cubicBezTo>
                  <a:pt x="193" y="74"/>
                  <a:pt x="189" y="73"/>
                  <a:pt x="186" y="73"/>
                </a:cubicBezTo>
                <a:cubicBezTo>
                  <a:pt x="168" y="73"/>
                  <a:pt x="153" y="80"/>
                  <a:pt x="140" y="92"/>
                </a:cubicBezTo>
                <a:cubicBezTo>
                  <a:pt x="128" y="104"/>
                  <a:pt x="122" y="120"/>
                  <a:pt x="122" y="137"/>
                </a:cubicBezTo>
                <a:cubicBezTo>
                  <a:pt x="122" y="155"/>
                  <a:pt x="128" y="170"/>
                  <a:pt x="140" y="182"/>
                </a:cubicBezTo>
                <a:cubicBezTo>
                  <a:pt x="153" y="195"/>
                  <a:pt x="168" y="201"/>
                  <a:pt x="186" y="201"/>
                </a:cubicBezTo>
                <a:cubicBezTo>
                  <a:pt x="203" y="201"/>
                  <a:pt x="218" y="195"/>
                  <a:pt x="231" y="182"/>
                </a:cubicBezTo>
                <a:cubicBezTo>
                  <a:pt x="238" y="175"/>
                  <a:pt x="243" y="167"/>
                  <a:pt x="246" y="158"/>
                </a:cubicBezTo>
                <a:cubicBezTo>
                  <a:pt x="293" y="235"/>
                  <a:pt x="293" y="235"/>
                  <a:pt x="293" y="235"/>
                </a:cubicBezTo>
                <a:cubicBezTo>
                  <a:pt x="188" y="300"/>
                  <a:pt x="188" y="300"/>
                  <a:pt x="188" y="300"/>
                </a:cubicBezTo>
                <a:cubicBezTo>
                  <a:pt x="195" y="303"/>
                  <a:pt x="202" y="308"/>
                  <a:pt x="208" y="314"/>
                </a:cubicBezTo>
                <a:cubicBezTo>
                  <a:pt x="221" y="327"/>
                  <a:pt x="227" y="342"/>
                  <a:pt x="227" y="360"/>
                </a:cubicBezTo>
                <a:cubicBezTo>
                  <a:pt x="227" y="377"/>
                  <a:pt x="221" y="392"/>
                  <a:pt x="208" y="405"/>
                </a:cubicBezTo>
                <a:cubicBezTo>
                  <a:pt x="196" y="417"/>
                  <a:pt x="181" y="423"/>
                  <a:pt x="163" y="423"/>
                </a:cubicBezTo>
                <a:cubicBezTo>
                  <a:pt x="146" y="423"/>
                  <a:pt x="131" y="417"/>
                  <a:pt x="118" y="405"/>
                </a:cubicBezTo>
                <a:cubicBezTo>
                  <a:pt x="106" y="392"/>
                  <a:pt x="100" y="377"/>
                  <a:pt x="100" y="360"/>
                </a:cubicBezTo>
                <a:cubicBezTo>
                  <a:pt x="100" y="358"/>
                  <a:pt x="100" y="357"/>
                  <a:pt x="100" y="355"/>
                </a:cubicBezTo>
                <a:lnTo>
                  <a:pt x="17" y="407"/>
                </a:lnTo>
                <a:close/>
              </a:path>
            </a:pathLst>
          </a:custGeom>
          <a:solidFill>
            <a:schemeClr val="accent4"/>
          </a:solidFill>
          <a:ln w="19050">
            <a:solidFill>
              <a:schemeClr val="bg1"/>
            </a:solid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19" name="Text Placeholder 3"/>
          <p:cNvSpPr txBox="1">
            <a:spLocks/>
          </p:cNvSpPr>
          <p:nvPr/>
        </p:nvSpPr>
        <p:spPr>
          <a:xfrm>
            <a:off x="1400755" y="2594391"/>
            <a:ext cx="3173822" cy="82048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sz="1333" dirty="0">
                <a:solidFill>
                  <a:schemeClr val="tx2">
                    <a:lumMod val="50000"/>
                    <a:lumOff val="50000"/>
                  </a:schemeClr>
                </a:solidFill>
              </a:rPr>
              <a:t>在此输入标题</a:t>
            </a:r>
            <a:r>
              <a:rPr lang="en-US" sz="1333" dirty="0">
                <a:solidFill>
                  <a:schemeClr val="tx2">
                    <a:lumMod val="50000"/>
                    <a:lumOff val="50000"/>
                  </a:schemeClr>
                </a:solidFill>
              </a:rPr>
              <a:t/>
            </a:r>
            <a:br>
              <a:rPr lang="en-US" sz="1333" dirty="0">
                <a:solidFill>
                  <a:schemeClr val="tx2">
                    <a:lumMod val="50000"/>
                    <a:lumOff val="50000"/>
                  </a:schemeClr>
                </a:solidFill>
              </a:rPr>
            </a:br>
            <a:r>
              <a:rPr lang="zh-CN" altLang="en-US" sz="1333" dirty="0">
                <a:solidFill>
                  <a:schemeClr val="tx2">
                    <a:lumMod val="50000"/>
                    <a:lumOff val="50000"/>
                  </a:schemeClr>
                </a:solidFill>
              </a:rPr>
              <a:t>在此输入文字信息在此输入文字信息在此输入文字信息在此输入文字信息在此输入文字信息在此输入文字信息</a:t>
            </a:r>
            <a:endParaRPr lang="en-US" sz="1333" dirty="0">
              <a:solidFill>
                <a:schemeClr val="tx2">
                  <a:lumMod val="50000"/>
                  <a:lumOff val="50000"/>
                </a:schemeClr>
              </a:solidFill>
            </a:endParaRPr>
          </a:p>
        </p:txBody>
      </p:sp>
      <p:sp>
        <p:nvSpPr>
          <p:cNvPr id="25" name="Freeform 45"/>
          <p:cNvSpPr>
            <a:spLocks noEditPoints="1"/>
          </p:cNvSpPr>
          <p:nvPr/>
        </p:nvSpPr>
        <p:spPr bwMode="auto">
          <a:xfrm>
            <a:off x="875685" y="2830835"/>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26" name="Freeform 45"/>
          <p:cNvSpPr>
            <a:spLocks noEditPoints="1"/>
          </p:cNvSpPr>
          <p:nvPr/>
        </p:nvSpPr>
        <p:spPr bwMode="auto">
          <a:xfrm>
            <a:off x="875685" y="3909251"/>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27" name="Freeform 45"/>
          <p:cNvSpPr>
            <a:spLocks noEditPoints="1"/>
          </p:cNvSpPr>
          <p:nvPr/>
        </p:nvSpPr>
        <p:spPr bwMode="auto">
          <a:xfrm>
            <a:off x="875685" y="4993065"/>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28" name="Freeform 45"/>
          <p:cNvSpPr>
            <a:spLocks noEditPoints="1"/>
          </p:cNvSpPr>
          <p:nvPr/>
        </p:nvSpPr>
        <p:spPr bwMode="auto">
          <a:xfrm>
            <a:off x="10891394" y="2849150"/>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4"/>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29" name="Freeform 45"/>
          <p:cNvSpPr>
            <a:spLocks noEditPoints="1"/>
          </p:cNvSpPr>
          <p:nvPr/>
        </p:nvSpPr>
        <p:spPr bwMode="auto">
          <a:xfrm>
            <a:off x="10891394" y="3935926"/>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5"/>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30" name="Freeform 45"/>
          <p:cNvSpPr>
            <a:spLocks noEditPoints="1"/>
          </p:cNvSpPr>
          <p:nvPr/>
        </p:nvSpPr>
        <p:spPr bwMode="auto">
          <a:xfrm>
            <a:off x="10891394" y="5006348"/>
            <a:ext cx="414408" cy="414408"/>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6"/>
          </a:solidFill>
          <a:ln w="9525">
            <a:noFill/>
            <a:round/>
            <a:headEnd/>
            <a:tailEnd/>
          </a:ln>
        </p:spPr>
        <p:txBody>
          <a:bodyPr vert="horz" wrap="square" lIns="121856" tIns="60928" rIns="121856" bIns="60928" numCol="1" anchor="t" anchorCtr="0" compatLnSpc="1">
            <a:prstTxWarp prst="textNoShape">
              <a:avLst/>
            </a:prstTxWarp>
          </a:bodyPr>
          <a:lstStyle/>
          <a:p>
            <a:endParaRPr lang="en-US" sz="3553"/>
          </a:p>
        </p:txBody>
      </p:sp>
      <p:sp>
        <p:nvSpPr>
          <p:cNvPr id="31" name="Text Placeholder 3"/>
          <p:cNvSpPr txBox="1">
            <a:spLocks/>
          </p:cNvSpPr>
          <p:nvPr/>
        </p:nvSpPr>
        <p:spPr>
          <a:xfrm>
            <a:off x="1400755" y="3672806"/>
            <a:ext cx="3173822" cy="7386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dirty="0">
                <a:solidFill>
                  <a:schemeClr val="tx2">
                    <a:lumMod val="50000"/>
                    <a:lumOff val="50000"/>
                  </a:schemeClr>
                </a:solidFill>
              </a:rPr>
              <a:t>在此输入标题</a:t>
            </a:r>
            <a:r>
              <a:rPr lang="en-US" altLang="zh-CN" dirty="0">
                <a:solidFill>
                  <a:schemeClr val="tx2">
                    <a:lumMod val="50000"/>
                    <a:lumOff val="50000"/>
                  </a:schemeClr>
                </a:solidFill>
              </a:rPr>
              <a:t/>
            </a:r>
            <a:br>
              <a:rPr lang="en-US" altLang="zh-CN" dirty="0">
                <a:solidFill>
                  <a:schemeClr val="tx2">
                    <a:lumMod val="50000"/>
                    <a:lumOff val="50000"/>
                  </a:schemeClr>
                </a:solidFill>
              </a:rPr>
            </a:br>
            <a:r>
              <a:rPr lang="zh-CN" altLang="en-US" dirty="0">
                <a:solidFill>
                  <a:schemeClr val="tx2">
                    <a:lumMod val="50000"/>
                    <a:lumOff val="50000"/>
                  </a:schemeClr>
                </a:solidFill>
              </a:rPr>
              <a:t>在此输入文字信息在此输入文字信息在此输入文字信息在此输入文字</a:t>
            </a:r>
            <a:endParaRPr lang="en-US" altLang="zh-CN" dirty="0">
              <a:solidFill>
                <a:schemeClr val="tx2">
                  <a:lumMod val="50000"/>
                  <a:lumOff val="50000"/>
                </a:schemeClr>
              </a:solidFill>
            </a:endParaRPr>
          </a:p>
        </p:txBody>
      </p:sp>
      <p:sp>
        <p:nvSpPr>
          <p:cNvPr id="32" name="Text Placeholder 3"/>
          <p:cNvSpPr txBox="1">
            <a:spLocks/>
          </p:cNvSpPr>
          <p:nvPr/>
        </p:nvSpPr>
        <p:spPr>
          <a:xfrm>
            <a:off x="1400755" y="4756620"/>
            <a:ext cx="3173822" cy="7386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dirty="0">
                <a:solidFill>
                  <a:schemeClr val="tx2">
                    <a:lumMod val="50000"/>
                    <a:lumOff val="50000"/>
                  </a:schemeClr>
                </a:solidFill>
              </a:rPr>
              <a:t>在此输入标题</a:t>
            </a:r>
            <a:r>
              <a:rPr lang="en-US" altLang="zh-CN" dirty="0">
                <a:solidFill>
                  <a:schemeClr val="tx2">
                    <a:lumMod val="50000"/>
                    <a:lumOff val="50000"/>
                  </a:schemeClr>
                </a:solidFill>
              </a:rPr>
              <a:t/>
            </a:r>
            <a:br>
              <a:rPr lang="en-US" altLang="zh-CN" dirty="0">
                <a:solidFill>
                  <a:schemeClr val="tx2">
                    <a:lumMod val="50000"/>
                    <a:lumOff val="50000"/>
                  </a:schemeClr>
                </a:solidFill>
              </a:rPr>
            </a:br>
            <a:r>
              <a:rPr lang="zh-CN" altLang="en-US" dirty="0">
                <a:solidFill>
                  <a:schemeClr val="tx2">
                    <a:lumMod val="50000"/>
                    <a:lumOff val="50000"/>
                  </a:schemeClr>
                </a:solidFill>
              </a:rPr>
              <a:t>在此输入文字信息在此输入文字信息在此输入文字信息在此输入文字</a:t>
            </a:r>
            <a:endParaRPr lang="en-US" altLang="zh-CN" dirty="0">
              <a:solidFill>
                <a:schemeClr val="tx2">
                  <a:lumMod val="50000"/>
                  <a:lumOff val="50000"/>
                </a:schemeClr>
              </a:solidFill>
            </a:endParaRPr>
          </a:p>
        </p:txBody>
      </p:sp>
      <p:sp>
        <p:nvSpPr>
          <p:cNvPr id="34" name="Text Placeholder 3"/>
          <p:cNvSpPr txBox="1">
            <a:spLocks/>
          </p:cNvSpPr>
          <p:nvPr/>
        </p:nvSpPr>
        <p:spPr>
          <a:xfrm>
            <a:off x="7554620" y="2594391"/>
            <a:ext cx="3173822" cy="738664"/>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r>
              <a:rPr lang="zh-CN" altLang="en-US" dirty="0">
                <a:solidFill>
                  <a:schemeClr val="tx2">
                    <a:lumMod val="50000"/>
                    <a:lumOff val="50000"/>
                  </a:schemeClr>
                </a:solidFill>
              </a:rPr>
              <a:t>                                   在此输入标题</a:t>
            </a:r>
            <a:r>
              <a:rPr lang="en-US" altLang="zh-CN" dirty="0">
                <a:solidFill>
                  <a:schemeClr val="tx2">
                    <a:lumMod val="50000"/>
                    <a:lumOff val="50000"/>
                  </a:schemeClr>
                </a:solidFill>
              </a:rPr>
              <a:t/>
            </a:r>
            <a:br>
              <a:rPr lang="en-US" altLang="zh-CN" dirty="0">
                <a:solidFill>
                  <a:schemeClr val="tx2">
                    <a:lumMod val="50000"/>
                    <a:lumOff val="50000"/>
                  </a:schemeClr>
                </a:solidFill>
              </a:rPr>
            </a:br>
            <a:r>
              <a:rPr lang="zh-CN" altLang="en-US" dirty="0">
                <a:solidFill>
                  <a:schemeClr val="tx2">
                    <a:lumMod val="50000"/>
                    <a:lumOff val="50000"/>
                  </a:schemeClr>
                </a:solidFill>
              </a:rPr>
              <a:t>在此输入文字信息在此输入文字信息在此输入文字信息在此输入文字</a:t>
            </a:r>
            <a:endParaRPr lang="en-US" altLang="zh-CN" dirty="0">
              <a:solidFill>
                <a:schemeClr val="tx2">
                  <a:lumMod val="50000"/>
                  <a:lumOff val="50000"/>
                </a:schemeClr>
              </a:solidFill>
            </a:endParaRPr>
          </a:p>
        </p:txBody>
      </p:sp>
      <p:sp>
        <p:nvSpPr>
          <p:cNvPr id="35" name="Text Placeholder 3"/>
          <p:cNvSpPr txBox="1">
            <a:spLocks/>
          </p:cNvSpPr>
          <p:nvPr/>
        </p:nvSpPr>
        <p:spPr>
          <a:xfrm>
            <a:off x="7554620" y="3672806"/>
            <a:ext cx="317382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400" dirty="0">
                <a:solidFill>
                  <a:schemeClr val="tx2">
                    <a:lumMod val="50000"/>
                    <a:lumOff val="50000"/>
                  </a:schemeClr>
                </a:solidFill>
              </a:rPr>
              <a:t> 在此输入标题</a:t>
            </a:r>
            <a:r>
              <a:rPr lang="en-US" altLang="zh-CN" sz="1400" dirty="0">
                <a:solidFill>
                  <a:schemeClr val="tx2">
                    <a:lumMod val="50000"/>
                    <a:lumOff val="50000"/>
                  </a:schemeClr>
                </a:solidFill>
              </a:rPr>
              <a:t/>
            </a:r>
            <a:br>
              <a:rPr lang="en-US" altLang="zh-CN" sz="1400" dirty="0">
                <a:solidFill>
                  <a:schemeClr val="tx2">
                    <a:lumMod val="50000"/>
                    <a:lumOff val="50000"/>
                  </a:schemeClr>
                </a:solidFill>
              </a:rPr>
            </a:br>
            <a:r>
              <a:rPr lang="zh-CN" altLang="en-US" sz="1400" dirty="0">
                <a:solidFill>
                  <a:schemeClr val="tx2">
                    <a:lumMod val="50000"/>
                    <a:lumOff val="50000"/>
                  </a:schemeClr>
                </a:solidFill>
              </a:rPr>
              <a:t>在此输入文字信息在此输入文字信息在此输入文字信息在此输入文字</a:t>
            </a:r>
            <a:endParaRPr lang="en-US" sz="1333" dirty="0">
              <a:solidFill>
                <a:schemeClr val="tx2">
                  <a:lumMod val="50000"/>
                  <a:lumOff val="50000"/>
                </a:schemeClr>
              </a:solidFill>
            </a:endParaRPr>
          </a:p>
        </p:txBody>
      </p:sp>
      <p:sp>
        <p:nvSpPr>
          <p:cNvPr id="36" name="Text Placeholder 3"/>
          <p:cNvSpPr txBox="1">
            <a:spLocks/>
          </p:cNvSpPr>
          <p:nvPr/>
        </p:nvSpPr>
        <p:spPr>
          <a:xfrm>
            <a:off x="7554620" y="4756620"/>
            <a:ext cx="3173822" cy="64633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r"/>
            <a:r>
              <a:rPr lang="zh-CN" altLang="en-US" sz="1400" dirty="0">
                <a:solidFill>
                  <a:schemeClr val="tx2">
                    <a:lumMod val="50000"/>
                    <a:lumOff val="50000"/>
                  </a:schemeClr>
                </a:solidFill>
              </a:rPr>
              <a:t> 在此输入标题</a:t>
            </a:r>
            <a:r>
              <a:rPr lang="en-US" altLang="zh-CN" sz="1400" dirty="0">
                <a:solidFill>
                  <a:schemeClr val="tx2">
                    <a:lumMod val="50000"/>
                    <a:lumOff val="50000"/>
                  </a:schemeClr>
                </a:solidFill>
              </a:rPr>
              <a:t/>
            </a:r>
            <a:br>
              <a:rPr lang="en-US" altLang="zh-CN" sz="1400" dirty="0">
                <a:solidFill>
                  <a:schemeClr val="tx2">
                    <a:lumMod val="50000"/>
                    <a:lumOff val="50000"/>
                  </a:schemeClr>
                </a:solidFill>
              </a:rPr>
            </a:br>
            <a:r>
              <a:rPr lang="zh-CN" altLang="en-US" sz="1400" dirty="0">
                <a:solidFill>
                  <a:schemeClr val="tx2">
                    <a:lumMod val="50000"/>
                    <a:lumOff val="50000"/>
                  </a:schemeClr>
                </a:solidFill>
              </a:rPr>
              <a:t>在此输入文字信息在此输入文字信息在此输入文字信息在此输入文字</a:t>
            </a:r>
            <a:endParaRPr lang="en-US" sz="1333" dirty="0">
              <a:solidFill>
                <a:schemeClr val="tx2">
                  <a:lumMod val="50000"/>
                  <a:lumOff val="50000"/>
                </a:schemeClr>
              </a:solidFill>
            </a:endParaRPr>
          </a:p>
        </p:txBody>
      </p:sp>
      <p:sp>
        <p:nvSpPr>
          <p:cNvPr id="37" name="Text Placeholder 3"/>
          <p:cNvSpPr txBox="1">
            <a:spLocks/>
          </p:cNvSpPr>
          <p:nvPr/>
        </p:nvSpPr>
        <p:spPr>
          <a:xfrm>
            <a:off x="5073319" y="4233269"/>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01</a:t>
            </a:r>
          </a:p>
        </p:txBody>
      </p:sp>
      <p:sp>
        <p:nvSpPr>
          <p:cNvPr id="38" name="Text Placeholder 3"/>
          <p:cNvSpPr txBox="1">
            <a:spLocks/>
          </p:cNvSpPr>
          <p:nvPr/>
        </p:nvSpPr>
        <p:spPr>
          <a:xfrm>
            <a:off x="6021958" y="2750347"/>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03</a:t>
            </a:r>
          </a:p>
        </p:txBody>
      </p:sp>
      <p:sp>
        <p:nvSpPr>
          <p:cNvPr id="39" name="Text Placeholder 3"/>
          <p:cNvSpPr txBox="1">
            <a:spLocks/>
          </p:cNvSpPr>
          <p:nvPr/>
        </p:nvSpPr>
        <p:spPr>
          <a:xfrm>
            <a:off x="6848446" y="3399267"/>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04</a:t>
            </a:r>
          </a:p>
        </p:txBody>
      </p:sp>
      <p:sp>
        <p:nvSpPr>
          <p:cNvPr id="40" name="Text Placeholder 3"/>
          <p:cNvSpPr txBox="1">
            <a:spLocks/>
          </p:cNvSpPr>
          <p:nvPr/>
        </p:nvSpPr>
        <p:spPr>
          <a:xfrm>
            <a:off x="5518485" y="3484397"/>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02</a:t>
            </a:r>
          </a:p>
        </p:txBody>
      </p:sp>
      <p:sp>
        <p:nvSpPr>
          <p:cNvPr id="41" name="Text Placeholder 3"/>
          <p:cNvSpPr txBox="1">
            <a:spLocks/>
          </p:cNvSpPr>
          <p:nvPr/>
        </p:nvSpPr>
        <p:spPr>
          <a:xfrm>
            <a:off x="6472654" y="4233269"/>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05</a:t>
            </a:r>
          </a:p>
        </p:txBody>
      </p:sp>
      <p:sp>
        <p:nvSpPr>
          <p:cNvPr id="42" name="Text Placeholder 3"/>
          <p:cNvSpPr txBox="1">
            <a:spLocks/>
          </p:cNvSpPr>
          <p:nvPr/>
        </p:nvSpPr>
        <p:spPr>
          <a:xfrm>
            <a:off x="6102564" y="5166927"/>
            <a:ext cx="378212" cy="410005"/>
          </a:xfrm>
          <a:prstGeom prst="rect">
            <a:avLst/>
          </a:prstGeom>
        </p:spPr>
        <p:txBody>
          <a:bodyPr wrap="none" lIns="0" tIns="0" rIns="0" bIns="0" anchor="b">
            <a:spAutoFit/>
          </a:bodyPr>
          <a:lstStyle>
            <a:lvl1pPr marL="0" indent="0" algn="ctr">
              <a:buNone/>
              <a:defRPr sz="2800" b="1" baseline="0">
                <a:solidFill>
                  <a:schemeClr val="tx2">
                    <a:lumMod val="60000"/>
                    <a:lumOff val="40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defTabSz="1218529">
              <a:spcBef>
                <a:spcPct val="20000"/>
              </a:spcBef>
              <a:defRPr/>
            </a:pPr>
            <a:r>
              <a:rPr lang="en-US" sz="2665" dirty="0">
                <a:solidFill>
                  <a:schemeClr val="bg1"/>
                </a:solidFill>
              </a:rPr>
              <a:t>06</a:t>
            </a:r>
          </a:p>
        </p:txBody>
      </p:sp>
    </p:spTree>
    <p:extLst>
      <p:ext uri="{BB962C8B-B14F-4D97-AF65-F5344CB8AC3E}">
        <p14:creationId xmlns:p14="http://schemas.microsoft.com/office/powerpoint/2010/main" val="3170151457"/>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127"/>
                                        </p:tgtEl>
                                        <p:attrNameLst>
                                          <p:attrName>style.visibility</p:attrName>
                                        </p:attrNameLst>
                                      </p:cBhvr>
                                      <p:to>
                                        <p:strVal val="visible"/>
                                      </p:to>
                                    </p:set>
                                    <p:anim calcmode="lin" valueType="num">
                                      <p:cBhvr>
                                        <p:cTn id="7" dur="500" fill="hold"/>
                                        <p:tgtEl>
                                          <p:spTgt spid="5127"/>
                                        </p:tgtEl>
                                        <p:attrNameLst>
                                          <p:attrName>ppt_w</p:attrName>
                                        </p:attrNameLst>
                                      </p:cBhvr>
                                      <p:tavLst>
                                        <p:tav tm="0">
                                          <p:val>
                                            <p:fltVal val="0"/>
                                          </p:val>
                                        </p:tav>
                                        <p:tav tm="100000">
                                          <p:val>
                                            <p:strVal val="#ppt_w"/>
                                          </p:val>
                                        </p:tav>
                                      </p:tavLst>
                                    </p:anim>
                                    <p:anim calcmode="lin" valueType="num">
                                      <p:cBhvr>
                                        <p:cTn id="8" dur="500" fill="hold"/>
                                        <p:tgtEl>
                                          <p:spTgt spid="5127"/>
                                        </p:tgtEl>
                                        <p:attrNameLst>
                                          <p:attrName>ppt_h</p:attrName>
                                        </p:attrNameLst>
                                      </p:cBhvr>
                                      <p:tavLst>
                                        <p:tav tm="0">
                                          <p:val>
                                            <p:fltVal val="0"/>
                                          </p:val>
                                        </p:tav>
                                        <p:tav tm="100000">
                                          <p:val>
                                            <p:strVal val="#ppt_h"/>
                                          </p:val>
                                        </p:tav>
                                      </p:tavLst>
                                    </p:anim>
                                    <p:animEffect transition="in" filter="fade">
                                      <p:cBhvr>
                                        <p:cTn id="9" dur="500"/>
                                        <p:tgtEl>
                                          <p:spTgt spid="5127"/>
                                        </p:tgtEl>
                                      </p:cBhvr>
                                    </p:animEffect>
                                  </p:childTnLst>
                                </p:cTn>
                              </p:par>
                            </p:childTnLst>
                          </p:cTn>
                        </p:par>
                        <p:par>
                          <p:cTn id="10" fill="hold">
                            <p:stCondLst>
                              <p:cond delay="500"/>
                            </p:stCondLst>
                            <p:childTnLst>
                              <p:par>
                                <p:cTn id="11" presetID="53" presetClass="entr" presetSubtype="0" fill="hold" grpId="0" nodeType="afterEffect">
                                  <p:stCondLst>
                                    <p:cond delay="0"/>
                                  </p:stCondLst>
                                  <p:childTnLst>
                                    <p:set>
                                      <p:cBhvr>
                                        <p:cTn id="12" dur="1" fill="hold">
                                          <p:stCondLst>
                                            <p:cond delay="0"/>
                                          </p:stCondLst>
                                        </p:cTn>
                                        <p:tgtEl>
                                          <p:spTgt spid="37"/>
                                        </p:tgtEl>
                                        <p:attrNameLst>
                                          <p:attrName>style.visibility</p:attrName>
                                        </p:attrNameLst>
                                      </p:cBhvr>
                                      <p:to>
                                        <p:strVal val="visible"/>
                                      </p:to>
                                    </p:set>
                                    <p:anim calcmode="lin" valueType="num">
                                      <p:cBhvr>
                                        <p:cTn id="13" dur="500" fill="hold"/>
                                        <p:tgtEl>
                                          <p:spTgt spid="37"/>
                                        </p:tgtEl>
                                        <p:attrNameLst>
                                          <p:attrName>ppt_w</p:attrName>
                                        </p:attrNameLst>
                                      </p:cBhvr>
                                      <p:tavLst>
                                        <p:tav tm="0">
                                          <p:val>
                                            <p:fltVal val="0"/>
                                          </p:val>
                                        </p:tav>
                                        <p:tav tm="100000">
                                          <p:val>
                                            <p:strVal val="#ppt_w"/>
                                          </p:val>
                                        </p:tav>
                                      </p:tavLst>
                                    </p:anim>
                                    <p:anim calcmode="lin" valueType="num">
                                      <p:cBhvr>
                                        <p:cTn id="14" dur="500" fill="hold"/>
                                        <p:tgtEl>
                                          <p:spTgt spid="37"/>
                                        </p:tgtEl>
                                        <p:attrNameLst>
                                          <p:attrName>ppt_h</p:attrName>
                                        </p:attrNameLst>
                                      </p:cBhvr>
                                      <p:tavLst>
                                        <p:tav tm="0">
                                          <p:val>
                                            <p:fltVal val="0"/>
                                          </p:val>
                                        </p:tav>
                                        <p:tav tm="100000">
                                          <p:val>
                                            <p:strVal val="#ppt_h"/>
                                          </p:val>
                                        </p:tav>
                                      </p:tavLst>
                                    </p:anim>
                                    <p:animEffect transition="in" filter="fade">
                                      <p:cBhvr>
                                        <p:cTn id="15" dur="500"/>
                                        <p:tgtEl>
                                          <p:spTgt spid="37"/>
                                        </p:tgtEl>
                                      </p:cBhvr>
                                    </p:animEffect>
                                  </p:childTnLst>
                                </p:cTn>
                              </p:par>
                            </p:childTnLst>
                          </p:cTn>
                        </p:par>
                        <p:par>
                          <p:cTn id="16" fill="hold">
                            <p:stCondLst>
                              <p:cond delay="1000"/>
                            </p:stCondLst>
                            <p:childTnLst>
                              <p:par>
                                <p:cTn id="17" presetID="53" presetClass="entr" presetSubtype="0" fill="hold" grpId="0" nodeType="afterEffect">
                                  <p:stCondLst>
                                    <p:cond delay="0"/>
                                  </p:stCondLst>
                                  <p:childTnLst>
                                    <p:set>
                                      <p:cBhvr>
                                        <p:cTn id="18" dur="1" fill="hold">
                                          <p:stCondLst>
                                            <p:cond delay="0"/>
                                          </p:stCondLst>
                                        </p:cTn>
                                        <p:tgtEl>
                                          <p:spTgt spid="5126"/>
                                        </p:tgtEl>
                                        <p:attrNameLst>
                                          <p:attrName>style.visibility</p:attrName>
                                        </p:attrNameLst>
                                      </p:cBhvr>
                                      <p:to>
                                        <p:strVal val="visible"/>
                                      </p:to>
                                    </p:set>
                                    <p:anim calcmode="lin" valueType="num">
                                      <p:cBhvr>
                                        <p:cTn id="19" dur="500" fill="hold"/>
                                        <p:tgtEl>
                                          <p:spTgt spid="5126"/>
                                        </p:tgtEl>
                                        <p:attrNameLst>
                                          <p:attrName>ppt_w</p:attrName>
                                        </p:attrNameLst>
                                      </p:cBhvr>
                                      <p:tavLst>
                                        <p:tav tm="0">
                                          <p:val>
                                            <p:fltVal val="0"/>
                                          </p:val>
                                        </p:tav>
                                        <p:tav tm="100000">
                                          <p:val>
                                            <p:strVal val="#ppt_w"/>
                                          </p:val>
                                        </p:tav>
                                      </p:tavLst>
                                    </p:anim>
                                    <p:anim calcmode="lin" valueType="num">
                                      <p:cBhvr>
                                        <p:cTn id="20" dur="500" fill="hold"/>
                                        <p:tgtEl>
                                          <p:spTgt spid="5126"/>
                                        </p:tgtEl>
                                        <p:attrNameLst>
                                          <p:attrName>ppt_h</p:attrName>
                                        </p:attrNameLst>
                                      </p:cBhvr>
                                      <p:tavLst>
                                        <p:tav tm="0">
                                          <p:val>
                                            <p:fltVal val="0"/>
                                          </p:val>
                                        </p:tav>
                                        <p:tav tm="100000">
                                          <p:val>
                                            <p:strVal val="#ppt_h"/>
                                          </p:val>
                                        </p:tav>
                                      </p:tavLst>
                                    </p:anim>
                                    <p:animEffect transition="in" filter="fade">
                                      <p:cBhvr>
                                        <p:cTn id="21" dur="500"/>
                                        <p:tgtEl>
                                          <p:spTgt spid="5126"/>
                                        </p:tgtEl>
                                      </p:cBhvr>
                                    </p:animEffect>
                                  </p:childTnLst>
                                </p:cTn>
                              </p:par>
                            </p:childTnLst>
                          </p:cTn>
                        </p:par>
                        <p:par>
                          <p:cTn id="22" fill="hold">
                            <p:stCondLst>
                              <p:cond delay="1500"/>
                            </p:stCondLst>
                            <p:childTnLst>
                              <p:par>
                                <p:cTn id="23" presetID="53"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500" fill="hold"/>
                                        <p:tgtEl>
                                          <p:spTgt spid="40"/>
                                        </p:tgtEl>
                                        <p:attrNameLst>
                                          <p:attrName>ppt_w</p:attrName>
                                        </p:attrNameLst>
                                      </p:cBhvr>
                                      <p:tavLst>
                                        <p:tav tm="0">
                                          <p:val>
                                            <p:fltVal val="0"/>
                                          </p:val>
                                        </p:tav>
                                        <p:tav tm="100000">
                                          <p:val>
                                            <p:strVal val="#ppt_w"/>
                                          </p:val>
                                        </p:tav>
                                      </p:tavLst>
                                    </p:anim>
                                    <p:anim calcmode="lin" valueType="num">
                                      <p:cBhvr>
                                        <p:cTn id="26" dur="500" fill="hold"/>
                                        <p:tgtEl>
                                          <p:spTgt spid="40"/>
                                        </p:tgtEl>
                                        <p:attrNameLst>
                                          <p:attrName>ppt_h</p:attrName>
                                        </p:attrNameLst>
                                      </p:cBhvr>
                                      <p:tavLst>
                                        <p:tav tm="0">
                                          <p:val>
                                            <p:fltVal val="0"/>
                                          </p:val>
                                        </p:tav>
                                        <p:tav tm="100000">
                                          <p:val>
                                            <p:strVal val="#ppt_h"/>
                                          </p:val>
                                        </p:tav>
                                      </p:tavLst>
                                    </p:anim>
                                    <p:animEffect transition="in" filter="fade">
                                      <p:cBhvr>
                                        <p:cTn id="27" dur="500"/>
                                        <p:tgtEl>
                                          <p:spTgt spid="40"/>
                                        </p:tgtEl>
                                      </p:cBhvr>
                                    </p:animEffect>
                                  </p:childTnLst>
                                </p:cTn>
                              </p:par>
                            </p:childTnLst>
                          </p:cTn>
                        </p:par>
                        <p:par>
                          <p:cTn id="28" fill="hold">
                            <p:stCondLst>
                              <p:cond delay="2000"/>
                            </p:stCondLst>
                            <p:childTnLst>
                              <p:par>
                                <p:cTn id="29" presetID="53" presetClass="entr" presetSubtype="0" fill="hold" grpId="0" nodeType="afterEffect">
                                  <p:stCondLst>
                                    <p:cond delay="0"/>
                                  </p:stCondLst>
                                  <p:childTnLst>
                                    <p:set>
                                      <p:cBhvr>
                                        <p:cTn id="30" dur="1" fill="hold">
                                          <p:stCondLst>
                                            <p:cond delay="0"/>
                                          </p:stCondLst>
                                        </p:cTn>
                                        <p:tgtEl>
                                          <p:spTgt spid="5125"/>
                                        </p:tgtEl>
                                        <p:attrNameLst>
                                          <p:attrName>style.visibility</p:attrName>
                                        </p:attrNameLst>
                                      </p:cBhvr>
                                      <p:to>
                                        <p:strVal val="visible"/>
                                      </p:to>
                                    </p:set>
                                    <p:anim calcmode="lin" valueType="num">
                                      <p:cBhvr>
                                        <p:cTn id="31" dur="500" fill="hold"/>
                                        <p:tgtEl>
                                          <p:spTgt spid="5125"/>
                                        </p:tgtEl>
                                        <p:attrNameLst>
                                          <p:attrName>ppt_w</p:attrName>
                                        </p:attrNameLst>
                                      </p:cBhvr>
                                      <p:tavLst>
                                        <p:tav tm="0">
                                          <p:val>
                                            <p:fltVal val="0"/>
                                          </p:val>
                                        </p:tav>
                                        <p:tav tm="100000">
                                          <p:val>
                                            <p:strVal val="#ppt_w"/>
                                          </p:val>
                                        </p:tav>
                                      </p:tavLst>
                                    </p:anim>
                                    <p:anim calcmode="lin" valueType="num">
                                      <p:cBhvr>
                                        <p:cTn id="32" dur="500" fill="hold"/>
                                        <p:tgtEl>
                                          <p:spTgt spid="5125"/>
                                        </p:tgtEl>
                                        <p:attrNameLst>
                                          <p:attrName>ppt_h</p:attrName>
                                        </p:attrNameLst>
                                      </p:cBhvr>
                                      <p:tavLst>
                                        <p:tav tm="0">
                                          <p:val>
                                            <p:fltVal val="0"/>
                                          </p:val>
                                        </p:tav>
                                        <p:tav tm="100000">
                                          <p:val>
                                            <p:strVal val="#ppt_h"/>
                                          </p:val>
                                        </p:tav>
                                      </p:tavLst>
                                    </p:anim>
                                    <p:animEffect transition="in" filter="fade">
                                      <p:cBhvr>
                                        <p:cTn id="33" dur="500"/>
                                        <p:tgtEl>
                                          <p:spTgt spid="5125"/>
                                        </p:tgtEl>
                                      </p:cBhvr>
                                    </p:animEffect>
                                  </p:childTnLst>
                                </p:cTn>
                              </p:par>
                            </p:childTnLst>
                          </p:cTn>
                        </p:par>
                        <p:par>
                          <p:cTn id="34" fill="hold">
                            <p:stCondLst>
                              <p:cond delay="2500"/>
                            </p:stCondLst>
                            <p:childTnLst>
                              <p:par>
                                <p:cTn id="35" presetID="53" presetClass="entr" presetSubtype="0" fill="hold" grpId="0" nodeType="afterEffect">
                                  <p:stCondLst>
                                    <p:cond delay="0"/>
                                  </p:stCondLst>
                                  <p:childTnLst>
                                    <p:set>
                                      <p:cBhvr>
                                        <p:cTn id="36" dur="1" fill="hold">
                                          <p:stCondLst>
                                            <p:cond delay="0"/>
                                          </p:stCondLst>
                                        </p:cTn>
                                        <p:tgtEl>
                                          <p:spTgt spid="38"/>
                                        </p:tgtEl>
                                        <p:attrNameLst>
                                          <p:attrName>style.visibility</p:attrName>
                                        </p:attrNameLst>
                                      </p:cBhvr>
                                      <p:to>
                                        <p:strVal val="visible"/>
                                      </p:to>
                                    </p:set>
                                    <p:anim calcmode="lin" valueType="num">
                                      <p:cBhvr>
                                        <p:cTn id="37" dur="500" fill="hold"/>
                                        <p:tgtEl>
                                          <p:spTgt spid="38"/>
                                        </p:tgtEl>
                                        <p:attrNameLst>
                                          <p:attrName>ppt_w</p:attrName>
                                        </p:attrNameLst>
                                      </p:cBhvr>
                                      <p:tavLst>
                                        <p:tav tm="0">
                                          <p:val>
                                            <p:fltVal val="0"/>
                                          </p:val>
                                        </p:tav>
                                        <p:tav tm="100000">
                                          <p:val>
                                            <p:strVal val="#ppt_w"/>
                                          </p:val>
                                        </p:tav>
                                      </p:tavLst>
                                    </p:anim>
                                    <p:anim calcmode="lin" valueType="num">
                                      <p:cBhvr>
                                        <p:cTn id="38" dur="500" fill="hold"/>
                                        <p:tgtEl>
                                          <p:spTgt spid="38"/>
                                        </p:tgtEl>
                                        <p:attrNameLst>
                                          <p:attrName>ppt_h</p:attrName>
                                        </p:attrNameLst>
                                      </p:cBhvr>
                                      <p:tavLst>
                                        <p:tav tm="0">
                                          <p:val>
                                            <p:fltVal val="0"/>
                                          </p:val>
                                        </p:tav>
                                        <p:tav tm="100000">
                                          <p:val>
                                            <p:strVal val="#ppt_h"/>
                                          </p:val>
                                        </p:tav>
                                      </p:tavLst>
                                    </p:anim>
                                    <p:animEffect transition="in" filter="fade">
                                      <p:cBhvr>
                                        <p:cTn id="39" dur="500"/>
                                        <p:tgtEl>
                                          <p:spTgt spid="38"/>
                                        </p:tgtEl>
                                      </p:cBhvr>
                                    </p:animEffect>
                                  </p:childTnLst>
                                </p:cTn>
                              </p:par>
                            </p:childTnLst>
                          </p:cTn>
                        </p:par>
                        <p:par>
                          <p:cTn id="40" fill="hold">
                            <p:stCondLst>
                              <p:cond delay="3000"/>
                            </p:stCondLst>
                            <p:childTnLst>
                              <p:par>
                                <p:cTn id="41" presetID="53" presetClass="entr" presetSubtype="0" fill="hold" grpId="0" nodeType="afterEffect">
                                  <p:stCondLst>
                                    <p:cond delay="0"/>
                                  </p:stCondLst>
                                  <p:childTnLst>
                                    <p:set>
                                      <p:cBhvr>
                                        <p:cTn id="42" dur="1" fill="hold">
                                          <p:stCondLst>
                                            <p:cond delay="0"/>
                                          </p:stCondLst>
                                        </p:cTn>
                                        <p:tgtEl>
                                          <p:spTgt spid="5130"/>
                                        </p:tgtEl>
                                        <p:attrNameLst>
                                          <p:attrName>style.visibility</p:attrName>
                                        </p:attrNameLst>
                                      </p:cBhvr>
                                      <p:to>
                                        <p:strVal val="visible"/>
                                      </p:to>
                                    </p:set>
                                    <p:anim calcmode="lin" valueType="num">
                                      <p:cBhvr>
                                        <p:cTn id="43" dur="500" fill="hold"/>
                                        <p:tgtEl>
                                          <p:spTgt spid="5130"/>
                                        </p:tgtEl>
                                        <p:attrNameLst>
                                          <p:attrName>ppt_w</p:attrName>
                                        </p:attrNameLst>
                                      </p:cBhvr>
                                      <p:tavLst>
                                        <p:tav tm="0">
                                          <p:val>
                                            <p:fltVal val="0"/>
                                          </p:val>
                                        </p:tav>
                                        <p:tav tm="100000">
                                          <p:val>
                                            <p:strVal val="#ppt_w"/>
                                          </p:val>
                                        </p:tav>
                                      </p:tavLst>
                                    </p:anim>
                                    <p:anim calcmode="lin" valueType="num">
                                      <p:cBhvr>
                                        <p:cTn id="44" dur="500" fill="hold"/>
                                        <p:tgtEl>
                                          <p:spTgt spid="5130"/>
                                        </p:tgtEl>
                                        <p:attrNameLst>
                                          <p:attrName>ppt_h</p:attrName>
                                        </p:attrNameLst>
                                      </p:cBhvr>
                                      <p:tavLst>
                                        <p:tav tm="0">
                                          <p:val>
                                            <p:fltVal val="0"/>
                                          </p:val>
                                        </p:tav>
                                        <p:tav tm="100000">
                                          <p:val>
                                            <p:strVal val="#ppt_h"/>
                                          </p:val>
                                        </p:tav>
                                      </p:tavLst>
                                    </p:anim>
                                    <p:animEffect transition="in" filter="fade">
                                      <p:cBhvr>
                                        <p:cTn id="45" dur="500"/>
                                        <p:tgtEl>
                                          <p:spTgt spid="5130"/>
                                        </p:tgtEl>
                                      </p:cBhvr>
                                    </p:animEffect>
                                  </p:childTnLst>
                                </p:cTn>
                              </p:par>
                            </p:childTnLst>
                          </p:cTn>
                        </p:par>
                        <p:par>
                          <p:cTn id="46" fill="hold">
                            <p:stCondLst>
                              <p:cond delay="3500"/>
                            </p:stCondLst>
                            <p:childTnLst>
                              <p:par>
                                <p:cTn id="47" presetID="53" presetClass="entr" presetSubtype="0" fill="hold" grpId="0" nodeType="afterEffect">
                                  <p:stCondLst>
                                    <p:cond delay="0"/>
                                  </p:stCondLst>
                                  <p:childTnLst>
                                    <p:set>
                                      <p:cBhvr>
                                        <p:cTn id="48" dur="1" fill="hold">
                                          <p:stCondLst>
                                            <p:cond delay="0"/>
                                          </p:stCondLst>
                                        </p:cTn>
                                        <p:tgtEl>
                                          <p:spTgt spid="39"/>
                                        </p:tgtEl>
                                        <p:attrNameLst>
                                          <p:attrName>style.visibility</p:attrName>
                                        </p:attrNameLst>
                                      </p:cBhvr>
                                      <p:to>
                                        <p:strVal val="visible"/>
                                      </p:to>
                                    </p:set>
                                    <p:anim calcmode="lin" valueType="num">
                                      <p:cBhvr>
                                        <p:cTn id="49" dur="500" fill="hold"/>
                                        <p:tgtEl>
                                          <p:spTgt spid="39"/>
                                        </p:tgtEl>
                                        <p:attrNameLst>
                                          <p:attrName>ppt_w</p:attrName>
                                        </p:attrNameLst>
                                      </p:cBhvr>
                                      <p:tavLst>
                                        <p:tav tm="0">
                                          <p:val>
                                            <p:fltVal val="0"/>
                                          </p:val>
                                        </p:tav>
                                        <p:tav tm="100000">
                                          <p:val>
                                            <p:strVal val="#ppt_w"/>
                                          </p:val>
                                        </p:tav>
                                      </p:tavLst>
                                    </p:anim>
                                    <p:anim calcmode="lin" valueType="num">
                                      <p:cBhvr>
                                        <p:cTn id="50" dur="500" fill="hold"/>
                                        <p:tgtEl>
                                          <p:spTgt spid="39"/>
                                        </p:tgtEl>
                                        <p:attrNameLst>
                                          <p:attrName>ppt_h</p:attrName>
                                        </p:attrNameLst>
                                      </p:cBhvr>
                                      <p:tavLst>
                                        <p:tav tm="0">
                                          <p:val>
                                            <p:fltVal val="0"/>
                                          </p:val>
                                        </p:tav>
                                        <p:tav tm="100000">
                                          <p:val>
                                            <p:strVal val="#ppt_h"/>
                                          </p:val>
                                        </p:tav>
                                      </p:tavLst>
                                    </p:anim>
                                    <p:animEffect transition="in" filter="fade">
                                      <p:cBhvr>
                                        <p:cTn id="51" dur="500"/>
                                        <p:tgtEl>
                                          <p:spTgt spid="39"/>
                                        </p:tgtEl>
                                      </p:cBhvr>
                                    </p:animEffect>
                                  </p:childTnLst>
                                </p:cTn>
                              </p:par>
                            </p:childTnLst>
                          </p:cTn>
                        </p:par>
                        <p:par>
                          <p:cTn id="52" fill="hold">
                            <p:stCondLst>
                              <p:cond delay="4000"/>
                            </p:stCondLst>
                            <p:childTnLst>
                              <p:par>
                                <p:cTn id="53" presetID="53" presetClass="entr" presetSubtype="0" fill="hold" grpId="0" nodeType="afterEffect">
                                  <p:stCondLst>
                                    <p:cond delay="0"/>
                                  </p:stCondLst>
                                  <p:childTnLst>
                                    <p:set>
                                      <p:cBhvr>
                                        <p:cTn id="54" dur="1" fill="hold">
                                          <p:stCondLst>
                                            <p:cond delay="0"/>
                                          </p:stCondLst>
                                        </p:cTn>
                                        <p:tgtEl>
                                          <p:spTgt spid="5128"/>
                                        </p:tgtEl>
                                        <p:attrNameLst>
                                          <p:attrName>style.visibility</p:attrName>
                                        </p:attrNameLst>
                                      </p:cBhvr>
                                      <p:to>
                                        <p:strVal val="visible"/>
                                      </p:to>
                                    </p:set>
                                    <p:anim calcmode="lin" valueType="num">
                                      <p:cBhvr>
                                        <p:cTn id="55" dur="500" fill="hold"/>
                                        <p:tgtEl>
                                          <p:spTgt spid="5128"/>
                                        </p:tgtEl>
                                        <p:attrNameLst>
                                          <p:attrName>ppt_w</p:attrName>
                                        </p:attrNameLst>
                                      </p:cBhvr>
                                      <p:tavLst>
                                        <p:tav tm="0">
                                          <p:val>
                                            <p:fltVal val="0"/>
                                          </p:val>
                                        </p:tav>
                                        <p:tav tm="100000">
                                          <p:val>
                                            <p:strVal val="#ppt_w"/>
                                          </p:val>
                                        </p:tav>
                                      </p:tavLst>
                                    </p:anim>
                                    <p:anim calcmode="lin" valueType="num">
                                      <p:cBhvr>
                                        <p:cTn id="56" dur="500" fill="hold"/>
                                        <p:tgtEl>
                                          <p:spTgt spid="5128"/>
                                        </p:tgtEl>
                                        <p:attrNameLst>
                                          <p:attrName>ppt_h</p:attrName>
                                        </p:attrNameLst>
                                      </p:cBhvr>
                                      <p:tavLst>
                                        <p:tav tm="0">
                                          <p:val>
                                            <p:fltVal val="0"/>
                                          </p:val>
                                        </p:tav>
                                        <p:tav tm="100000">
                                          <p:val>
                                            <p:strVal val="#ppt_h"/>
                                          </p:val>
                                        </p:tav>
                                      </p:tavLst>
                                    </p:anim>
                                    <p:animEffect transition="in" filter="fade">
                                      <p:cBhvr>
                                        <p:cTn id="57" dur="500"/>
                                        <p:tgtEl>
                                          <p:spTgt spid="5128"/>
                                        </p:tgtEl>
                                      </p:cBhvr>
                                    </p:animEffect>
                                  </p:childTnLst>
                                </p:cTn>
                              </p:par>
                            </p:childTnLst>
                          </p:cTn>
                        </p:par>
                        <p:par>
                          <p:cTn id="58" fill="hold">
                            <p:stCondLst>
                              <p:cond delay="4500"/>
                            </p:stCondLst>
                            <p:childTnLst>
                              <p:par>
                                <p:cTn id="59" presetID="53" presetClass="entr" presetSubtype="0" fill="hold" grpId="0" nodeType="afterEffect">
                                  <p:stCondLst>
                                    <p:cond delay="0"/>
                                  </p:stCondLst>
                                  <p:childTnLst>
                                    <p:set>
                                      <p:cBhvr>
                                        <p:cTn id="60" dur="1" fill="hold">
                                          <p:stCondLst>
                                            <p:cond delay="0"/>
                                          </p:stCondLst>
                                        </p:cTn>
                                        <p:tgtEl>
                                          <p:spTgt spid="41"/>
                                        </p:tgtEl>
                                        <p:attrNameLst>
                                          <p:attrName>style.visibility</p:attrName>
                                        </p:attrNameLst>
                                      </p:cBhvr>
                                      <p:to>
                                        <p:strVal val="visible"/>
                                      </p:to>
                                    </p:set>
                                    <p:anim calcmode="lin" valueType="num">
                                      <p:cBhvr>
                                        <p:cTn id="61" dur="500" fill="hold"/>
                                        <p:tgtEl>
                                          <p:spTgt spid="41"/>
                                        </p:tgtEl>
                                        <p:attrNameLst>
                                          <p:attrName>ppt_w</p:attrName>
                                        </p:attrNameLst>
                                      </p:cBhvr>
                                      <p:tavLst>
                                        <p:tav tm="0">
                                          <p:val>
                                            <p:fltVal val="0"/>
                                          </p:val>
                                        </p:tav>
                                        <p:tav tm="100000">
                                          <p:val>
                                            <p:strVal val="#ppt_w"/>
                                          </p:val>
                                        </p:tav>
                                      </p:tavLst>
                                    </p:anim>
                                    <p:anim calcmode="lin" valueType="num">
                                      <p:cBhvr>
                                        <p:cTn id="62" dur="500" fill="hold"/>
                                        <p:tgtEl>
                                          <p:spTgt spid="41"/>
                                        </p:tgtEl>
                                        <p:attrNameLst>
                                          <p:attrName>ppt_h</p:attrName>
                                        </p:attrNameLst>
                                      </p:cBhvr>
                                      <p:tavLst>
                                        <p:tav tm="0">
                                          <p:val>
                                            <p:fltVal val="0"/>
                                          </p:val>
                                        </p:tav>
                                        <p:tav tm="100000">
                                          <p:val>
                                            <p:strVal val="#ppt_h"/>
                                          </p:val>
                                        </p:tav>
                                      </p:tavLst>
                                    </p:anim>
                                    <p:animEffect transition="in" filter="fade">
                                      <p:cBhvr>
                                        <p:cTn id="63" dur="500"/>
                                        <p:tgtEl>
                                          <p:spTgt spid="41"/>
                                        </p:tgtEl>
                                      </p:cBhvr>
                                    </p:animEffect>
                                  </p:childTnLst>
                                </p:cTn>
                              </p:par>
                            </p:childTnLst>
                          </p:cTn>
                        </p:par>
                        <p:par>
                          <p:cTn id="64" fill="hold">
                            <p:stCondLst>
                              <p:cond delay="5000"/>
                            </p:stCondLst>
                            <p:childTnLst>
                              <p:par>
                                <p:cTn id="65" presetID="53" presetClass="entr" presetSubtype="0" fill="hold" grpId="0" nodeType="afterEffect">
                                  <p:stCondLst>
                                    <p:cond delay="0"/>
                                  </p:stCondLst>
                                  <p:childTnLst>
                                    <p:set>
                                      <p:cBhvr>
                                        <p:cTn id="66" dur="1" fill="hold">
                                          <p:stCondLst>
                                            <p:cond delay="0"/>
                                          </p:stCondLst>
                                        </p:cTn>
                                        <p:tgtEl>
                                          <p:spTgt spid="5129"/>
                                        </p:tgtEl>
                                        <p:attrNameLst>
                                          <p:attrName>style.visibility</p:attrName>
                                        </p:attrNameLst>
                                      </p:cBhvr>
                                      <p:to>
                                        <p:strVal val="visible"/>
                                      </p:to>
                                    </p:set>
                                    <p:anim calcmode="lin" valueType="num">
                                      <p:cBhvr>
                                        <p:cTn id="67" dur="500" fill="hold"/>
                                        <p:tgtEl>
                                          <p:spTgt spid="5129"/>
                                        </p:tgtEl>
                                        <p:attrNameLst>
                                          <p:attrName>ppt_w</p:attrName>
                                        </p:attrNameLst>
                                      </p:cBhvr>
                                      <p:tavLst>
                                        <p:tav tm="0">
                                          <p:val>
                                            <p:fltVal val="0"/>
                                          </p:val>
                                        </p:tav>
                                        <p:tav tm="100000">
                                          <p:val>
                                            <p:strVal val="#ppt_w"/>
                                          </p:val>
                                        </p:tav>
                                      </p:tavLst>
                                    </p:anim>
                                    <p:anim calcmode="lin" valueType="num">
                                      <p:cBhvr>
                                        <p:cTn id="68" dur="500" fill="hold"/>
                                        <p:tgtEl>
                                          <p:spTgt spid="5129"/>
                                        </p:tgtEl>
                                        <p:attrNameLst>
                                          <p:attrName>ppt_h</p:attrName>
                                        </p:attrNameLst>
                                      </p:cBhvr>
                                      <p:tavLst>
                                        <p:tav tm="0">
                                          <p:val>
                                            <p:fltVal val="0"/>
                                          </p:val>
                                        </p:tav>
                                        <p:tav tm="100000">
                                          <p:val>
                                            <p:strVal val="#ppt_h"/>
                                          </p:val>
                                        </p:tav>
                                      </p:tavLst>
                                    </p:anim>
                                    <p:animEffect transition="in" filter="fade">
                                      <p:cBhvr>
                                        <p:cTn id="69" dur="500"/>
                                        <p:tgtEl>
                                          <p:spTgt spid="5129"/>
                                        </p:tgtEl>
                                      </p:cBhvr>
                                    </p:animEffect>
                                  </p:childTnLst>
                                </p:cTn>
                              </p:par>
                            </p:childTnLst>
                          </p:cTn>
                        </p:par>
                        <p:par>
                          <p:cTn id="70" fill="hold">
                            <p:stCondLst>
                              <p:cond delay="5500"/>
                            </p:stCondLst>
                            <p:childTnLst>
                              <p:par>
                                <p:cTn id="71" presetID="53" presetClass="entr" presetSubtype="0" fill="hold" grpId="0" nodeType="afterEffect">
                                  <p:stCondLst>
                                    <p:cond delay="0"/>
                                  </p:stCondLst>
                                  <p:childTnLst>
                                    <p:set>
                                      <p:cBhvr>
                                        <p:cTn id="72" dur="1" fill="hold">
                                          <p:stCondLst>
                                            <p:cond delay="0"/>
                                          </p:stCondLst>
                                        </p:cTn>
                                        <p:tgtEl>
                                          <p:spTgt spid="42"/>
                                        </p:tgtEl>
                                        <p:attrNameLst>
                                          <p:attrName>style.visibility</p:attrName>
                                        </p:attrNameLst>
                                      </p:cBhvr>
                                      <p:to>
                                        <p:strVal val="visible"/>
                                      </p:to>
                                    </p:set>
                                    <p:anim calcmode="lin" valueType="num">
                                      <p:cBhvr>
                                        <p:cTn id="73" dur="500" fill="hold"/>
                                        <p:tgtEl>
                                          <p:spTgt spid="42"/>
                                        </p:tgtEl>
                                        <p:attrNameLst>
                                          <p:attrName>ppt_w</p:attrName>
                                        </p:attrNameLst>
                                      </p:cBhvr>
                                      <p:tavLst>
                                        <p:tav tm="0">
                                          <p:val>
                                            <p:fltVal val="0"/>
                                          </p:val>
                                        </p:tav>
                                        <p:tav tm="100000">
                                          <p:val>
                                            <p:strVal val="#ppt_w"/>
                                          </p:val>
                                        </p:tav>
                                      </p:tavLst>
                                    </p:anim>
                                    <p:anim calcmode="lin" valueType="num">
                                      <p:cBhvr>
                                        <p:cTn id="74" dur="500" fill="hold"/>
                                        <p:tgtEl>
                                          <p:spTgt spid="42"/>
                                        </p:tgtEl>
                                        <p:attrNameLst>
                                          <p:attrName>ppt_h</p:attrName>
                                        </p:attrNameLst>
                                      </p:cBhvr>
                                      <p:tavLst>
                                        <p:tav tm="0">
                                          <p:val>
                                            <p:fltVal val="0"/>
                                          </p:val>
                                        </p:tav>
                                        <p:tav tm="100000">
                                          <p:val>
                                            <p:strVal val="#ppt_h"/>
                                          </p:val>
                                        </p:tav>
                                      </p:tavLst>
                                    </p:anim>
                                    <p:animEffect transition="in" filter="fade">
                                      <p:cBhvr>
                                        <p:cTn id="75" dur="500"/>
                                        <p:tgtEl>
                                          <p:spTgt spid="42"/>
                                        </p:tgtEl>
                                      </p:cBhvr>
                                    </p:animEffect>
                                  </p:childTnLst>
                                </p:cTn>
                              </p:par>
                            </p:childTnLst>
                          </p:cTn>
                        </p:par>
                        <p:par>
                          <p:cTn id="76" fill="hold">
                            <p:stCondLst>
                              <p:cond delay="6000"/>
                            </p:stCondLst>
                            <p:childTnLst>
                              <p:par>
                                <p:cTn id="77" presetID="53" presetClass="entr" presetSubtype="0" fill="hold" grpId="0"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p:cTn id="79" dur="500" fill="hold"/>
                                        <p:tgtEl>
                                          <p:spTgt spid="25"/>
                                        </p:tgtEl>
                                        <p:attrNameLst>
                                          <p:attrName>ppt_w</p:attrName>
                                        </p:attrNameLst>
                                      </p:cBhvr>
                                      <p:tavLst>
                                        <p:tav tm="0">
                                          <p:val>
                                            <p:fltVal val="0"/>
                                          </p:val>
                                        </p:tav>
                                        <p:tav tm="100000">
                                          <p:val>
                                            <p:strVal val="#ppt_w"/>
                                          </p:val>
                                        </p:tav>
                                      </p:tavLst>
                                    </p:anim>
                                    <p:anim calcmode="lin" valueType="num">
                                      <p:cBhvr>
                                        <p:cTn id="80" dur="500" fill="hold"/>
                                        <p:tgtEl>
                                          <p:spTgt spid="25"/>
                                        </p:tgtEl>
                                        <p:attrNameLst>
                                          <p:attrName>ppt_h</p:attrName>
                                        </p:attrNameLst>
                                      </p:cBhvr>
                                      <p:tavLst>
                                        <p:tav tm="0">
                                          <p:val>
                                            <p:fltVal val="0"/>
                                          </p:val>
                                        </p:tav>
                                        <p:tav tm="100000">
                                          <p:val>
                                            <p:strVal val="#ppt_h"/>
                                          </p:val>
                                        </p:tav>
                                      </p:tavLst>
                                    </p:anim>
                                    <p:animEffect transition="in" filter="fade">
                                      <p:cBhvr>
                                        <p:cTn id="81" dur="500"/>
                                        <p:tgtEl>
                                          <p:spTgt spid="25"/>
                                        </p:tgtEl>
                                      </p:cBhvr>
                                    </p:animEffect>
                                  </p:childTnLst>
                                </p:cTn>
                              </p:par>
                              <p:par>
                                <p:cTn id="82" presetID="2" presetClass="entr" presetSubtype="4" accel="50000" decel="50000" fill="hold" grpId="0" nodeType="withEffect">
                                  <p:stCondLst>
                                    <p:cond delay="0"/>
                                  </p:stCondLst>
                                  <p:childTnLst>
                                    <p:set>
                                      <p:cBhvr>
                                        <p:cTn id="83" dur="1" fill="hold">
                                          <p:stCondLst>
                                            <p:cond delay="0"/>
                                          </p:stCondLst>
                                        </p:cTn>
                                        <p:tgtEl>
                                          <p:spTgt spid="19"/>
                                        </p:tgtEl>
                                        <p:attrNameLst>
                                          <p:attrName>style.visibility</p:attrName>
                                        </p:attrNameLst>
                                      </p:cBhvr>
                                      <p:to>
                                        <p:strVal val="visible"/>
                                      </p:to>
                                    </p:set>
                                    <p:anim calcmode="lin" valueType="num">
                                      <p:cBhvr additive="base">
                                        <p:cTn id="84" dur="1000" fill="hold"/>
                                        <p:tgtEl>
                                          <p:spTgt spid="19"/>
                                        </p:tgtEl>
                                        <p:attrNameLst>
                                          <p:attrName>ppt_x</p:attrName>
                                        </p:attrNameLst>
                                      </p:cBhvr>
                                      <p:tavLst>
                                        <p:tav tm="0">
                                          <p:val>
                                            <p:strVal val="#ppt_x"/>
                                          </p:val>
                                        </p:tav>
                                        <p:tav tm="100000">
                                          <p:val>
                                            <p:strVal val="#ppt_x"/>
                                          </p:val>
                                        </p:tav>
                                      </p:tavLst>
                                    </p:anim>
                                    <p:anim calcmode="lin" valueType="num">
                                      <p:cBhvr additive="base">
                                        <p:cTn id="85" dur="1000" fill="hold"/>
                                        <p:tgtEl>
                                          <p:spTgt spid="19"/>
                                        </p:tgtEl>
                                        <p:attrNameLst>
                                          <p:attrName>ppt_y</p:attrName>
                                        </p:attrNameLst>
                                      </p:cBhvr>
                                      <p:tavLst>
                                        <p:tav tm="0">
                                          <p:val>
                                            <p:strVal val="1+#ppt_h/2"/>
                                          </p:val>
                                        </p:tav>
                                        <p:tav tm="100000">
                                          <p:val>
                                            <p:strVal val="#ppt_y"/>
                                          </p:val>
                                        </p:tav>
                                      </p:tavLst>
                                    </p:anim>
                                  </p:childTnLst>
                                </p:cTn>
                              </p:par>
                            </p:childTnLst>
                          </p:cTn>
                        </p:par>
                        <p:par>
                          <p:cTn id="86" fill="hold">
                            <p:stCondLst>
                              <p:cond delay="7000"/>
                            </p:stCondLst>
                            <p:childTnLst>
                              <p:par>
                                <p:cTn id="87" presetID="53" presetClass="entr" presetSubtype="0" fill="hold" grpId="0" nodeType="afterEffect">
                                  <p:stCondLst>
                                    <p:cond delay="0"/>
                                  </p:stCondLst>
                                  <p:childTnLst>
                                    <p:set>
                                      <p:cBhvr>
                                        <p:cTn id="88" dur="1" fill="hold">
                                          <p:stCondLst>
                                            <p:cond delay="0"/>
                                          </p:stCondLst>
                                        </p:cTn>
                                        <p:tgtEl>
                                          <p:spTgt spid="26"/>
                                        </p:tgtEl>
                                        <p:attrNameLst>
                                          <p:attrName>style.visibility</p:attrName>
                                        </p:attrNameLst>
                                      </p:cBhvr>
                                      <p:to>
                                        <p:strVal val="visible"/>
                                      </p:to>
                                    </p:set>
                                    <p:anim calcmode="lin" valueType="num">
                                      <p:cBhvr>
                                        <p:cTn id="89" dur="500" fill="hold"/>
                                        <p:tgtEl>
                                          <p:spTgt spid="26"/>
                                        </p:tgtEl>
                                        <p:attrNameLst>
                                          <p:attrName>ppt_w</p:attrName>
                                        </p:attrNameLst>
                                      </p:cBhvr>
                                      <p:tavLst>
                                        <p:tav tm="0">
                                          <p:val>
                                            <p:fltVal val="0"/>
                                          </p:val>
                                        </p:tav>
                                        <p:tav tm="100000">
                                          <p:val>
                                            <p:strVal val="#ppt_w"/>
                                          </p:val>
                                        </p:tav>
                                      </p:tavLst>
                                    </p:anim>
                                    <p:anim calcmode="lin" valueType="num">
                                      <p:cBhvr>
                                        <p:cTn id="90" dur="500" fill="hold"/>
                                        <p:tgtEl>
                                          <p:spTgt spid="26"/>
                                        </p:tgtEl>
                                        <p:attrNameLst>
                                          <p:attrName>ppt_h</p:attrName>
                                        </p:attrNameLst>
                                      </p:cBhvr>
                                      <p:tavLst>
                                        <p:tav tm="0">
                                          <p:val>
                                            <p:fltVal val="0"/>
                                          </p:val>
                                        </p:tav>
                                        <p:tav tm="100000">
                                          <p:val>
                                            <p:strVal val="#ppt_h"/>
                                          </p:val>
                                        </p:tav>
                                      </p:tavLst>
                                    </p:anim>
                                    <p:animEffect transition="in" filter="fade">
                                      <p:cBhvr>
                                        <p:cTn id="91" dur="500"/>
                                        <p:tgtEl>
                                          <p:spTgt spid="26"/>
                                        </p:tgtEl>
                                      </p:cBhvr>
                                    </p:animEffect>
                                  </p:childTnLst>
                                </p:cTn>
                              </p:par>
                              <p:par>
                                <p:cTn id="92" presetID="2" presetClass="entr" presetSubtype="4" accel="50000" decel="50000" fill="hold" grpId="0" nodeType="withEffect">
                                  <p:stCondLst>
                                    <p:cond delay="0"/>
                                  </p:stCondLst>
                                  <p:childTnLst>
                                    <p:set>
                                      <p:cBhvr>
                                        <p:cTn id="93" dur="1" fill="hold">
                                          <p:stCondLst>
                                            <p:cond delay="0"/>
                                          </p:stCondLst>
                                        </p:cTn>
                                        <p:tgtEl>
                                          <p:spTgt spid="31"/>
                                        </p:tgtEl>
                                        <p:attrNameLst>
                                          <p:attrName>style.visibility</p:attrName>
                                        </p:attrNameLst>
                                      </p:cBhvr>
                                      <p:to>
                                        <p:strVal val="visible"/>
                                      </p:to>
                                    </p:set>
                                    <p:anim calcmode="lin" valueType="num">
                                      <p:cBhvr additive="base">
                                        <p:cTn id="94" dur="1000" fill="hold"/>
                                        <p:tgtEl>
                                          <p:spTgt spid="31"/>
                                        </p:tgtEl>
                                        <p:attrNameLst>
                                          <p:attrName>ppt_x</p:attrName>
                                        </p:attrNameLst>
                                      </p:cBhvr>
                                      <p:tavLst>
                                        <p:tav tm="0">
                                          <p:val>
                                            <p:strVal val="#ppt_x"/>
                                          </p:val>
                                        </p:tav>
                                        <p:tav tm="100000">
                                          <p:val>
                                            <p:strVal val="#ppt_x"/>
                                          </p:val>
                                        </p:tav>
                                      </p:tavLst>
                                    </p:anim>
                                    <p:anim calcmode="lin" valueType="num">
                                      <p:cBhvr additive="base">
                                        <p:cTn id="95" dur="1000" fill="hold"/>
                                        <p:tgtEl>
                                          <p:spTgt spid="31"/>
                                        </p:tgtEl>
                                        <p:attrNameLst>
                                          <p:attrName>ppt_y</p:attrName>
                                        </p:attrNameLst>
                                      </p:cBhvr>
                                      <p:tavLst>
                                        <p:tav tm="0">
                                          <p:val>
                                            <p:strVal val="1+#ppt_h/2"/>
                                          </p:val>
                                        </p:tav>
                                        <p:tav tm="100000">
                                          <p:val>
                                            <p:strVal val="#ppt_y"/>
                                          </p:val>
                                        </p:tav>
                                      </p:tavLst>
                                    </p:anim>
                                  </p:childTnLst>
                                </p:cTn>
                              </p:par>
                            </p:childTnLst>
                          </p:cTn>
                        </p:par>
                        <p:par>
                          <p:cTn id="96" fill="hold">
                            <p:stCondLst>
                              <p:cond delay="8000"/>
                            </p:stCondLst>
                            <p:childTnLst>
                              <p:par>
                                <p:cTn id="97" presetID="53" presetClass="entr" presetSubtype="0" fill="hold" grpId="0" nodeType="afterEffect">
                                  <p:stCondLst>
                                    <p:cond delay="0"/>
                                  </p:stCondLst>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ppt_w</p:attrName>
                                        </p:attrNameLst>
                                      </p:cBhvr>
                                      <p:tavLst>
                                        <p:tav tm="0">
                                          <p:val>
                                            <p:fltVal val="0"/>
                                          </p:val>
                                        </p:tav>
                                        <p:tav tm="100000">
                                          <p:val>
                                            <p:strVal val="#ppt_w"/>
                                          </p:val>
                                        </p:tav>
                                      </p:tavLst>
                                    </p:anim>
                                    <p:anim calcmode="lin" valueType="num">
                                      <p:cBhvr>
                                        <p:cTn id="100" dur="500" fill="hold"/>
                                        <p:tgtEl>
                                          <p:spTgt spid="27"/>
                                        </p:tgtEl>
                                        <p:attrNameLst>
                                          <p:attrName>ppt_h</p:attrName>
                                        </p:attrNameLst>
                                      </p:cBhvr>
                                      <p:tavLst>
                                        <p:tav tm="0">
                                          <p:val>
                                            <p:fltVal val="0"/>
                                          </p:val>
                                        </p:tav>
                                        <p:tav tm="100000">
                                          <p:val>
                                            <p:strVal val="#ppt_h"/>
                                          </p:val>
                                        </p:tav>
                                      </p:tavLst>
                                    </p:anim>
                                    <p:animEffect transition="in" filter="fade">
                                      <p:cBhvr>
                                        <p:cTn id="101" dur="500"/>
                                        <p:tgtEl>
                                          <p:spTgt spid="27"/>
                                        </p:tgtEl>
                                      </p:cBhvr>
                                    </p:animEffect>
                                  </p:childTnLst>
                                </p:cTn>
                              </p:par>
                              <p:par>
                                <p:cTn id="102" presetID="2" presetClass="entr" presetSubtype="4" accel="50000" decel="50000" fill="hold" grpId="0" nodeType="withEffect">
                                  <p:stCondLst>
                                    <p:cond delay="0"/>
                                  </p:stCondLst>
                                  <p:childTnLst>
                                    <p:set>
                                      <p:cBhvr>
                                        <p:cTn id="103" dur="1" fill="hold">
                                          <p:stCondLst>
                                            <p:cond delay="0"/>
                                          </p:stCondLst>
                                        </p:cTn>
                                        <p:tgtEl>
                                          <p:spTgt spid="32"/>
                                        </p:tgtEl>
                                        <p:attrNameLst>
                                          <p:attrName>style.visibility</p:attrName>
                                        </p:attrNameLst>
                                      </p:cBhvr>
                                      <p:to>
                                        <p:strVal val="visible"/>
                                      </p:to>
                                    </p:set>
                                    <p:anim calcmode="lin" valueType="num">
                                      <p:cBhvr additive="base">
                                        <p:cTn id="104" dur="1000" fill="hold"/>
                                        <p:tgtEl>
                                          <p:spTgt spid="32"/>
                                        </p:tgtEl>
                                        <p:attrNameLst>
                                          <p:attrName>ppt_x</p:attrName>
                                        </p:attrNameLst>
                                      </p:cBhvr>
                                      <p:tavLst>
                                        <p:tav tm="0">
                                          <p:val>
                                            <p:strVal val="#ppt_x"/>
                                          </p:val>
                                        </p:tav>
                                        <p:tav tm="100000">
                                          <p:val>
                                            <p:strVal val="#ppt_x"/>
                                          </p:val>
                                        </p:tav>
                                      </p:tavLst>
                                    </p:anim>
                                    <p:anim calcmode="lin" valueType="num">
                                      <p:cBhvr additive="base">
                                        <p:cTn id="105" dur="1000" fill="hold"/>
                                        <p:tgtEl>
                                          <p:spTgt spid="32"/>
                                        </p:tgtEl>
                                        <p:attrNameLst>
                                          <p:attrName>ppt_y</p:attrName>
                                        </p:attrNameLst>
                                      </p:cBhvr>
                                      <p:tavLst>
                                        <p:tav tm="0">
                                          <p:val>
                                            <p:strVal val="1+#ppt_h/2"/>
                                          </p:val>
                                        </p:tav>
                                        <p:tav tm="100000">
                                          <p:val>
                                            <p:strVal val="#ppt_y"/>
                                          </p:val>
                                        </p:tav>
                                      </p:tavLst>
                                    </p:anim>
                                  </p:childTnLst>
                                </p:cTn>
                              </p:par>
                            </p:childTnLst>
                          </p:cTn>
                        </p:par>
                        <p:par>
                          <p:cTn id="106" fill="hold">
                            <p:stCondLst>
                              <p:cond delay="9000"/>
                            </p:stCondLst>
                            <p:childTnLst>
                              <p:par>
                                <p:cTn id="107" presetID="53" presetClass="entr" presetSubtype="0" fill="hold" grpId="0" nodeType="afterEffect">
                                  <p:stCondLst>
                                    <p:cond delay="0"/>
                                  </p:stCondLst>
                                  <p:childTnLst>
                                    <p:set>
                                      <p:cBhvr>
                                        <p:cTn id="108" dur="1" fill="hold">
                                          <p:stCondLst>
                                            <p:cond delay="0"/>
                                          </p:stCondLst>
                                        </p:cTn>
                                        <p:tgtEl>
                                          <p:spTgt spid="28"/>
                                        </p:tgtEl>
                                        <p:attrNameLst>
                                          <p:attrName>style.visibility</p:attrName>
                                        </p:attrNameLst>
                                      </p:cBhvr>
                                      <p:to>
                                        <p:strVal val="visible"/>
                                      </p:to>
                                    </p:set>
                                    <p:anim calcmode="lin" valueType="num">
                                      <p:cBhvr>
                                        <p:cTn id="109" dur="500" fill="hold"/>
                                        <p:tgtEl>
                                          <p:spTgt spid="28"/>
                                        </p:tgtEl>
                                        <p:attrNameLst>
                                          <p:attrName>ppt_w</p:attrName>
                                        </p:attrNameLst>
                                      </p:cBhvr>
                                      <p:tavLst>
                                        <p:tav tm="0">
                                          <p:val>
                                            <p:fltVal val="0"/>
                                          </p:val>
                                        </p:tav>
                                        <p:tav tm="100000">
                                          <p:val>
                                            <p:strVal val="#ppt_w"/>
                                          </p:val>
                                        </p:tav>
                                      </p:tavLst>
                                    </p:anim>
                                    <p:anim calcmode="lin" valueType="num">
                                      <p:cBhvr>
                                        <p:cTn id="110" dur="500" fill="hold"/>
                                        <p:tgtEl>
                                          <p:spTgt spid="28"/>
                                        </p:tgtEl>
                                        <p:attrNameLst>
                                          <p:attrName>ppt_h</p:attrName>
                                        </p:attrNameLst>
                                      </p:cBhvr>
                                      <p:tavLst>
                                        <p:tav tm="0">
                                          <p:val>
                                            <p:fltVal val="0"/>
                                          </p:val>
                                        </p:tav>
                                        <p:tav tm="100000">
                                          <p:val>
                                            <p:strVal val="#ppt_h"/>
                                          </p:val>
                                        </p:tav>
                                      </p:tavLst>
                                    </p:anim>
                                    <p:animEffect transition="in" filter="fade">
                                      <p:cBhvr>
                                        <p:cTn id="111" dur="500"/>
                                        <p:tgtEl>
                                          <p:spTgt spid="28"/>
                                        </p:tgtEl>
                                      </p:cBhvr>
                                    </p:animEffect>
                                  </p:childTnLst>
                                </p:cTn>
                              </p:par>
                              <p:par>
                                <p:cTn id="112" presetID="2" presetClass="entr" presetSubtype="4" accel="50000" decel="50000" fill="hold" grpId="0" nodeType="withEffect">
                                  <p:stCondLst>
                                    <p:cond delay="0"/>
                                  </p:stCondLst>
                                  <p:childTnLst>
                                    <p:set>
                                      <p:cBhvr>
                                        <p:cTn id="113" dur="1" fill="hold">
                                          <p:stCondLst>
                                            <p:cond delay="0"/>
                                          </p:stCondLst>
                                        </p:cTn>
                                        <p:tgtEl>
                                          <p:spTgt spid="34"/>
                                        </p:tgtEl>
                                        <p:attrNameLst>
                                          <p:attrName>style.visibility</p:attrName>
                                        </p:attrNameLst>
                                      </p:cBhvr>
                                      <p:to>
                                        <p:strVal val="visible"/>
                                      </p:to>
                                    </p:set>
                                    <p:anim calcmode="lin" valueType="num">
                                      <p:cBhvr additive="base">
                                        <p:cTn id="114" dur="1000" fill="hold"/>
                                        <p:tgtEl>
                                          <p:spTgt spid="34"/>
                                        </p:tgtEl>
                                        <p:attrNameLst>
                                          <p:attrName>ppt_x</p:attrName>
                                        </p:attrNameLst>
                                      </p:cBhvr>
                                      <p:tavLst>
                                        <p:tav tm="0">
                                          <p:val>
                                            <p:strVal val="#ppt_x"/>
                                          </p:val>
                                        </p:tav>
                                        <p:tav tm="100000">
                                          <p:val>
                                            <p:strVal val="#ppt_x"/>
                                          </p:val>
                                        </p:tav>
                                      </p:tavLst>
                                    </p:anim>
                                    <p:anim calcmode="lin" valueType="num">
                                      <p:cBhvr additive="base">
                                        <p:cTn id="115" dur="1000" fill="hold"/>
                                        <p:tgtEl>
                                          <p:spTgt spid="34"/>
                                        </p:tgtEl>
                                        <p:attrNameLst>
                                          <p:attrName>ppt_y</p:attrName>
                                        </p:attrNameLst>
                                      </p:cBhvr>
                                      <p:tavLst>
                                        <p:tav tm="0">
                                          <p:val>
                                            <p:strVal val="1+#ppt_h/2"/>
                                          </p:val>
                                        </p:tav>
                                        <p:tav tm="100000">
                                          <p:val>
                                            <p:strVal val="#ppt_y"/>
                                          </p:val>
                                        </p:tav>
                                      </p:tavLst>
                                    </p:anim>
                                  </p:childTnLst>
                                </p:cTn>
                              </p:par>
                            </p:childTnLst>
                          </p:cTn>
                        </p:par>
                        <p:par>
                          <p:cTn id="116" fill="hold">
                            <p:stCondLst>
                              <p:cond delay="10000"/>
                            </p:stCondLst>
                            <p:childTnLst>
                              <p:par>
                                <p:cTn id="117" presetID="53" presetClass="entr" presetSubtype="0" fill="hold" grpId="0" nodeType="afterEffect">
                                  <p:stCondLst>
                                    <p:cond delay="0"/>
                                  </p:stCondLst>
                                  <p:childTnLst>
                                    <p:set>
                                      <p:cBhvr>
                                        <p:cTn id="118" dur="1" fill="hold">
                                          <p:stCondLst>
                                            <p:cond delay="0"/>
                                          </p:stCondLst>
                                        </p:cTn>
                                        <p:tgtEl>
                                          <p:spTgt spid="29"/>
                                        </p:tgtEl>
                                        <p:attrNameLst>
                                          <p:attrName>style.visibility</p:attrName>
                                        </p:attrNameLst>
                                      </p:cBhvr>
                                      <p:to>
                                        <p:strVal val="visible"/>
                                      </p:to>
                                    </p:set>
                                    <p:anim calcmode="lin" valueType="num">
                                      <p:cBhvr>
                                        <p:cTn id="119" dur="500" fill="hold"/>
                                        <p:tgtEl>
                                          <p:spTgt spid="29"/>
                                        </p:tgtEl>
                                        <p:attrNameLst>
                                          <p:attrName>ppt_w</p:attrName>
                                        </p:attrNameLst>
                                      </p:cBhvr>
                                      <p:tavLst>
                                        <p:tav tm="0">
                                          <p:val>
                                            <p:fltVal val="0"/>
                                          </p:val>
                                        </p:tav>
                                        <p:tav tm="100000">
                                          <p:val>
                                            <p:strVal val="#ppt_w"/>
                                          </p:val>
                                        </p:tav>
                                      </p:tavLst>
                                    </p:anim>
                                    <p:anim calcmode="lin" valueType="num">
                                      <p:cBhvr>
                                        <p:cTn id="120" dur="500" fill="hold"/>
                                        <p:tgtEl>
                                          <p:spTgt spid="29"/>
                                        </p:tgtEl>
                                        <p:attrNameLst>
                                          <p:attrName>ppt_h</p:attrName>
                                        </p:attrNameLst>
                                      </p:cBhvr>
                                      <p:tavLst>
                                        <p:tav tm="0">
                                          <p:val>
                                            <p:fltVal val="0"/>
                                          </p:val>
                                        </p:tav>
                                        <p:tav tm="100000">
                                          <p:val>
                                            <p:strVal val="#ppt_h"/>
                                          </p:val>
                                        </p:tav>
                                      </p:tavLst>
                                    </p:anim>
                                    <p:animEffect transition="in" filter="fade">
                                      <p:cBhvr>
                                        <p:cTn id="121" dur="500"/>
                                        <p:tgtEl>
                                          <p:spTgt spid="29"/>
                                        </p:tgtEl>
                                      </p:cBhvr>
                                    </p:animEffect>
                                  </p:childTnLst>
                                </p:cTn>
                              </p:par>
                              <p:par>
                                <p:cTn id="122" presetID="2" presetClass="entr" presetSubtype="4" accel="50000" decel="50000" fill="hold" grpId="0" nodeType="withEffect">
                                  <p:stCondLst>
                                    <p:cond delay="0"/>
                                  </p:stCondLst>
                                  <p:childTnLst>
                                    <p:set>
                                      <p:cBhvr>
                                        <p:cTn id="123" dur="1" fill="hold">
                                          <p:stCondLst>
                                            <p:cond delay="0"/>
                                          </p:stCondLst>
                                        </p:cTn>
                                        <p:tgtEl>
                                          <p:spTgt spid="35"/>
                                        </p:tgtEl>
                                        <p:attrNameLst>
                                          <p:attrName>style.visibility</p:attrName>
                                        </p:attrNameLst>
                                      </p:cBhvr>
                                      <p:to>
                                        <p:strVal val="visible"/>
                                      </p:to>
                                    </p:set>
                                    <p:anim calcmode="lin" valueType="num">
                                      <p:cBhvr additive="base">
                                        <p:cTn id="124" dur="1000" fill="hold"/>
                                        <p:tgtEl>
                                          <p:spTgt spid="35"/>
                                        </p:tgtEl>
                                        <p:attrNameLst>
                                          <p:attrName>ppt_x</p:attrName>
                                        </p:attrNameLst>
                                      </p:cBhvr>
                                      <p:tavLst>
                                        <p:tav tm="0">
                                          <p:val>
                                            <p:strVal val="#ppt_x"/>
                                          </p:val>
                                        </p:tav>
                                        <p:tav tm="100000">
                                          <p:val>
                                            <p:strVal val="#ppt_x"/>
                                          </p:val>
                                        </p:tav>
                                      </p:tavLst>
                                    </p:anim>
                                    <p:anim calcmode="lin" valueType="num">
                                      <p:cBhvr additive="base">
                                        <p:cTn id="125" dur="1000" fill="hold"/>
                                        <p:tgtEl>
                                          <p:spTgt spid="35"/>
                                        </p:tgtEl>
                                        <p:attrNameLst>
                                          <p:attrName>ppt_y</p:attrName>
                                        </p:attrNameLst>
                                      </p:cBhvr>
                                      <p:tavLst>
                                        <p:tav tm="0">
                                          <p:val>
                                            <p:strVal val="1+#ppt_h/2"/>
                                          </p:val>
                                        </p:tav>
                                        <p:tav tm="100000">
                                          <p:val>
                                            <p:strVal val="#ppt_y"/>
                                          </p:val>
                                        </p:tav>
                                      </p:tavLst>
                                    </p:anim>
                                  </p:childTnLst>
                                </p:cTn>
                              </p:par>
                            </p:childTnLst>
                          </p:cTn>
                        </p:par>
                        <p:par>
                          <p:cTn id="126" fill="hold">
                            <p:stCondLst>
                              <p:cond delay="11000"/>
                            </p:stCondLst>
                            <p:childTnLst>
                              <p:par>
                                <p:cTn id="127" presetID="53" presetClass="entr" presetSubtype="0" fill="hold" grpId="0" nodeType="afterEffect">
                                  <p:stCondLst>
                                    <p:cond delay="0"/>
                                  </p:stCondLst>
                                  <p:childTnLst>
                                    <p:set>
                                      <p:cBhvr>
                                        <p:cTn id="128" dur="1" fill="hold">
                                          <p:stCondLst>
                                            <p:cond delay="0"/>
                                          </p:stCondLst>
                                        </p:cTn>
                                        <p:tgtEl>
                                          <p:spTgt spid="30"/>
                                        </p:tgtEl>
                                        <p:attrNameLst>
                                          <p:attrName>style.visibility</p:attrName>
                                        </p:attrNameLst>
                                      </p:cBhvr>
                                      <p:to>
                                        <p:strVal val="visible"/>
                                      </p:to>
                                    </p:set>
                                    <p:anim calcmode="lin" valueType="num">
                                      <p:cBhvr>
                                        <p:cTn id="129" dur="500" fill="hold"/>
                                        <p:tgtEl>
                                          <p:spTgt spid="30"/>
                                        </p:tgtEl>
                                        <p:attrNameLst>
                                          <p:attrName>ppt_w</p:attrName>
                                        </p:attrNameLst>
                                      </p:cBhvr>
                                      <p:tavLst>
                                        <p:tav tm="0">
                                          <p:val>
                                            <p:fltVal val="0"/>
                                          </p:val>
                                        </p:tav>
                                        <p:tav tm="100000">
                                          <p:val>
                                            <p:strVal val="#ppt_w"/>
                                          </p:val>
                                        </p:tav>
                                      </p:tavLst>
                                    </p:anim>
                                    <p:anim calcmode="lin" valueType="num">
                                      <p:cBhvr>
                                        <p:cTn id="130" dur="500" fill="hold"/>
                                        <p:tgtEl>
                                          <p:spTgt spid="30"/>
                                        </p:tgtEl>
                                        <p:attrNameLst>
                                          <p:attrName>ppt_h</p:attrName>
                                        </p:attrNameLst>
                                      </p:cBhvr>
                                      <p:tavLst>
                                        <p:tav tm="0">
                                          <p:val>
                                            <p:fltVal val="0"/>
                                          </p:val>
                                        </p:tav>
                                        <p:tav tm="100000">
                                          <p:val>
                                            <p:strVal val="#ppt_h"/>
                                          </p:val>
                                        </p:tav>
                                      </p:tavLst>
                                    </p:anim>
                                    <p:animEffect transition="in" filter="fade">
                                      <p:cBhvr>
                                        <p:cTn id="131" dur="500"/>
                                        <p:tgtEl>
                                          <p:spTgt spid="30"/>
                                        </p:tgtEl>
                                      </p:cBhvr>
                                    </p:animEffect>
                                  </p:childTnLst>
                                </p:cTn>
                              </p:par>
                              <p:par>
                                <p:cTn id="132" presetID="2" presetClass="entr" presetSubtype="4" accel="50000" decel="50000" fill="hold" grpId="0" nodeType="withEffect">
                                  <p:stCondLst>
                                    <p:cond delay="0"/>
                                  </p:stCondLst>
                                  <p:childTnLst>
                                    <p:set>
                                      <p:cBhvr>
                                        <p:cTn id="133" dur="1" fill="hold">
                                          <p:stCondLst>
                                            <p:cond delay="0"/>
                                          </p:stCondLst>
                                        </p:cTn>
                                        <p:tgtEl>
                                          <p:spTgt spid="36"/>
                                        </p:tgtEl>
                                        <p:attrNameLst>
                                          <p:attrName>style.visibility</p:attrName>
                                        </p:attrNameLst>
                                      </p:cBhvr>
                                      <p:to>
                                        <p:strVal val="visible"/>
                                      </p:to>
                                    </p:set>
                                    <p:anim calcmode="lin" valueType="num">
                                      <p:cBhvr additive="base">
                                        <p:cTn id="134" dur="1000" fill="hold"/>
                                        <p:tgtEl>
                                          <p:spTgt spid="36"/>
                                        </p:tgtEl>
                                        <p:attrNameLst>
                                          <p:attrName>ppt_x</p:attrName>
                                        </p:attrNameLst>
                                      </p:cBhvr>
                                      <p:tavLst>
                                        <p:tav tm="0">
                                          <p:val>
                                            <p:strVal val="#ppt_x"/>
                                          </p:val>
                                        </p:tav>
                                        <p:tav tm="100000">
                                          <p:val>
                                            <p:strVal val="#ppt_x"/>
                                          </p:val>
                                        </p:tav>
                                      </p:tavLst>
                                    </p:anim>
                                    <p:anim calcmode="lin" valueType="num">
                                      <p:cBhvr additive="base">
                                        <p:cTn id="135" dur="10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5" grpId="0" animBg="1"/>
      <p:bldP spid="5126" grpId="0" animBg="1"/>
      <p:bldP spid="5127" grpId="0" animBg="1"/>
      <p:bldP spid="5128" grpId="0" animBg="1"/>
      <p:bldP spid="5129" grpId="0" animBg="1"/>
      <p:bldP spid="5130" grpId="0" animBg="1"/>
      <p:bldP spid="19" grpId="0"/>
      <p:bldP spid="25" grpId="0" animBg="1"/>
      <p:bldP spid="26" grpId="0" animBg="1"/>
      <p:bldP spid="27" grpId="0" animBg="1"/>
      <p:bldP spid="28" grpId="0" animBg="1"/>
      <p:bldP spid="29" grpId="0" animBg="1"/>
      <p:bldP spid="30" grpId="0" animBg="1"/>
      <p:bldP spid="31" grpId="0"/>
      <p:bldP spid="32" grpId="0"/>
      <p:bldP spid="34" grpId="0"/>
      <p:bldP spid="35" grpId="0"/>
      <p:bldP spid="36" grpId="0"/>
      <p:bldP spid="37" grpId="0"/>
      <p:bldP spid="38" grpId="0"/>
      <p:bldP spid="39" grpId="0"/>
      <p:bldP spid="40" grpId="0"/>
      <p:bldP spid="41" grpId="0"/>
      <p:bldP spid="4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同心圆 33"/>
          <p:cNvSpPr/>
          <p:nvPr/>
        </p:nvSpPr>
        <p:spPr>
          <a:xfrm>
            <a:off x="4167521" y="1987319"/>
            <a:ext cx="2013115" cy="2013719"/>
          </a:xfrm>
          <a:prstGeom prst="donut">
            <a:avLst>
              <a:gd name="adj" fmla="val 21317"/>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30000"/>
              </a:lnSpc>
              <a:defRPr/>
            </a:pPr>
            <a:endParaRPr lang="zh-CN" altLang="en-US" kern="0" dirty="0">
              <a:ln w="18415" cmpd="sng">
                <a:noFill/>
                <a:prstDash val="solid"/>
              </a:ln>
              <a:solidFill>
                <a:schemeClr val="tx1">
                  <a:lumMod val="50000"/>
                  <a:lumOff val="50000"/>
                </a:schemeClr>
              </a:solidFill>
              <a:latin typeface="Adidas Unity" pitchFamily="2" charset="0"/>
              <a:cs typeface="Times New Roman" pitchFamily="18" charset="0"/>
            </a:endParaRPr>
          </a:p>
        </p:txBody>
      </p:sp>
      <p:sp>
        <p:nvSpPr>
          <p:cNvPr id="35" name="矩形 34"/>
          <p:cNvSpPr/>
          <p:nvPr/>
        </p:nvSpPr>
        <p:spPr>
          <a:xfrm>
            <a:off x="4160444" y="2808669"/>
            <a:ext cx="485583" cy="427667"/>
          </a:xfrm>
          <a:prstGeom prst="rect">
            <a:avLst/>
          </a:prstGeom>
          <a:solidFill>
            <a:sysClr val="window" lastClr="FFFFFF"/>
          </a:solidFill>
          <a:ln w="28575" cap="flat" cmpd="sng" algn="ctr">
            <a:solidFill>
              <a:schemeClr val="bg1"/>
            </a:solid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36" name="同心圆 35"/>
          <p:cNvSpPr/>
          <p:nvPr/>
        </p:nvSpPr>
        <p:spPr>
          <a:xfrm>
            <a:off x="5959787" y="1987319"/>
            <a:ext cx="2011699" cy="2013719"/>
          </a:xfrm>
          <a:prstGeom prst="donut">
            <a:avLst>
              <a:gd name="adj" fmla="val 21317"/>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30000"/>
              </a:lnSpc>
              <a:defRPr/>
            </a:pPr>
            <a:endParaRPr lang="zh-CN" altLang="en-US" kern="0" dirty="0">
              <a:ln w="18415" cmpd="sng">
                <a:noFill/>
                <a:prstDash val="solid"/>
              </a:ln>
              <a:solidFill>
                <a:schemeClr val="tx1">
                  <a:lumMod val="50000"/>
                  <a:lumOff val="50000"/>
                </a:schemeClr>
              </a:solidFill>
              <a:latin typeface="Adidas Unity" pitchFamily="2" charset="0"/>
              <a:cs typeface="Times New Roman" pitchFamily="18" charset="0"/>
            </a:endParaRPr>
          </a:p>
        </p:txBody>
      </p:sp>
      <p:sp>
        <p:nvSpPr>
          <p:cNvPr id="37" name="矩形 36"/>
          <p:cNvSpPr/>
          <p:nvPr/>
        </p:nvSpPr>
        <p:spPr>
          <a:xfrm flipH="1">
            <a:off x="7488737" y="2807253"/>
            <a:ext cx="485583" cy="426250"/>
          </a:xfrm>
          <a:prstGeom prst="rect">
            <a:avLst/>
          </a:prstGeom>
          <a:solidFill>
            <a:sysClr val="window" lastClr="FFFFFF"/>
          </a:solidFill>
          <a:ln w="25400" cap="flat" cmpd="sng" algn="ctr">
            <a:no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38" name="同心圆 37"/>
          <p:cNvSpPr/>
          <p:nvPr/>
        </p:nvSpPr>
        <p:spPr>
          <a:xfrm>
            <a:off x="5058476" y="3400605"/>
            <a:ext cx="2013115" cy="2012305"/>
          </a:xfrm>
          <a:prstGeom prst="donut">
            <a:avLst>
              <a:gd name="adj" fmla="val 21317"/>
            </a:avLst>
          </a:prstGeom>
          <a:solidFill>
            <a:srgbClr val="C00000"/>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115175" tIns="57588" rIns="115175" bIns="57588" anchor="ctr"/>
          <a:lstStyle/>
          <a:p>
            <a:pPr algn="ctr">
              <a:lnSpc>
                <a:spcPct val="130000"/>
              </a:lnSpc>
              <a:defRPr/>
            </a:pPr>
            <a:endParaRPr lang="zh-CN" altLang="en-US" kern="0" dirty="0">
              <a:ln w="18415" cmpd="sng">
                <a:noFill/>
                <a:prstDash val="solid"/>
              </a:ln>
              <a:solidFill>
                <a:schemeClr val="tx1">
                  <a:lumMod val="50000"/>
                  <a:lumOff val="50000"/>
                </a:schemeClr>
              </a:solidFill>
              <a:latin typeface="Adidas Unity" pitchFamily="2" charset="0"/>
              <a:cs typeface="Times New Roman" pitchFamily="18" charset="0"/>
            </a:endParaRPr>
          </a:p>
        </p:txBody>
      </p:sp>
      <p:sp>
        <p:nvSpPr>
          <p:cNvPr id="50" name="矩形 49"/>
          <p:cNvSpPr/>
          <p:nvPr/>
        </p:nvSpPr>
        <p:spPr>
          <a:xfrm rot="5400000" flipH="1">
            <a:off x="5819337" y="4950611"/>
            <a:ext cx="484312" cy="426123"/>
          </a:xfrm>
          <a:prstGeom prst="rect">
            <a:avLst/>
          </a:prstGeom>
          <a:solidFill>
            <a:sysClr val="window" lastClr="FFFFFF"/>
          </a:solidFill>
          <a:ln w="25400" cap="flat" cmpd="sng" algn="ctr">
            <a:no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51" name="等腰三角形 50"/>
          <p:cNvSpPr/>
          <p:nvPr/>
        </p:nvSpPr>
        <p:spPr>
          <a:xfrm rot="16200000" flipH="1">
            <a:off x="7625311" y="2915617"/>
            <a:ext cx="249237" cy="213770"/>
          </a:xfrm>
          <a:prstGeom prst="triangle">
            <a:avLst/>
          </a:prstGeom>
          <a:solidFill>
            <a:schemeClr val="tx1">
              <a:lumMod val="75000"/>
              <a:lumOff val="25000"/>
            </a:schemeClr>
          </a:solidFill>
          <a:ln w="25400" cap="flat" cmpd="sng" algn="ctr">
            <a:no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52" name="等腰三角形 51"/>
          <p:cNvSpPr/>
          <p:nvPr/>
        </p:nvSpPr>
        <p:spPr>
          <a:xfrm flipH="1">
            <a:off x="5898912" y="5065959"/>
            <a:ext cx="249163" cy="215251"/>
          </a:xfrm>
          <a:prstGeom prst="triangle">
            <a:avLst/>
          </a:prstGeom>
          <a:solidFill>
            <a:schemeClr val="tx1">
              <a:lumMod val="75000"/>
              <a:lumOff val="25000"/>
            </a:schemeClr>
          </a:solidFill>
          <a:ln w="25400" cap="flat" cmpd="sng" algn="ctr">
            <a:no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53" name="等腰三角形 52"/>
          <p:cNvSpPr/>
          <p:nvPr/>
        </p:nvSpPr>
        <p:spPr>
          <a:xfrm rot="5400000">
            <a:off x="4312590" y="2918978"/>
            <a:ext cx="249237" cy="213770"/>
          </a:xfrm>
          <a:prstGeom prst="triangle">
            <a:avLst/>
          </a:prstGeom>
          <a:solidFill>
            <a:schemeClr val="tx1">
              <a:lumMod val="75000"/>
              <a:lumOff val="25000"/>
            </a:schemeClr>
          </a:solidFill>
          <a:ln w="25400" cap="flat" cmpd="sng" algn="ctr">
            <a:noFill/>
            <a:prstDash val="solid"/>
          </a:ln>
          <a:effectLst/>
        </p:spPr>
        <p:txBody>
          <a:bodyPr lIns="115175" tIns="57588" rIns="115175" bIns="57588" anchor="ctr"/>
          <a:lstStyle/>
          <a:p>
            <a:pPr algn="ctr">
              <a:defRPr/>
            </a:pPr>
            <a:endParaRPr lang="en-US" kern="0" dirty="0">
              <a:solidFill>
                <a:sysClr val="window" lastClr="FFFFFF"/>
              </a:solidFill>
              <a:latin typeface="Calibri"/>
            </a:endParaRPr>
          </a:p>
        </p:txBody>
      </p:sp>
      <p:sp>
        <p:nvSpPr>
          <p:cNvPr id="54" name="矩形 53"/>
          <p:cNvSpPr/>
          <p:nvPr/>
        </p:nvSpPr>
        <p:spPr>
          <a:xfrm>
            <a:off x="4598273" y="2809286"/>
            <a:ext cx="1169274" cy="400012"/>
          </a:xfrm>
          <a:prstGeom prst="rect">
            <a:avLst/>
          </a:prstGeom>
        </p:spPr>
        <p:txBody>
          <a:bodyPr wrap="none" lIns="121889" tIns="60944" rIns="121889" bIns="60944">
            <a:spAutoFit/>
          </a:bodyPr>
          <a:lstStyle/>
          <a:p>
            <a:pPr algn="ctr"/>
            <a:r>
              <a:rPr lang="zh-CN" altLang="en-US" dirty="0">
                <a:latin typeface="微软雅黑" pitchFamily="34" charset="-122"/>
                <a:ea typeface="微软雅黑" pitchFamily="34" charset="-122"/>
              </a:rPr>
              <a:t>添加文本</a:t>
            </a:r>
          </a:p>
        </p:txBody>
      </p:sp>
      <p:sp>
        <p:nvSpPr>
          <p:cNvPr id="55" name="矩形 54"/>
          <p:cNvSpPr/>
          <p:nvPr/>
        </p:nvSpPr>
        <p:spPr>
          <a:xfrm>
            <a:off x="6425255" y="2809286"/>
            <a:ext cx="1169274" cy="400012"/>
          </a:xfrm>
          <a:prstGeom prst="rect">
            <a:avLst/>
          </a:prstGeom>
        </p:spPr>
        <p:txBody>
          <a:bodyPr wrap="none" lIns="121889" tIns="60944" rIns="121889" bIns="60944">
            <a:spAutoFit/>
          </a:bodyPr>
          <a:lstStyle/>
          <a:p>
            <a:pPr algn="ctr"/>
            <a:r>
              <a:rPr lang="zh-CN" altLang="en-US" dirty="0">
                <a:latin typeface="微软雅黑" pitchFamily="34" charset="-122"/>
                <a:ea typeface="微软雅黑" pitchFamily="34" charset="-122"/>
              </a:rPr>
              <a:t>添加文本</a:t>
            </a:r>
          </a:p>
        </p:txBody>
      </p:sp>
      <p:sp>
        <p:nvSpPr>
          <p:cNvPr id="56" name="矩形 55"/>
          <p:cNvSpPr/>
          <p:nvPr/>
        </p:nvSpPr>
        <p:spPr>
          <a:xfrm>
            <a:off x="5454671" y="4192124"/>
            <a:ext cx="1169274" cy="400012"/>
          </a:xfrm>
          <a:prstGeom prst="rect">
            <a:avLst/>
          </a:prstGeom>
        </p:spPr>
        <p:txBody>
          <a:bodyPr wrap="none" lIns="121889" tIns="60944" rIns="121889" bIns="60944">
            <a:spAutoFit/>
          </a:bodyPr>
          <a:lstStyle/>
          <a:p>
            <a:pPr algn="ctr"/>
            <a:r>
              <a:rPr lang="zh-CN" altLang="en-US" dirty="0">
                <a:latin typeface="微软雅黑" pitchFamily="34" charset="-122"/>
                <a:ea typeface="微软雅黑" pitchFamily="34" charset="-122"/>
              </a:rPr>
              <a:t>添加文本</a:t>
            </a:r>
          </a:p>
        </p:txBody>
      </p:sp>
      <p:sp>
        <p:nvSpPr>
          <p:cNvPr id="57" name="TextBox 10"/>
          <p:cNvSpPr txBox="1"/>
          <p:nvPr/>
        </p:nvSpPr>
        <p:spPr>
          <a:xfrm>
            <a:off x="7967532" y="2425280"/>
            <a:ext cx="3502733" cy="1176945"/>
          </a:xfrm>
          <a:prstGeom prst="rect">
            <a:avLst/>
          </a:prstGeom>
          <a:noFill/>
        </p:spPr>
        <p:txBody>
          <a:bodyPr lIns="115175" tIns="57588" rIns="115175" bIns="57588" anchor="ctr"/>
          <a:lstStyle/>
          <a:p>
            <a:pPr>
              <a:lnSpc>
                <a:spcPct val="130000"/>
              </a:lnSpc>
              <a:defRPr/>
            </a:pPr>
            <a:r>
              <a:rPr lang="zh-CN" altLang="en-US" sz="1600" dirty="0">
                <a:solidFill>
                  <a:prstClr val="black">
                    <a:lumMod val="75000"/>
                    <a:lumOff val="25000"/>
                  </a:prst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字，模板中的所有颜色板式均可编辑替换</a:t>
            </a:r>
            <a:endParaRPr lang="en-US" altLang="zh-CN" sz="2100" kern="0" dirty="0">
              <a:solidFill>
                <a:schemeClr val="tx1">
                  <a:lumMod val="85000"/>
                  <a:lumOff val="15000"/>
                </a:schemeClr>
              </a:solidFill>
              <a:latin typeface="微软雅黑" pitchFamily="34" charset="-122"/>
              <a:ea typeface="微软雅黑" pitchFamily="34" charset="-122"/>
            </a:endParaRPr>
          </a:p>
        </p:txBody>
      </p:sp>
      <p:sp>
        <p:nvSpPr>
          <p:cNvPr id="58" name="TextBox 10"/>
          <p:cNvSpPr txBox="1"/>
          <p:nvPr/>
        </p:nvSpPr>
        <p:spPr>
          <a:xfrm>
            <a:off x="721736" y="2425280"/>
            <a:ext cx="3502733" cy="1176945"/>
          </a:xfrm>
          <a:prstGeom prst="rect">
            <a:avLst/>
          </a:prstGeom>
          <a:noFill/>
        </p:spPr>
        <p:txBody>
          <a:bodyPr lIns="115175" tIns="57588" rIns="115175" bIns="57588" anchor="ctr"/>
          <a:lstStyle/>
          <a:p>
            <a:pPr>
              <a:lnSpc>
                <a:spcPct val="130000"/>
              </a:lnSpc>
              <a:defRPr/>
            </a:pPr>
            <a:r>
              <a:rPr lang="zh-CN" altLang="en-US" sz="1600" dirty="0">
                <a:solidFill>
                  <a:prstClr val="black">
                    <a:lumMod val="75000"/>
                    <a:lumOff val="25000"/>
                  </a:prst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字，模板中的所有颜色板式均可编辑替换</a:t>
            </a:r>
            <a:endParaRPr lang="en-US" altLang="zh-CN" sz="2100" kern="0" dirty="0">
              <a:solidFill>
                <a:schemeClr val="tx1">
                  <a:lumMod val="85000"/>
                  <a:lumOff val="15000"/>
                </a:schemeClr>
              </a:solidFill>
              <a:latin typeface="微软雅黑" pitchFamily="34" charset="-122"/>
              <a:ea typeface="微软雅黑" pitchFamily="34" charset="-122"/>
            </a:endParaRPr>
          </a:p>
        </p:txBody>
      </p:sp>
      <p:sp>
        <p:nvSpPr>
          <p:cNvPr id="59" name="TextBox 10"/>
          <p:cNvSpPr txBox="1"/>
          <p:nvPr/>
        </p:nvSpPr>
        <p:spPr>
          <a:xfrm>
            <a:off x="3904041" y="5322375"/>
            <a:ext cx="4298891" cy="1176945"/>
          </a:xfrm>
          <a:prstGeom prst="rect">
            <a:avLst/>
          </a:prstGeom>
          <a:noFill/>
        </p:spPr>
        <p:txBody>
          <a:bodyPr lIns="115175" tIns="57588" rIns="115175" bIns="57588" anchor="ctr"/>
          <a:lstStyle/>
          <a:p>
            <a:pPr algn="ctr">
              <a:lnSpc>
                <a:spcPct val="130000"/>
              </a:lnSpc>
              <a:defRPr/>
            </a:pPr>
            <a:r>
              <a:rPr lang="zh-CN" altLang="en-US" sz="1600" dirty="0">
                <a:solidFill>
                  <a:prstClr val="black">
                    <a:lumMod val="75000"/>
                    <a:lumOff val="25000"/>
                  </a:prstClr>
                </a:solidFill>
                <a:latin typeface="微软雅黑" pitchFamily="34" charset="-122"/>
                <a:ea typeface="微软雅黑" pitchFamily="34" charset="-122"/>
              </a:rPr>
              <a:t>根据自己的需要添加适当的文字，据研究，在幻灯片中，一页的文字最好不要超过</a:t>
            </a:r>
            <a:r>
              <a:rPr lang="en-US" altLang="zh-CN" sz="1600" dirty="0">
                <a:solidFill>
                  <a:prstClr val="black">
                    <a:lumMod val="75000"/>
                    <a:lumOff val="25000"/>
                  </a:prstClr>
                </a:solidFill>
                <a:latin typeface="微软雅黑" pitchFamily="34" charset="-122"/>
                <a:ea typeface="微软雅黑" pitchFamily="34" charset="-122"/>
              </a:rPr>
              <a:t>200</a:t>
            </a:r>
            <a:r>
              <a:rPr lang="zh-CN" altLang="en-US" sz="1600" dirty="0">
                <a:solidFill>
                  <a:prstClr val="black">
                    <a:lumMod val="75000"/>
                    <a:lumOff val="25000"/>
                  </a:prstClr>
                </a:solidFill>
                <a:latin typeface="微软雅黑" pitchFamily="34" charset="-122"/>
                <a:ea typeface="微软雅黑" pitchFamily="34" charset="-122"/>
              </a:rPr>
              <a:t>字，模板中的所有颜色板式均可编辑替换</a:t>
            </a:r>
            <a:endParaRPr lang="en-US" altLang="zh-CN" sz="2100" kern="0" dirty="0">
              <a:solidFill>
                <a:schemeClr val="tx1">
                  <a:lumMod val="85000"/>
                  <a:lumOff val="15000"/>
                </a:schemeClr>
              </a:solidFill>
              <a:latin typeface="微软雅黑" pitchFamily="34" charset="-122"/>
              <a:ea typeface="微软雅黑" pitchFamily="34" charset="-122"/>
            </a:endParaRPr>
          </a:p>
        </p:txBody>
      </p:sp>
    </p:spTree>
    <p:extLst>
      <p:ext uri="{BB962C8B-B14F-4D97-AF65-F5344CB8AC3E}">
        <p14:creationId xmlns:p14="http://schemas.microsoft.com/office/powerpoint/2010/main" val="270657254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Scale>
                                      <p:cBhvr>
                                        <p:cTn id="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4"/>
                                        </p:tgtEl>
                                        <p:attrNameLst>
                                          <p:attrName>ppt_x</p:attrName>
                                          <p:attrName>ppt_y</p:attrName>
                                        </p:attrNameLst>
                                      </p:cBhvr>
                                    </p:animMotion>
                                    <p:animEffect transition="in" filter="fade">
                                      <p:cBhvr>
                                        <p:cTn id="9" dur="1000"/>
                                        <p:tgtEl>
                                          <p:spTgt spid="34"/>
                                        </p:tgtEl>
                                      </p:cBhvr>
                                    </p:animEffect>
                                  </p:childTnLst>
                                </p:cTn>
                              </p:par>
                              <p:par>
                                <p:cTn id="10" presetID="52" presetClass="entr" presetSubtype="0" fill="hold" grpId="0" nodeType="withEffect">
                                  <p:stCondLst>
                                    <p:cond delay="250"/>
                                  </p:stCondLst>
                                  <p:childTnLst>
                                    <p:set>
                                      <p:cBhvr>
                                        <p:cTn id="11" dur="1" fill="hold">
                                          <p:stCondLst>
                                            <p:cond delay="0"/>
                                          </p:stCondLst>
                                        </p:cTn>
                                        <p:tgtEl>
                                          <p:spTgt spid="36"/>
                                        </p:tgtEl>
                                        <p:attrNameLst>
                                          <p:attrName>style.visibility</p:attrName>
                                        </p:attrNameLst>
                                      </p:cBhvr>
                                      <p:to>
                                        <p:strVal val="visible"/>
                                      </p:to>
                                    </p:set>
                                    <p:animScale>
                                      <p:cBhvr>
                                        <p:cTn id="12" dur="10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36"/>
                                        </p:tgtEl>
                                        <p:attrNameLst>
                                          <p:attrName>ppt_x</p:attrName>
                                          <p:attrName>ppt_y</p:attrName>
                                        </p:attrNameLst>
                                      </p:cBhvr>
                                    </p:animMotion>
                                    <p:animEffect transition="in" filter="fade">
                                      <p:cBhvr>
                                        <p:cTn id="14" dur="1000"/>
                                        <p:tgtEl>
                                          <p:spTgt spid="36"/>
                                        </p:tgtEl>
                                      </p:cBhvr>
                                    </p:animEffect>
                                  </p:childTnLst>
                                </p:cTn>
                              </p:par>
                              <p:par>
                                <p:cTn id="15" presetID="52" presetClass="entr" presetSubtype="0" fill="hold" grpId="0" nodeType="withEffect">
                                  <p:stCondLst>
                                    <p:cond delay="500"/>
                                  </p:stCondLst>
                                  <p:childTnLst>
                                    <p:set>
                                      <p:cBhvr>
                                        <p:cTn id="16" dur="1" fill="hold">
                                          <p:stCondLst>
                                            <p:cond delay="0"/>
                                          </p:stCondLst>
                                        </p:cTn>
                                        <p:tgtEl>
                                          <p:spTgt spid="38"/>
                                        </p:tgtEl>
                                        <p:attrNameLst>
                                          <p:attrName>style.visibility</p:attrName>
                                        </p:attrNameLst>
                                      </p:cBhvr>
                                      <p:to>
                                        <p:strVal val="visible"/>
                                      </p:to>
                                    </p:set>
                                    <p:animScale>
                                      <p:cBhvr>
                                        <p:cTn id="17" dur="1000" decel="50000" fill="hold">
                                          <p:stCondLst>
                                            <p:cond delay="0"/>
                                          </p:stCondLst>
                                        </p:cTn>
                                        <p:tgtEl>
                                          <p:spTgt spid="3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38"/>
                                        </p:tgtEl>
                                        <p:attrNameLst>
                                          <p:attrName>ppt_x</p:attrName>
                                          <p:attrName>ppt_y</p:attrName>
                                        </p:attrNameLst>
                                      </p:cBhvr>
                                    </p:animMotion>
                                    <p:animEffect transition="in" filter="fade">
                                      <p:cBhvr>
                                        <p:cTn id="19" dur="1000"/>
                                        <p:tgtEl>
                                          <p:spTgt spid="38"/>
                                        </p:tgtEl>
                                      </p:cBhvr>
                                    </p:animEffect>
                                  </p:childTnLst>
                                </p:cTn>
                              </p:par>
                            </p:childTnLst>
                          </p:cTn>
                        </p:par>
                        <p:par>
                          <p:cTn id="20" fill="hold">
                            <p:stCondLst>
                              <p:cond delay="1500"/>
                            </p:stCondLst>
                            <p:childTnLst>
                              <p:par>
                                <p:cTn id="21" presetID="2" presetClass="entr" presetSubtype="8"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additive="base">
                                        <p:cTn id="23" dur="500" fill="hold"/>
                                        <p:tgtEl>
                                          <p:spTgt spid="53"/>
                                        </p:tgtEl>
                                        <p:attrNameLst>
                                          <p:attrName>ppt_x</p:attrName>
                                        </p:attrNameLst>
                                      </p:cBhvr>
                                      <p:tavLst>
                                        <p:tav tm="0">
                                          <p:val>
                                            <p:strVal val="0-#ppt_w/2"/>
                                          </p:val>
                                        </p:tav>
                                        <p:tav tm="100000">
                                          <p:val>
                                            <p:strVal val="#ppt_x"/>
                                          </p:val>
                                        </p:tav>
                                      </p:tavLst>
                                    </p:anim>
                                    <p:anim calcmode="lin" valueType="num">
                                      <p:cBhvr additive="base">
                                        <p:cTn id="24" dur="500" fill="hold"/>
                                        <p:tgtEl>
                                          <p:spTgt spid="53"/>
                                        </p:tgtEl>
                                        <p:attrNameLst>
                                          <p:attrName>ppt_y</p:attrName>
                                        </p:attrNameLst>
                                      </p:cBhvr>
                                      <p:tavLst>
                                        <p:tav tm="0">
                                          <p:val>
                                            <p:strVal val="#ppt_y"/>
                                          </p:val>
                                        </p:tav>
                                        <p:tav tm="100000">
                                          <p:val>
                                            <p:strVal val="#ppt_y"/>
                                          </p:val>
                                        </p:tav>
                                      </p:tavLst>
                                    </p:anim>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54"/>
                                        </p:tgtEl>
                                        <p:attrNameLst>
                                          <p:attrName>style.visibility</p:attrName>
                                        </p:attrNameLst>
                                      </p:cBhvr>
                                      <p:to>
                                        <p:strVal val="visible"/>
                                      </p:to>
                                    </p:set>
                                    <p:animEffect transition="in" filter="wipe(left)">
                                      <p:cBhvr>
                                        <p:cTn id="28" dur="500"/>
                                        <p:tgtEl>
                                          <p:spTgt spid="54"/>
                                        </p:tgtEl>
                                      </p:cBhvr>
                                    </p:animEffect>
                                  </p:childTnLst>
                                </p:cTn>
                              </p:par>
                            </p:childTnLst>
                          </p:cTn>
                        </p:par>
                        <p:par>
                          <p:cTn id="29" fill="hold">
                            <p:stCondLst>
                              <p:cond delay="2500"/>
                            </p:stCondLst>
                            <p:childTnLst>
                              <p:par>
                                <p:cTn id="30" presetID="22" presetClass="entr" presetSubtype="2" fill="hold" grpId="0" nodeType="after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wipe(right)">
                                      <p:cBhvr>
                                        <p:cTn id="32" dur="500"/>
                                        <p:tgtEl>
                                          <p:spTgt spid="58"/>
                                        </p:tgtEl>
                                      </p:cBhvr>
                                    </p:animEffect>
                                  </p:childTnLst>
                                </p:cTn>
                              </p:par>
                            </p:childTnLst>
                          </p:cTn>
                        </p:par>
                        <p:par>
                          <p:cTn id="33" fill="hold">
                            <p:stCondLst>
                              <p:cond delay="3000"/>
                            </p:stCondLst>
                            <p:childTnLst>
                              <p:par>
                                <p:cTn id="34" presetID="2" presetClass="entr" presetSubtype="2" fill="hold" grpId="0" nodeType="afterEffect">
                                  <p:stCondLst>
                                    <p:cond delay="0"/>
                                  </p:stCondLst>
                                  <p:childTnLst>
                                    <p:set>
                                      <p:cBhvr>
                                        <p:cTn id="35" dur="1" fill="hold">
                                          <p:stCondLst>
                                            <p:cond delay="0"/>
                                          </p:stCondLst>
                                        </p:cTn>
                                        <p:tgtEl>
                                          <p:spTgt spid="51"/>
                                        </p:tgtEl>
                                        <p:attrNameLst>
                                          <p:attrName>style.visibility</p:attrName>
                                        </p:attrNameLst>
                                      </p:cBhvr>
                                      <p:to>
                                        <p:strVal val="visible"/>
                                      </p:to>
                                    </p:set>
                                    <p:anim calcmode="lin" valueType="num">
                                      <p:cBhvr additive="base">
                                        <p:cTn id="36" dur="500" fill="hold"/>
                                        <p:tgtEl>
                                          <p:spTgt spid="51"/>
                                        </p:tgtEl>
                                        <p:attrNameLst>
                                          <p:attrName>ppt_x</p:attrName>
                                        </p:attrNameLst>
                                      </p:cBhvr>
                                      <p:tavLst>
                                        <p:tav tm="0">
                                          <p:val>
                                            <p:strVal val="1+#ppt_w/2"/>
                                          </p:val>
                                        </p:tav>
                                        <p:tav tm="100000">
                                          <p:val>
                                            <p:strVal val="#ppt_x"/>
                                          </p:val>
                                        </p:tav>
                                      </p:tavLst>
                                    </p:anim>
                                    <p:anim calcmode="lin" valueType="num">
                                      <p:cBhvr additive="base">
                                        <p:cTn id="37" dur="500" fill="hold"/>
                                        <p:tgtEl>
                                          <p:spTgt spid="51"/>
                                        </p:tgtEl>
                                        <p:attrNameLst>
                                          <p:attrName>ppt_y</p:attrName>
                                        </p:attrNameLst>
                                      </p:cBhvr>
                                      <p:tavLst>
                                        <p:tav tm="0">
                                          <p:val>
                                            <p:strVal val="#ppt_y"/>
                                          </p:val>
                                        </p:tav>
                                        <p:tav tm="100000">
                                          <p:val>
                                            <p:strVal val="#ppt_y"/>
                                          </p:val>
                                        </p:tav>
                                      </p:tavLst>
                                    </p:anim>
                                  </p:childTnLst>
                                </p:cTn>
                              </p:par>
                            </p:childTnLst>
                          </p:cTn>
                        </p:par>
                        <p:par>
                          <p:cTn id="38" fill="hold">
                            <p:stCondLst>
                              <p:cond delay="3500"/>
                            </p:stCondLst>
                            <p:childTnLst>
                              <p:par>
                                <p:cTn id="39" presetID="22" presetClass="entr" presetSubtype="2" fill="hold" grpId="0" nodeType="afterEffect">
                                  <p:stCondLst>
                                    <p:cond delay="0"/>
                                  </p:stCondLst>
                                  <p:childTnLst>
                                    <p:set>
                                      <p:cBhvr>
                                        <p:cTn id="40" dur="1" fill="hold">
                                          <p:stCondLst>
                                            <p:cond delay="0"/>
                                          </p:stCondLst>
                                        </p:cTn>
                                        <p:tgtEl>
                                          <p:spTgt spid="55"/>
                                        </p:tgtEl>
                                        <p:attrNameLst>
                                          <p:attrName>style.visibility</p:attrName>
                                        </p:attrNameLst>
                                      </p:cBhvr>
                                      <p:to>
                                        <p:strVal val="visible"/>
                                      </p:to>
                                    </p:set>
                                    <p:animEffect transition="in" filter="wipe(right)">
                                      <p:cBhvr>
                                        <p:cTn id="41" dur="500"/>
                                        <p:tgtEl>
                                          <p:spTgt spid="55"/>
                                        </p:tgtEl>
                                      </p:cBhvr>
                                    </p:animEffect>
                                  </p:childTnLst>
                                </p:cTn>
                              </p:par>
                            </p:childTnLst>
                          </p:cTn>
                        </p:par>
                        <p:par>
                          <p:cTn id="42" fill="hold">
                            <p:stCondLst>
                              <p:cond delay="4000"/>
                            </p:stCondLst>
                            <p:childTnLst>
                              <p:par>
                                <p:cTn id="43" presetID="22" presetClass="entr" presetSubtype="8" fill="hold" grpId="0" nodeType="afterEffect">
                                  <p:stCondLst>
                                    <p:cond delay="0"/>
                                  </p:stCondLst>
                                  <p:childTnLst>
                                    <p:set>
                                      <p:cBhvr>
                                        <p:cTn id="44" dur="1" fill="hold">
                                          <p:stCondLst>
                                            <p:cond delay="0"/>
                                          </p:stCondLst>
                                        </p:cTn>
                                        <p:tgtEl>
                                          <p:spTgt spid="57"/>
                                        </p:tgtEl>
                                        <p:attrNameLst>
                                          <p:attrName>style.visibility</p:attrName>
                                        </p:attrNameLst>
                                      </p:cBhvr>
                                      <p:to>
                                        <p:strVal val="visible"/>
                                      </p:to>
                                    </p:set>
                                    <p:animEffect transition="in" filter="wipe(left)">
                                      <p:cBhvr>
                                        <p:cTn id="45" dur="500"/>
                                        <p:tgtEl>
                                          <p:spTgt spid="57"/>
                                        </p:tgtEl>
                                      </p:cBhvr>
                                    </p:animEffect>
                                  </p:childTnLst>
                                </p:cTn>
                              </p:par>
                            </p:childTnLst>
                          </p:cTn>
                        </p:par>
                        <p:par>
                          <p:cTn id="46" fill="hold">
                            <p:stCondLst>
                              <p:cond delay="4500"/>
                            </p:stCondLst>
                            <p:childTnLst>
                              <p:par>
                                <p:cTn id="47" presetID="2" presetClass="entr" presetSubtype="4" fill="hold" grpId="0" nodeType="afterEffect">
                                  <p:stCondLst>
                                    <p:cond delay="0"/>
                                  </p:stCondLst>
                                  <p:childTnLst>
                                    <p:set>
                                      <p:cBhvr>
                                        <p:cTn id="48" dur="1" fill="hold">
                                          <p:stCondLst>
                                            <p:cond delay="0"/>
                                          </p:stCondLst>
                                        </p:cTn>
                                        <p:tgtEl>
                                          <p:spTgt spid="52"/>
                                        </p:tgtEl>
                                        <p:attrNameLst>
                                          <p:attrName>style.visibility</p:attrName>
                                        </p:attrNameLst>
                                      </p:cBhvr>
                                      <p:to>
                                        <p:strVal val="visible"/>
                                      </p:to>
                                    </p:set>
                                    <p:anim calcmode="lin" valueType="num">
                                      <p:cBhvr additive="base">
                                        <p:cTn id="49" dur="500" fill="hold"/>
                                        <p:tgtEl>
                                          <p:spTgt spid="52"/>
                                        </p:tgtEl>
                                        <p:attrNameLst>
                                          <p:attrName>ppt_x</p:attrName>
                                        </p:attrNameLst>
                                      </p:cBhvr>
                                      <p:tavLst>
                                        <p:tav tm="0">
                                          <p:val>
                                            <p:strVal val="#ppt_x"/>
                                          </p:val>
                                        </p:tav>
                                        <p:tav tm="100000">
                                          <p:val>
                                            <p:strVal val="#ppt_x"/>
                                          </p:val>
                                        </p:tav>
                                      </p:tavLst>
                                    </p:anim>
                                    <p:anim calcmode="lin" valueType="num">
                                      <p:cBhvr additive="base">
                                        <p:cTn id="50" dur="500" fill="hold"/>
                                        <p:tgtEl>
                                          <p:spTgt spid="52"/>
                                        </p:tgtEl>
                                        <p:attrNameLst>
                                          <p:attrName>ppt_y</p:attrName>
                                        </p:attrNameLst>
                                      </p:cBhvr>
                                      <p:tavLst>
                                        <p:tav tm="0">
                                          <p:val>
                                            <p:strVal val="1+#ppt_h/2"/>
                                          </p:val>
                                        </p:tav>
                                        <p:tav tm="100000">
                                          <p:val>
                                            <p:strVal val="#ppt_y"/>
                                          </p:val>
                                        </p:tav>
                                      </p:tavLst>
                                    </p:anim>
                                  </p:childTnLst>
                                </p:cTn>
                              </p:par>
                            </p:childTnLst>
                          </p:cTn>
                        </p:par>
                        <p:par>
                          <p:cTn id="51" fill="hold">
                            <p:stCondLst>
                              <p:cond delay="5000"/>
                            </p:stCondLst>
                            <p:childTnLst>
                              <p:par>
                                <p:cTn id="52" presetID="16" presetClass="entr" presetSubtype="37" fill="hold" grpId="0" nodeType="afterEffect">
                                  <p:stCondLst>
                                    <p:cond delay="0"/>
                                  </p:stCondLst>
                                  <p:childTnLst>
                                    <p:set>
                                      <p:cBhvr>
                                        <p:cTn id="53" dur="1" fill="hold">
                                          <p:stCondLst>
                                            <p:cond delay="0"/>
                                          </p:stCondLst>
                                        </p:cTn>
                                        <p:tgtEl>
                                          <p:spTgt spid="56"/>
                                        </p:tgtEl>
                                        <p:attrNameLst>
                                          <p:attrName>style.visibility</p:attrName>
                                        </p:attrNameLst>
                                      </p:cBhvr>
                                      <p:to>
                                        <p:strVal val="visible"/>
                                      </p:to>
                                    </p:set>
                                    <p:animEffect transition="in" filter="barn(outVertical)">
                                      <p:cBhvr>
                                        <p:cTn id="54" dur="500"/>
                                        <p:tgtEl>
                                          <p:spTgt spid="56"/>
                                        </p:tgtEl>
                                      </p:cBhvr>
                                    </p:animEffect>
                                  </p:childTnLst>
                                </p:cTn>
                              </p:par>
                            </p:childTnLst>
                          </p:cTn>
                        </p:par>
                        <p:par>
                          <p:cTn id="55" fill="hold">
                            <p:stCondLst>
                              <p:cond delay="5500"/>
                            </p:stCondLst>
                            <p:childTnLst>
                              <p:par>
                                <p:cTn id="56" presetID="22" presetClass="entr" presetSubtype="1" fill="hold" grpId="0" nodeType="afterEffect">
                                  <p:stCondLst>
                                    <p:cond delay="0"/>
                                  </p:stCondLst>
                                  <p:childTnLst>
                                    <p:set>
                                      <p:cBhvr>
                                        <p:cTn id="57" dur="1" fill="hold">
                                          <p:stCondLst>
                                            <p:cond delay="0"/>
                                          </p:stCondLst>
                                        </p:cTn>
                                        <p:tgtEl>
                                          <p:spTgt spid="59"/>
                                        </p:tgtEl>
                                        <p:attrNameLst>
                                          <p:attrName>style.visibility</p:attrName>
                                        </p:attrNameLst>
                                      </p:cBhvr>
                                      <p:to>
                                        <p:strVal val="visible"/>
                                      </p:to>
                                    </p:set>
                                    <p:animEffect transition="in" filter="wipe(up)">
                                      <p:cBhvr>
                                        <p:cTn id="58"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6" grpId="0" animBg="1"/>
      <p:bldP spid="38" grpId="0" animBg="1"/>
      <p:bldP spid="51" grpId="0" animBg="1"/>
      <p:bldP spid="52" grpId="0" animBg="1"/>
      <p:bldP spid="53" grpId="0" animBg="1"/>
      <p:bldP spid="54" grpId="0"/>
      <p:bldP spid="55" grpId="0"/>
      <p:bldP spid="56" grpId="0"/>
      <p:bldP spid="57" grpId="0"/>
      <p:bldP spid="58" grpId="0"/>
      <p:bldP spid="59"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4258711" y="2446785"/>
            <a:ext cx="1081606" cy="411761"/>
            <a:chOff x="4411111" y="2446785"/>
            <a:chExt cx="1081606" cy="411761"/>
          </a:xfrm>
          <a:gradFill>
            <a:gsLst>
              <a:gs pos="0">
                <a:srgbClr val="E30000"/>
              </a:gs>
              <a:gs pos="100000">
                <a:srgbClr val="760303"/>
              </a:gs>
            </a:gsLst>
            <a:lin ang="5400000" scaled="0"/>
          </a:gradFill>
        </p:grpSpPr>
        <p:sp>
          <p:nvSpPr>
            <p:cNvPr id="4" name="MH_Other_1"/>
            <p:cNvSpPr/>
            <p:nvPr>
              <p:custDataLst>
                <p:tags r:id="rId23"/>
              </p:custDataLst>
            </p:nvPr>
          </p:nvSpPr>
          <p:spPr>
            <a:xfrm>
              <a:off x="4411111" y="2446785"/>
              <a:ext cx="1081606" cy="411761"/>
            </a:xfrm>
            <a:prstGeom prst="ellipse">
              <a:avLst/>
            </a:prstGeom>
            <a:solidFill>
              <a:srgbClr val="C00000"/>
            </a:solid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lnSpcReduction="10000"/>
            </a:bodyPr>
            <a:lstStyle/>
            <a:p>
              <a:pPr algn="ctr" eaLnBrk="1" fontAlgn="auto" hangingPunct="1">
                <a:spcBef>
                  <a:spcPts val="0"/>
                </a:spcBef>
                <a:spcAft>
                  <a:spcPts val="0"/>
                </a:spcAft>
                <a:defRPr/>
              </a:pPr>
              <a:endParaRPr lang="zh-CN" altLang="en-US" sz="1400">
                <a:solidFill>
                  <a:schemeClr val="tx1"/>
                </a:solidFill>
              </a:endParaRPr>
            </a:p>
          </p:txBody>
        </p:sp>
        <p:sp>
          <p:nvSpPr>
            <p:cNvPr id="5" name="MH_Other_3"/>
            <p:cNvSpPr/>
            <p:nvPr>
              <p:custDataLst>
                <p:tags r:id="rId24"/>
              </p:custDataLst>
            </p:nvPr>
          </p:nvSpPr>
          <p:spPr>
            <a:xfrm>
              <a:off x="4819353" y="2616886"/>
              <a:ext cx="265123" cy="62174"/>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6" name="MH_Other_4"/>
            <p:cNvSpPr/>
            <p:nvPr>
              <p:custDataLst>
                <p:tags r:id="rId25"/>
              </p:custDataLst>
            </p:nvPr>
          </p:nvSpPr>
          <p:spPr>
            <a:xfrm>
              <a:off x="4791198" y="2609847"/>
              <a:ext cx="321432" cy="76252"/>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7" name="组合 6"/>
          <p:cNvGrpSpPr/>
          <p:nvPr/>
        </p:nvGrpSpPr>
        <p:grpSpPr>
          <a:xfrm>
            <a:off x="4388926" y="1413278"/>
            <a:ext cx="821176" cy="1033507"/>
            <a:chOff x="4541326" y="1413278"/>
            <a:chExt cx="821176" cy="1033507"/>
          </a:xfrm>
        </p:grpSpPr>
        <p:sp>
          <p:nvSpPr>
            <p:cNvPr id="8" name="MH_Other_2"/>
            <p:cNvSpPr/>
            <p:nvPr>
              <p:custDataLst>
                <p:tags r:id="rId21"/>
              </p:custDataLst>
            </p:nvPr>
          </p:nvSpPr>
          <p:spPr>
            <a:xfrm rot="8100000">
              <a:off x="4541326" y="1413278"/>
              <a:ext cx="821176" cy="821175"/>
            </a:xfrm>
            <a:prstGeom prst="teardrop">
              <a:avLst>
                <a:gd name="adj" fmla="val 12440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9" name="MH_Other_5"/>
            <p:cNvSpPr/>
            <p:nvPr>
              <p:custDataLst>
                <p:tags r:id="rId22"/>
              </p:custDataLst>
            </p:nvPr>
          </p:nvSpPr>
          <p:spPr>
            <a:xfrm rot="10800000">
              <a:off x="4865104" y="2296627"/>
              <a:ext cx="173620" cy="150158"/>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0" name="KSO_Shape"/>
            <p:cNvSpPr/>
            <p:nvPr/>
          </p:nvSpPr>
          <p:spPr bwMode="auto">
            <a:xfrm>
              <a:off x="4783410" y="1596283"/>
              <a:ext cx="329220" cy="448936"/>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11" name="组合 10"/>
          <p:cNvGrpSpPr/>
          <p:nvPr/>
        </p:nvGrpSpPr>
        <p:grpSpPr>
          <a:xfrm>
            <a:off x="1779676" y="3739085"/>
            <a:ext cx="796226" cy="303118"/>
            <a:chOff x="1932076" y="3739085"/>
            <a:chExt cx="796226" cy="303118"/>
          </a:xfrm>
          <a:solidFill>
            <a:srgbClr val="C00000"/>
          </a:solidFill>
        </p:grpSpPr>
        <p:sp>
          <p:nvSpPr>
            <p:cNvPr id="12" name="MH_Other_1"/>
            <p:cNvSpPr/>
            <p:nvPr>
              <p:custDataLst>
                <p:tags r:id="rId18"/>
              </p:custDataLst>
            </p:nvPr>
          </p:nvSpPr>
          <p:spPr>
            <a:xfrm>
              <a:off x="1932076" y="3739085"/>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3" name="MH_Other_3"/>
            <p:cNvSpPr/>
            <p:nvPr>
              <p:custDataLst>
                <p:tags r:id="rId19"/>
              </p:custDataLst>
            </p:nvPr>
          </p:nvSpPr>
          <p:spPr>
            <a:xfrm>
              <a:off x="2232604" y="3864305"/>
              <a:ext cx="195170" cy="4577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4" name="MH_Other_4"/>
            <p:cNvSpPr/>
            <p:nvPr>
              <p:custDataLst>
                <p:tags r:id="rId20"/>
              </p:custDataLst>
            </p:nvPr>
          </p:nvSpPr>
          <p:spPr>
            <a:xfrm>
              <a:off x="2209012" y="3859123"/>
              <a:ext cx="236622" cy="5613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15" name="组合 14"/>
          <p:cNvGrpSpPr/>
          <p:nvPr/>
        </p:nvGrpSpPr>
        <p:grpSpPr>
          <a:xfrm>
            <a:off x="1875534" y="2978267"/>
            <a:ext cx="604510" cy="760818"/>
            <a:chOff x="2027934" y="2978267"/>
            <a:chExt cx="604510" cy="760818"/>
          </a:xfrm>
        </p:grpSpPr>
        <p:sp>
          <p:nvSpPr>
            <p:cNvPr id="16" name="MH_Other_2"/>
            <p:cNvSpPr/>
            <p:nvPr>
              <p:custDataLst>
                <p:tags r:id="rId16"/>
              </p:custDataLst>
            </p:nvPr>
          </p:nvSpPr>
          <p:spPr>
            <a:xfrm rot="8100000">
              <a:off x="2027934" y="2978267"/>
              <a:ext cx="604510" cy="604509"/>
            </a:xfrm>
            <a:prstGeom prst="teardrop">
              <a:avLst>
                <a:gd name="adj" fmla="val 12440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18" name="MH_Other_5"/>
            <p:cNvSpPr/>
            <p:nvPr>
              <p:custDataLst>
                <p:tags r:id="rId17"/>
              </p:custDataLst>
            </p:nvPr>
          </p:nvSpPr>
          <p:spPr>
            <a:xfrm rot="10800000">
              <a:off x="2266283" y="3628546"/>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19" name="KSO_Shape"/>
            <p:cNvSpPr/>
            <p:nvPr/>
          </p:nvSpPr>
          <p:spPr bwMode="auto">
            <a:xfrm>
              <a:off x="2206145" y="3112986"/>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0" name="组合 19"/>
          <p:cNvGrpSpPr/>
          <p:nvPr/>
        </p:nvGrpSpPr>
        <p:grpSpPr>
          <a:xfrm>
            <a:off x="7456577" y="4368639"/>
            <a:ext cx="796226" cy="303118"/>
            <a:chOff x="7608977" y="4368639"/>
            <a:chExt cx="796226" cy="303118"/>
          </a:xfrm>
          <a:solidFill>
            <a:srgbClr val="C00000"/>
          </a:solidFill>
        </p:grpSpPr>
        <p:sp>
          <p:nvSpPr>
            <p:cNvPr id="21" name="MH_Other_1"/>
            <p:cNvSpPr/>
            <p:nvPr>
              <p:custDataLst>
                <p:tags r:id="rId13"/>
              </p:custDataLst>
            </p:nvPr>
          </p:nvSpPr>
          <p:spPr>
            <a:xfrm>
              <a:off x="7608977" y="4368639"/>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2" name="MH_Other_3"/>
            <p:cNvSpPr/>
            <p:nvPr>
              <p:custDataLst>
                <p:tags r:id="rId14"/>
              </p:custDataLst>
            </p:nvPr>
          </p:nvSpPr>
          <p:spPr>
            <a:xfrm>
              <a:off x="7909505" y="4493859"/>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3" name="MH_Other_4"/>
            <p:cNvSpPr/>
            <p:nvPr>
              <p:custDataLst>
                <p:tags r:id="rId15"/>
              </p:custDataLst>
            </p:nvPr>
          </p:nvSpPr>
          <p:spPr>
            <a:xfrm>
              <a:off x="7885913" y="4488677"/>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24" name="组合 23"/>
          <p:cNvGrpSpPr/>
          <p:nvPr/>
        </p:nvGrpSpPr>
        <p:grpSpPr>
          <a:xfrm>
            <a:off x="7552435" y="3607821"/>
            <a:ext cx="604510" cy="760818"/>
            <a:chOff x="7704835" y="3607821"/>
            <a:chExt cx="604510" cy="760818"/>
          </a:xfrm>
        </p:grpSpPr>
        <p:sp>
          <p:nvSpPr>
            <p:cNvPr id="25" name="MH_Other_2"/>
            <p:cNvSpPr/>
            <p:nvPr>
              <p:custDataLst>
                <p:tags r:id="rId11"/>
              </p:custDataLst>
            </p:nvPr>
          </p:nvSpPr>
          <p:spPr>
            <a:xfrm rot="8100000">
              <a:off x="7704835" y="3607821"/>
              <a:ext cx="604510" cy="604509"/>
            </a:xfrm>
            <a:prstGeom prst="teardrop">
              <a:avLst>
                <a:gd name="adj" fmla="val 12440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26" name="MH_Other_5"/>
            <p:cNvSpPr/>
            <p:nvPr>
              <p:custDataLst>
                <p:tags r:id="rId12"/>
              </p:custDataLst>
            </p:nvPr>
          </p:nvSpPr>
          <p:spPr>
            <a:xfrm rot="10800000">
              <a:off x="7943184" y="4258100"/>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27" name="KSO_Shape"/>
            <p:cNvSpPr/>
            <p:nvPr/>
          </p:nvSpPr>
          <p:spPr bwMode="auto">
            <a:xfrm>
              <a:off x="7883046" y="3742540"/>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28" name="组合 27"/>
          <p:cNvGrpSpPr/>
          <p:nvPr/>
        </p:nvGrpSpPr>
        <p:grpSpPr>
          <a:xfrm>
            <a:off x="8704805" y="2440621"/>
            <a:ext cx="796226" cy="303118"/>
            <a:chOff x="8857205" y="2623503"/>
            <a:chExt cx="796226" cy="303118"/>
          </a:xfrm>
          <a:solidFill>
            <a:srgbClr val="C00000"/>
          </a:solidFill>
        </p:grpSpPr>
        <p:sp>
          <p:nvSpPr>
            <p:cNvPr id="29" name="MH_Other_1"/>
            <p:cNvSpPr/>
            <p:nvPr>
              <p:custDataLst>
                <p:tags r:id="rId8"/>
              </p:custDataLst>
            </p:nvPr>
          </p:nvSpPr>
          <p:spPr>
            <a:xfrm>
              <a:off x="8857205" y="2623503"/>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0" name="MH_Other_3"/>
            <p:cNvSpPr/>
            <p:nvPr>
              <p:custDataLst>
                <p:tags r:id="rId9"/>
              </p:custDataLst>
            </p:nvPr>
          </p:nvSpPr>
          <p:spPr>
            <a:xfrm>
              <a:off x="9157733" y="2748723"/>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1" name="MH_Other_4"/>
            <p:cNvSpPr/>
            <p:nvPr>
              <p:custDataLst>
                <p:tags r:id="rId10"/>
              </p:custDataLst>
            </p:nvPr>
          </p:nvSpPr>
          <p:spPr>
            <a:xfrm>
              <a:off x="9134141" y="2743541"/>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32" name="组合 31"/>
          <p:cNvGrpSpPr/>
          <p:nvPr/>
        </p:nvGrpSpPr>
        <p:grpSpPr>
          <a:xfrm>
            <a:off x="8800663" y="1679803"/>
            <a:ext cx="604510" cy="760818"/>
            <a:chOff x="8953063" y="1862685"/>
            <a:chExt cx="604510" cy="760818"/>
          </a:xfrm>
        </p:grpSpPr>
        <p:sp>
          <p:nvSpPr>
            <p:cNvPr id="33" name="MH_Other_2"/>
            <p:cNvSpPr/>
            <p:nvPr>
              <p:custDataLst>
                <p:tags r:id="rId6"/>
              </p:custDataLst>
            </p:nvPr>
          </p:nvSpPr>
          <p:spPr>
            <a:xfrm rot="8100000">
              <a:off x="8953063" y="1862685"/>
              <a:ext cx="604510" cy="604509"/>
            </a:xfrm>
            <a:prstGeom prst="teardrop">
              <a:avLst>
                <a:gd name="adj" fmla="val 12440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34" name="MH_Other_5"/>
            <p:cNvSpPr/>
            <p:nvPr>
              <p:custDataLst>
                <p:tags r:id="rId7"/>
              </p:custDataLst>
            </p:nvPr>
          </p:nvSpPr>
          <p:spPr>
            <a:xfrm rot="10800000">
              <a:off x="9191412" y="2512964"/>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35" name="KSO_Shape"/>
            <p:cNvSpPr/>
            <p:nvPr/>
          </p:nvSpPr>
          <p:spPr bwMode="auto">
            <a:xfrm>
              <a:off x="9131274" y="1997404"/>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36" name="组合 35"/>
          <p:cNvGrpSpPr/>
          <p:nvPr/>
        </p:nvGrpSpPr>
        <p:grpSpPr>
          <a:xfrm>
            <a:off x="5441521" y="1547674"/>
            <a:ext cx="2326867" cy="1057971"/>
            <a:chOff x="5476354" y="1639115"/>
            <a:chExt cx="2326867" cy="1057971"/>
          </a:xfrm>
        </p:grpSpPr>
        <p:sp>
          <p:nvSpPr>
            <p:cNvPr id="37" name="TextBox 34"/>
            <p:cNvSpPr txBox="1"/>
            <p:nvPr/>
          </p:nvSpPr>
          <p:spPr>
            <a:xfrm>
              <a:off x="5476354" y="1639115"/>
              <a:ext cx="1785894" cy="502920"/>
            </a:xfrm>
            <a:prstGeom prst="rect">
              <a:avLst/>
            </a:prstGeom>
            <a:noFill/>
          </p:spPr>
          <p:txBody>
            <a:bodyPr wrap="square" rtlCol="0">
              <a:spAutoFit/>
            </a:bodyPr>
            <a:lstStyle/>
            <a:p>
              <a:pP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38" name="矩形 37"/>
            <p:cNvSpPr/>
            <p:nvPr/>
          </p:nvSpPr>
          <p:spPr>
            <a:xfrm>
              <a:off x="5476355" y="2083392"/>
              <a:ext cx="2326866" cy="613694"/>
            </a:xfrm>
            <a:prstGeom prst="rect">
              <a:avLst/>
            </a:prstGeom>
            <a:noFill/>
          </p:spPr>
          <p:txBody>
            <a:bodyPr wrap="square" rtlCol="0">
              <a:spAutoFit/>
            </a:bodyPr>
            <a:lstStyle/>
            <a:p>
              <a:pP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此处添加详细文本描述，建议与标题相关并符合整体语言风格</a:t>
              </a:r>
            </a:p>
          </p:txBody>
        </p:sp>
      </p:grpSp>
      <p:grpSp>
        <p:nvGrpSpPr>
          <p:cNvPr id="39" name="组合 38"/>
          <p:cNvGrpSpPr/>
          <p:nvPr/>
        </p:nvGrpSpPr>
        <p:grpSpPr>
          <a:xfrm>
            <a:off x="1089930" y="4132045"/>
            <a:ext cx="2326866" cy="1018782"/>
            <a:chOff x="1242330" y="4132045"/>
            <a:chExt cx="2326866" cy="1018782"/>
          </a:xfrm>
        </p:grpSpPr>
        <p:sp>
          <p:nvSpPr>
            <p:cNvPr id="40" name="TextBox 34"/>
            <p:cNvSpPr txBox="1"/>
            <p:nvPr/>
          </p:nvSpPr>
          <p:spPr>
            <a:xfrm>
              <a:off x="1436616" y="4132045"/>
              <a:ext cx="1785894" cy="502920"/>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1" name="矩形 40"/>
            <p:cNvSpPr/>
            <p:nvPr/>
          </p:nvSpPr>
          <p:spPr>
            <a:xfrm>
              <a:off x="1242330" y="4537133"/>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此处添加详细文本描述，建议与标题相关并符合整体语言风格</a:t>
              </a:r>
            </a:p>
          </p:txBody>
        </p:sp>
      </p:grpSp>
      <p:grpSp>
        <p:nvGrpSpPr>
          <p:cNvPr id="42" name="组合 41"/>
          <p:cNvGrpSpPr/>
          <p:nvPr/>
        </p:nvGrpSpPr>
        <p:grpSpPr>
          <a:xfrm>
            <a:off x="7118710" y="4804831"/>
            <a:ext cx="2326866" cy="1031845"/>
            <a:chOff x="7271110" y="4804831"/>
            <a:chExt cx="2326866" cy="1031845"/>
          </a:xfrm>
        </p:grpSpPr>
        <p:sp>
          <p:nvSpPr>
            <p:cNvPr id="43" name="TextBox 34"/>
            <p:cNvSpPr txBox="1"/>
            <p:nvPr/>
          </p:nvSpPr>
          <p:spPr>
            <a:xfrm>
              <a:off x="7465396" y="4804831"/>
              <a:ext cx="1785894" cy="502920"/>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4" name="矩形 43"/>
            <p:cNvSpPr/>
            <p:nvPr/>
          </p:nvSpPr>
          <p:spPr>
            <a:xfrm>
              <a:off x="7271110" y="5222982"/>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此处添加详细文本描述，建议与标题相关并符合整体语言风格</a:t>
              </a:r>
            </a:p>
          </p:txBody>
        </p:sp>
      </p:grpSp>
      <p:grpSp>
        <p:nvGrpSpPr>
          <p:cNvPr id="45" name="组合 44"/>
          <p:cNvGrpSpPr/>
          <p:nvPr/>
        </p:nvGrpSpPr>
        <p:grpSpPr>
          <a:xfrm>
            <a:off x="8807810" y="2875907"/>
            <a:ext cx="2326866" cy="1018782"/>
            <a:chOff x="8960210" y="3058789"/>
            <a:chExt cx="2326866" cy="1018782"/>
          </a:xfrm>
        </p:grpSpPr>
        <p:sp>
          <p:nvSpPr>
            <p:cNvPr id="46" name="TextBox 34"/>
            <p:cNvSpPr txBox="1"/>
            <p:nvPr/>
          </p:nvSpPr>
          <p:spPr>
            <a:xfrm>
              <a:off x="9154496" y="3058789"/>
              <a:ext cx="1785894" cy="502920"/>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47" name="矩形 46"/>
            <p:cNvSpPr/>
            <p:nvPr/>
          </p:nvSpPr>
          <p:spPr>
            <a:xfrm>
              <a:off x="8960210" y="3463877"/>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此处添加详细文本描述，建议与标题相关并符合整体语言风格</a:t>
              </a:r>
            </a:p>
          </p:txBody>
        </p:sp>
      </p:grpSp>
      <p:cxnSp>
        <p:nvCxnSpPr>
          <p:cNvPr id="48" name="直接连接符 47"/>
          <p:cNvCxnSpPr/>
          <p:nvPr/>
        </p:nvCxnSpPr>
        <p:spPr>
          <a:xfrm flipV="1">
            <a:off x="2207572" y="2616886"/>
            <a:ext cx="2591943" cy="1288476"/>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49" name="直接连接符 48"/>
          <p:cNvCxnSpPr/>
          <p:nvPr/>
        </p:nvCxnSpPr>
        <p:spPr>
          <a:xfrm flipH="1" flipV="1">
            <a:off x="4799515" y="2616886"/>
            <a:ext cx="70983" cy="2147672"/>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flipH="1" flipV="1">
            <a:off x="4799514" y="2609847"/>
            <a:ext cx="3135969" cy="1926743"/>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flipH="1">
            <a:off x="4799515" y="2587148"/>
            <a:ext cx="4300537" cy="30101"/>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grpSp>
        <p:nvGrpSpPr>
          <p:cNvPr id="52" name="组合 51"/>
          <p:cNvGrpSpPr/>
          <p:nvPr/>
        </p:nvGrpSpPr>
        <p:grpSpPr>
          <a:xfrm>
            <a:off x="4475251" y="4588387"/>
            <a:ext cx="796226" cy="303118"/>
            <a:chOff x="4627651" y="4588387"/>
            <a:chExt cx="796226" cy="303118"/>
          </a:xfrm>
          <a:solidFill>
            <a:srgbClr val="C00000"/>
          </a:solidFill>
        </p:grpSpPr>
        <p:sp>
          <p:nvSpPr>
            <p:cNvPr id="53" name="MH_Other_1"/>
            <p:cNvSpPr/>
            <p:nvPr>
              <p:custDataLst>
                <p:tags r:id="rId3"/>
              </p:custDataLst>
            </p:nvPr>
          </p:nvSpPr>
          <p:spPr>
            <a:xfrm>
              <a:off x="4627651" y="4588387"/>
              <a:ext cx="796226" cy="303118"/>
            </a:xfrm>
            <a:prstGeom prst="ellipse">
              <a:avLst/>
            </a:prstGeom>
            <a:grpFill/>
            <a:ln w="50800">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70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4" name="MH_Other_3"/>
            <p:cNvSpPr/>
            <p:nvPr>
              <p:custDataLst>
                <p:tags r:id="rId4"/>
              </p:custDataLst>
            </p:nvPr>
          </p:nvSpPr>
          <p:spPr>
            <a:xfrm>
              <a:off x="4928179" y="4713607"/>
              <a:ext cx="195170" cy="45770"/>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5" name="MH_Other_4"/>
            <p:cNvSpPr/>
            <p:nvPr>
              <p:custDataLst>
                <p:tags r:id="rId5"/>
              </p:custDataLst>
            </p:nvPr>
          </p:nvSpPr>
          <p:spPr>
            <a:xfrm>
              <a:off x="4904587" y="4708425"/>
              <a:ext cx="236622" cy="56133"/>
            </a:xfrm>
            <a:prstGeom prst="ellipse">
              <a:avLst/>
            </a:prstGeom>
            <a:grp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grpSp>
      <p:grpSp>
        <p:nvGrpSpPr>
          <p:cNvPr id="56" name="组合 55"/>
          <p:cNvGrpSpPr/>
          <p:nvPr/>
        </p:nvGrpSpPr>
        <p:grpSpPr>
          <a:xfrm>
            <a:off x="4571109" y="3827569"/>
            <a:ext cx="604510" cy="760818"/>
            <a:chOff x="4723509" y="3827569"/>
            <a:chExt cx="604510" cy="760818"/>
          </a:xfrm>
        </p:grpSpPr>
        <p:sp>
          <p:nvSpPr>
            <p:cNvPr id="57" name="MH_Other_2"/>
            <p:cNvSpPr/>
            <p:nvPr>
              <p:custDataLst>
                <p:tags r:id="rId1"/>
              </p:custDataLst>
            </p:nvPr>
          </p:nvSpPr>
          <p:spPr>
            <a:xfrm rot="8100000">
              <a:off x="4723509" y="3827569"/>
              <a:ext cx="604510" cy="604509"/>
            </a:xfrm>
            <a:prstGeom prst="teardrop">
              <a:avLst>
                <a:gd name="adj" fmla="val 124401"/>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fontAlgn="auto" hangingPunct="1">
                <a:spcBef>
                  <a:spcPts val="0"/>
                </a:spcBef>
                <a:spcAft>
                  <a:spcPts val="0"/>
                </a:spcAft>
                <a:defRPr/>
              </a:pPr>
              <a:endParaRPr lang="zh-CN" altLang="en-US" sz="1400">
                <a:solidFill>
                  <a:schemeClr val="tx1"/>
                </a:solidFill>
              </a:endParaRPr>
            </a:p>
          </p:txBody>
        </p:sp>
        <p:sp>
          <p:nvSpPr>
            <p:cNvPr id="58" name="MH_Other_5"/>
            <p:cNvSpPr/>
            <p:nvPr>
              <p:custDataLst>
                <p:tags r:id="rId2"/>
              </p:custDataLst>
            </p:nvPr>
          </p:nvSpPr>
          <p:spPr>
            <a:xfrm rot="10800000">
              <a:off x="4961858" y="4477848"/>
              <a:ext cx="127811" cy="110539"/>
            </a:xfrm>
            <a:prstGeom prst="triangle">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fontScale="25000" lnSpcReduction="20000"/>
            </a:bodyPr>
            <a:lstStyle/>
            <a:p>
              <a:pPr algn="ctr" eaLnBrk="1" fontAlgn="auto" hangingPunct="1">
                <a:spcBef>
                  <a:spcPts val="0"/>
                </a:spcBef>
                <a:spcAft>
                  <a:spcPts val="0"/>
                </a:spcAft>
                <a:defRPr/>
              </a:pPr>
              <a:endParaRPr lang="zh-CN" altLang="en-US" sz="1400">
                <a:solidFill>
                  <a:schemeClr val="tx1"/>
                </a:solidFill>
              </a:endParaRPr>
            </a:p>
          </p:txBody>
        </p:sp>
        <p:sp>
          <p:nvSpPr>
            <p:cNvPr id="59" name="KSO_Shape"/>
            <p:cNvSpPr/>
            <p:nvPr/>
          </p:nvSpPr>
          <p:spPr bwMode="auto">
            <a:xfrm>
              <a:off x="4901720" y="3962288"/>
              <a:ext cx="242356" cy="330485"/>
            </a:xfrm>
            <a:custGeom>
              <a:avLst/>
              <a:gdLst>
                <a:gd name="T0" fmla="*/ 1043490 w 1727200"/>
                <a:gd name="T1" fmla="*/ 1889661 h 2355851"/>
                <a:gd name="T2" fmla="*/ 971954 w 1727200"/>
                <a:gd name="T3" fmla="*/ 1879217 h 2355851"/>
                <a:gd name="T4" fmla="*/ 908642 w 1727200"/>
                <a:gd name="T5" fmla="*/ 1873228 h 2355851"/>
                <a:gd name="T6" fmla="*/ 805395 w 1727200"/>
                <a:gd name="T7" fmla="*/ 1891200 h 2355851"/>
                <a:gd name="T8" fmla="*/ 294377 w 1727200"/>
                <a:gd name="T9" fmla="*/ 1864112 h 2355851"/>
                <a:gd name="T10" fmla="*/ 204319 w 1727200"/>
                <a:gd name="T11" fmla="*/ 1859188 h 2355851"/>
                <a:gd name="T12" fmla="*/ 403037 w 1727200"/>
                <a:gd name="T13" fmla="*/ 1831093 h 2355851"/>
                <a:gd name="T14" fmla="*/ 385153 w 1727200"/>
                <a:gd name="T15" fmla="*/ 1875835 h 2355851"/>
                <a:gd name="T16" fmla="*/ 314255 w 1727200"/>
                <a:gd name="T17" fmla="*/ 1828555 h 2355851"/>
                <a:gd name="T18" fmla="*/ 1396680 w 1727200"/>
                <a:gd name="T19" fmla="*/ 1673890 h 2355851"/>
                <a:gd name="T20" fmla="*/ 1158484 w 1727200"/>
                <a:gd name="T21" fmla="*/ 1682254 h 2355851"/>
                <a:gd name="T22" fmla="*/ 1397000 w 1727200"/>
                <a:gd name="T23" fmla="*/ 1515868 h 2355851"/>
                <a:gd name="T24" fmla="*/ 987568 w 1727200"/>
                <a:gd name="T25" fmla="*/ 1490804 h 2355851"/>
                <a:gd name="T26" fmla="*/ 1253277 w 1727200"/>
                <a:gd name="T27" fmla="*/ 1471432 h 2355851"/>
                <a:gd name="T28" fmla="*/ 1237020 w 1727200"/>
                <a:gd name="T29" fmla="*/ 1450572 h 2355851"/>
                <a:gd name="T30" fmla="*/ 1230964 w 1727200"/>
                <a:gd name="T31" fmla="*/ 1399867 h 2355851"/>
                <a:gd name="T32" fmla="*/ 604919 w 1727200"/>
                <a:gd name="T33" fmla="*/ 1195760 h 2355851"/>
                <a:gd name="T34" fmla="*/ 622850 w 1727200"/>
                <a:gd name="T35" fmla="*/ 1257377 h 2355851"/>
                <a:gd name="T36" fmla="*/ 583786 w 1727200"/>
                <a:gd name="T37" fmla="*/ 1172011 h 2355851"/>
                <a:gd name="T38" fmla="*/ 952240 w 1727200"/>
                <a:gd name="T39" fmla="*/ 984723 h 2355851"/>
                <a:gd name="T40" fmla="*/ 1237109 w 1727200"/>
                <a:gd name="T41" fmla="*/ 829944 h 2355851"/>
                <a:gd name="T42" fmla="*/ 1296524 w 1727200"/>
                <a:gd name="T43" fmla="*/ 1344054 h 2355851"/>
                <a:gd name="T44" fmla="*/ 1222657 w 1727200"/>
                <a:gd name="T45" fmla="*/ 1307767 h 2355851"/>
                <a:gd name="T46" fmla="*/ 1156498 w 1727200"/>
                <a:gd name="T47" fmla="*/ 1377129 h 2355851"/>
                <a:gd name="T48" fmla="*/ 962517 w 1727200"/>
                <a:gd name="T49" fmla="*/ 1487272 h 2355851"/>
                <a:gd name="T50" fmla="*/ 740274 w 1727200"/>
                <a:gd name="T51" fmla="*/ 1122482 h 2355851"/>
                <a:gd name="T52" fmla="*/ 841118 w 1727200"/>
                <a:gd name="T53" fmla="*/ 781135 h 2355851"/>
                <a:gd name="T54" fmla="*/ 430898 w 1727200"/>
                <a:gd name="T55" fmla="*/ 801009 h 2355851"/>
                <a:gd name="T56" fmla="*/ 461998 w 1727200"/>
                <a:gd name="T57" fmla="*/ 1129855 h 2355851"/>
                <a:gd name="T58" fmla="*/ 426089 w 1727200"/>
                <a:gd name="T59" fmla="*/ 1378495 h 2355851"/>
                <a:gd name="T60" fmla="*/ 70855 w 1727200"/>
                <a:gd name="T61" fmla="*/ 1387478 h 2355851"/>
                <a:gd name="T62" fmla="*/ 4488 w 1727200"/>
                <a:gd name="T63" fmla="*/ 1088468 h 2355851"/>
                <a:gd name="T64" fmla="*/ 57068 w 1727200"/>
                <a:gd name="T65" fmla="*/ 810313 h 2355851"/>
                <a:gd name="T66" fmla="*/ 331509 w 1727200"/>
                <a:gd name="T67" fmla="*/ 787534 h 2355851"/>
                <a:gd name="T68" fmla="*/ 125811 w 1727200"/>
                <a:gd name="T69" fmla="*/ 501282 h 2355851"/>
                <a:gd name="T70" fmla="*/ 1024838 w 1727200"/>
                <a:gd name="T71" fmla="*/ 389600 h 2355851"/>
                <a:gd name="T72" fmla="*/ 1138915 w 1727200"/>
                <a:gd name="T73" fmla="*/ 510268 h 2355851"/>
                <a:gd name="T74" fmla="*/ 1127025 w 1727200"/>
                <a:gd name="T75" fmla="*/ 638637 h 2355851"/>
                <a:gd name="T76" fmla="*/ 1059865 w 1727200"/>
                <a:gd name="T77" fmla="*/ 727854 h 2355851"/>
                <a:gd name="T78" fmla="*/ 942253 w 1727200"/>
                <a:gd name="T79" fmla="*/ 763476 h 2355851"/>
                <a:gd name="T80" fmla="*/ 853240 w 1727200"/>
                <a:gd name="T81" fmla="*/ 625158 h 2355851"/>
                <a:gd name="T82" fmla="*/ 861595 w 1727200"/>
                <a:gd name="T83" fmla="*/ 509305 h 2355851"/>
                <a:gd name="T84" fmla="*/ 872842 w 1727200"/>
                <a:gd name="T85" fmla="*/ 486520 h 2355851"/>
                <a:gd name="T86" fmla="*/ 954142 w 1727200"/>
                <a:gd name="T87" fmla="*/ 391205 h 2355851"/>
                <a:gd name="T88" fmla="*/ 400618 w 1727200"/>
                <a:gd name="T89" fmla="*/ 437418 h 2355851"/>
                <a:gd name="T90" fmla="*/ 332958 w 1727200"/>
                <a:gd name="T91" fmla="*/ 478818 h 2355851"/>
                <a:gd name="T92" fmla="*/ 400618 w 1727200"/>
                <a:gd name="T93" fmla="*/ 536583 h 2355851"/>
                <a:gd name="T94" fmla="*/ 341295 w 1727200"/>
                <a:gd name="T95" fmla="*/ 713413 h 2355851"/>
                <a:gd name="T96" fmla="*/ 222971 w 1727200"/>
                <a:gd name="T97" fmla="*/ 739728 h 2355851"/>
                <a:gd name="T98" fmla="*/ 126131 w 1727200"/>
                <a:gd name="T99" fmla="*/ 619061 h 2355851"/>
                <a:gd name="T100" fmla="*/ 120359 w 1727200"/>
                <a:gd name="T101" fmla="*/ 525352 h 2355851"/>
                <a:gd name="T102" fmla="*/ 146013 w 1727200"/>
                <a:gd name="T103" fmla="*/ 392168 h 2355851"/>
                <a:gd name="T104" fmla="*/ 525159 w 1727200"/>
                <a:gd name="T105" fmla="*/ 97743 h 2355851"/>
                <a:gd name="T106" fmla="*/ 539603 w 1727200"/>
                <a:gd name="T107" fmla="*/ 290238 h 2355851"/>
                <a:gd name="T108" fmla="*/ 351817 w 1727200"/>
                <a:gd name="T109" fmla="*/ 148669 h 2355851"/>
                <a:gd name="T110" fmla="*/ 477009 w 1727200"/>
                <a:gd name="T111" fmla="*/ 31763 h 2355851"/>
                <a:gd name="T112" fmla="*/ 941443 w 1727200"/>
                <a:gd name="T113" fmla="*/ 76586 h 2355851"/>
                <a:gd name="T114" fmla="*/ 935336 w 1727200"/>
                <a:gd name="T115" fmla="*/ 277506 h 2355851"/>
                <a:gd name="T116" fmla="*/ 743090 w 1727200"/>
                <a:gd name="T117" fmla="*/ 361463 h 2355851"/>
                <a:gd name="T118" fmla="*/ 549880 w 1727200"/>
                <a:gd name="T119" fmla="*/ 200920 h 2355851"/>
                <a:gd name="T120" fmla="*/ 642145 w 1727200"/>
                <a:gd name="T121" fmla="*/ 29802 h 2355851"/>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27200" h="2355851">
                  <a:moveTo>
                    <a:pt x="1251043" y="2284413"/>
                  </a:moveTo>
                  <a:lnTo>
                    <a:pt x="1346200" y="2284413"/>
                  </a:lnTo>
                  <a:lnTo>
                    <a:pt x="1345016" y="2287238"/>
                  </a:lnTo>
                  <a:lnTo>
                    <a:pt x="1345410" y="2288853"/>
                  </a:lnTo>
                  <a:lnTo>
                    <a:pt x="1345410" y="2291275"/>
                  </a:lnTo>
                  <a:lnTo>
                    <a:pt x="1345805" y="2294503"/>
                  </a:lnTo>
                  <a:lnTo>
                    <a:pt x="1345410" y="2299347"/>
                  </a:lnTo>
                  <a:lnTo>
                    <a:pt x="1345016" y="2305804"/>
                  </a:lnTo>
                  <a:lnTo>
                    <a:pt x="1343831" y="2313473"/>
                  </a:lnTo>
                  <a:lnTo>
                    <a:pt x="1341857" y="2322756"/>
                  </a:lnTo>
                  <a:lnTo>
                    <a:pt x="1340278" y="2323159"/>
                  </a:lnTo>
                  <a:lnTo>
                    <a:pt x="1337908" y="2323563"/>
                  </a:lnTo>
                  <a:lnTo>
                    <a:pt x="1331986" y="2324774"/>
                  </a:lnTo>
                  <a:lnTo>
                    <a:pt x="1320930" y="2325177"/>
                  </a:lnTo>
                  <a:lnTo>
                    <a:pt x="1320535" y="2324774"/>
                  </a:lnTo>
                  <a:lnTo>
                    <a:pt x="1319746" y="2324774"/>
                  </a:lnTo>
                  <a:lnTo>
                    <a:pt x="1319351" y="2323159"/>
                  </a:lnTo>
                  <a:lnTo>
                    <a:pt x="1318561" y="2321948"/>
                  </a:lnTo>
                  <a:lnTo>
                    <a:pt x="1318166" y="2321141"/>
                  </a:lnTo>
                  <a:lnTo>
                    <a:pt x="1316982" y="2320334"/>
                  </a:lnTo>
                  <a:lnTo>
                    <a:pt x="1315008" y="2320334"/>
                  </a:lnTo>
                  <a:lnTo>
                    <a:pt x="1312639" y="2321545"/>
                  </a:lnTo>
                  <a:lnTo>
                    <a:pt x="1308295" y="2323966"/>
                  </a:lnTo>
                  <a:lnTo>
                    <a:pt x="1299214" y="2330828"/>
                  </a:lnTo>
                  <a:lnTo>
                    <a:pt x="1290133" y="2336882"/>
                  </a:lnTo>
                  <a:lnTo>
                    <a:pt x="1279867" y="2342936"/>
                  </a:lnTo>
                  <a:lnTo>
                    <a:pt x="1274339" y="2345761"/>
                  </a:lnTo>
                  <a:lnTo>
                    <a:pt x="1269601" y="2347779"/>
                  </a:lnTo>
                  <a:lnTo>
                    <a:pt x="1263678" y="2349797"/>
                  </a:lnTo>
                  <a:lnTo>
                    <a:pt x="1257756" y="2351412"/>
                  </a:lnTo>
                  <a:lnTo>
                    <a:pt x="1251833" y="2353430"/>
                  </a:lnTo>
                  <a:lnTo>
                    <a:pt x="1245516" y="2354237"/>
                  </a:lnTo>
                  <a:lnTo>
                    <a:pt x="1238803" y="2355044"/>
                  </a:lnTo>
                  <a:lnTo>
                    <a:pt x="1231696" y="2355851"/>
                  </a:lnTo>
                  <a:lnTo>
                    <a:pt x="1224589" y="2355851"/>
                  </a:lnTo>
                  <a:lnTo>
                    <a:pt x="1217087" y="2355448"/>
                  </a:lnTo>
                  <a:lnTo>
                    <a:pt x="1210770" y="2354640"/>
                  </a:lnTo>
                  <a:lnTo>
                    <a:pt x="1205637" y="2353833"/>
                  </a:lnTo>
                  <a:lnTo>
                    <a:pt x="1201688" y="2352622"/>
                  </a:lnTo>
                  <a:lnTo>
                    <a:pt x="1198135" y="2350604"/>
                  </a:lnTo>
                  <a:lnTo>
                    <a:pt x="1195766" y="2348990"/>
                  </a:lnTo>
                  <a:lnTo>
                    <a:pt x="1193791" y="2346972"/>
                  </a:lnTo>
                  <a:lnTo>
                    <a:pt x="1192607" y="2344147"/>
                  </a:lnTo>
                  <a:lnTo>
                    <a:pt x="1192212" y="2342129"/>
                  </a:lnTo>
                  <a:lnTo>
                    <a:pt x="1192607" y="2339303"/>
                  </a:lnTo>
                  <a:lnTo>
                    <a:pt x="1193397" y="2336478"/>
                  </a:lnTo>
                  <a:lnTo>
                    <a:pt x="1194976" y="2333653"/>
                  </a:lnTo>
                  <a:lnTo>
                    <a:pt x="1196555" y="2330424"/>
                  </a:lnTo>
                  <a:lnTo>
                    <a:pt x="1198924" y="2327195"/>
                  </a:lnTo>
                  <a:lnTo>
                    <a:pt x="1201688" y="2323966"/>
                  </a:lnTo>
                  <a:lnTo>
                    <a:pt x="1207216" y="2317912"/>
                  </a:lnTo>
                  <a:lnTo>
                    <a:pt x="1213928" y="2311455"/>
                  </a:lnTo>
                  <a:lnTo>
                    <a:pt x="1221825" y="2305401"/>
                  </a:lnTo>
                  <a:lnTo>
                    <a:pt x="1228932" y="2299750"/>
                  </a:lnTo>
                  <a:lnTo>
                    <a:pt x="1235645" y="2294503"/>
                  </a:lnTo>
                  <a:lnTo>
                    <a:pt x="1246305" y="2287238"/>
                  </a:lnTo>
                  <a:lnTo>
                    <a:pt x="1251043" y="2284413"/>
                  </a:lnTo>
                  <a:close/>
                  <a:moveTo>
                    <a:pt x="1054800" y="2279650"/>
                  </a:moveTo>
                  <a:lnTo>
                    <a:pt x="1150937" y="2279650"/>
                  </a:lnTo>
                  <a:lnTo>
                    <a:pt x="1149740" y="2282428"/>
                  </a:lnTo>
                  <a:lnTo>
                    <a:pt x="1150139" y="2284413"/>
                  </a:lnTo>
                  <a:lnTo>
                    <a:pt x="1150139" y="2286397"/>
                  </a:lnTo>
                  <a:lnTo>
                    <a:pt x="1150538" y="2289572"/>
                  </a:lnTo>
                  <a:lnTo>
                    <a:pt x="1150538" y="2294335"/>
                  </a:lnTo>
                  <a:lnTo>
                    <a:pt x="1149740" y="2300288"/>
                  </a:lnTo>
                  <a:lnTo>
                    <a:pt x="1148544" y="2307828"/>
                  </a:lnTo>
                  <a:lnTo>
                    <a:pt x="1146948" y="2316956"/>
                  </a:lnTo>
                  <a:lnTo>
                    <a:pt x="1144953" y="2318147"/>
                  </a:lnTo>
                  <a:lnTo>
                    <a:pt x="1142560" y="2318544"/>
                  </a:lnTo>
                  <a:lnTo>
                    <a:pt x="1136576" y="2318941"/>
                  </a:lnTo>
                  <a:lnTo>
                    <a:pt x="1125407" y="2319338"/>
                  </a:lnTo>
                  <a:lnTo>
                    <a:pt x="1125008" y="2319338"/>
                  </a:lnTo>
                  <a:lnTo>
                    <a:pt x="1124609" y="2319338"/>
                  </a:lnTo>
                  <a:lnTo>
                    <a:pt x="1123811" y="2318147"/>
                  </a:lnTo>
                  <a:lnTo>
                    <a:pt x="1123412" y="2316560"/>
                  </a:lnTo>
                  <a:lnTo>
                    <a:pt x="1122615" y="2315369"/>
                  </a:lnTo>
                  <a:lnTo>
                    <a:pt x="1121418" y="2314972"/>
                  </a:lnTo>
                  <a:lnTo>
                    <a:pt x="1119822" y="2314972"/>
                  </a:lnTo>
                  <a:lnTo>
                    <a:pt x="1117030" y="2315766"/>
                  </a:lnTo>
                  <a:lnTo>
                    <a:pt x="1113041" y="2318941"/>
                  </a:lnTo>
                  <a:lnTo>
                    <a:pt x="1103467" y="2325291"/>
                  </a:lnTo>
                  <a:lnTo>
                    <a:pt x="1094292" y="2331641"/>
                  </a:lnTo>
                  <a:lnTo>
                    <a:pt x="1083920" y="2336800"/>
                  </a:lnTo>
                  <a:lnTo>
                    <a:pt x="1079133" y="2339578"/>
                  </a:lnTo>
                  <a:lnTo>
                    <a:pt x="1073549" y="2341960"/>
                  </a:lnTo>
                  <a:lnTo>
                    <a:pt x="1067565" y="2343944"/>
                  </a:lnTo>
                  <a:lnTo>
                    <a:pt x="1061581" y="2345928"/>
                  </a:lnTo>
                  <a:lnTo>
                    <a:pt x="1055598" y="2347119"/>
                  </a:lnTo>
                  <a:lnTo>
                    <a:pt x="1049215" y="2348310"/>
                  </a:lnTo>
                  <a:lnTo>
                    <a:pt x="1042434" y="2349103"/>
                  </a:lnTo>
                  <a:lnTo>
                    <a:pt x="1035652" y="2349500"/>
                  </a:lnTo>
                  <a:lnTo>
                    <a:pt x="1028073" y="2349500"/>
                  </a:lnTo>
                  <a:lnTo>
                    <a:pt x="1020493" y="2349500"/>
                  </a:lnTo>
                  <a:lnTo>
                    <a:pt x="1014111" y="2348706"/>
                  </a:lnTo>
                  <a:lnTo>
                    <a:pt x="1008925" y="2347913"/>
                  </a:lnTo>
                  <a:lnTo>
                    <a:pt x="1004936" y="2346722"/>
                  </a:lnTo>
                  <a:lnTo>
                    <a:pt x="1001346" y="2345135"/>
                  </a:lnTo>
                  <a:lnTo>
                    <a:pt x="998952" y="2342753"/>
                  </a:lnTo>
                  <a:lnTo>
                    <a:pt x="997357" y="2341166"/>
                  </a:lnTo>
                  <a:lnTo>
                    <a:pt x="995761" y="2338785"/>
                  </a:lnTo>
                  <a:lnTo>
                    <a:pt x="995362" y="2336006"/>
                  </a:lnTo>
                  <a:lnTo>
                    <a:pt x="995761" y="2333625"/>
                  </a:lnTo>
                  <a:lnTo>
                    <a:pt x="996958" y="2330847"/>
                  </a:lnTo>
                  <a:lnTo>
                    <a:pt x="998154" y="2328069"/>
                  </a:lnTo>
                  <a:lnTo>
                    <a:pt x="999750" y="2325291"/>
                  </a:lnTo>
                  <a:lnTo>
                    <a:pt x="1002144" y="2321719"/>
                  </a:lnTo>
                  <a:lnTo>
                    <a:pt x="1004936" y="2318941"/>
                  </a:lnTo>
                  <a:lnTo>
                    <a:pt x="1010920" y="2312591"/>
                  </a:lnTo>
                  <a:lnTo>
                    <a:pt x="1017701" y="2306241"/>
                  </a:lnTo>
                  <a:lnTo>
                    <a:pt x="1025280" y="2300288"/>
                  </a:lnTo>
                  <a:lnTo>
                    <a:pt x="1032461" y="2294731"/>
                  </a:lnTo>
                  <a:lnTo>
                    <a:pt x="1039242" y="2289572"/>
                  </a:lnTo>
                  <a:lnTo>
                    <a:pt x="1050013" y="2282031"/>
                  </a:lnTo>
                  <a:lnTo>
                    <a:pt x="1054800" y="2279650"/>
                  </a:lnTo>
                  <a:close/>
                  <a:moveTo>
                    <a:pt x="214312" y="2259013"/>
                  </a:moveTo>
                  <a:lnTo>
                    <a:pt x="309863" y="2259013"/>
                  </a:lnTo>
                  <a:lnTo>
                    <a:pt x="314207" y="2261449"/>
                  </a:lnTo>
                  <a:lnTo>
                    <a:pt x="324867" y="2269161"/>
                  </a:lnTo>
                  <a:lnTo>
                    <a:pt x="331580" y="2274031"/>
                  </a:lnTo>
                  <a:lnTo>
                    <a:pt x="339082" y="2280120"/>
                  </a:lnTo>
                  <a:lnTo>
                    <a:pt x="346584" y="2286208"/>
                  </a:lnTo>
                  <a:lnTo>
                    <a:pt x="353296" y="2292703"/>
                  </a:lnTo>
                  <a:lnTo>
                    <a:pt x="359219" y="2299197"/>
                  </a:lnTo>
                  <a:lnTo>
                    <a:pt x="361982" y="2302038"/>
                  </a:lnTo>
                  <a:lnTo>
                    <a:pt x="363957" y="2305286"/>
                  </a:lnTo>
                  <a:lnTo>
                    <a:pt x="365536" y="2308127"/>
                  </a:lnTo>
                  <a:lnTo>
                    <a:pt x="367115" y="2311374"/>
                  </a:lnTo>
                  <a:lnTo>
                    <a:pt x="367905" y="2314215"/>
                  </a:lnTo>
                  <a:lnTo>
                    <a:pt x="368300" y="2316651"/>
                  </a:lnTo>
                  <a:lnTo>
                    <a:pt x="367905" y="2319492"/>
                  </a:lnTo>
                  <a:lnTo>
                    <a:pt x="367115" y="2321521"/>
                  </a:lnTo>
                  <a:lnTo>
                    <a:pt x="364746" y="2323551"/>
                  </a:lnTo>
                  <a:lnTo>
                    <a:pt x="362377" y="2325986"/>
                  </a:lnTo>
                  <a:lnTo>
                    <a:pt x="358824" y="2327204"/>
                  </a:lnTo>
                  <a:lnTo>
                    <a:pt x="354875" y="2328422"/>
                  </a:lnTo>
                  <a:lnTo>
                    <a:pt x="349742" y="2329639"/>
                  </a:lnTo>
                  <a:lnTo>
                    <a:pt x="343425" y="2330045"/>
                  </a:lnTo>
                  <a:lnTo>
                    <a:pt x="335923" y="2330451"/>
                  </a:lnTo>
                  <a:lnTo>
                    <a:pt x="328816" y="2330451"/>
                  </a:lnTo>
                  <a:lnTo>
                    <a:pt x="321709" y="2330045"/>
                  </a:lnTo>
                  <a:lnTo>
                    <a:pt x="315391" y="2329234"/>
                  </a:lnTo>
                  <a:lnTo>
                    <a:pt x="308679" y="2328016"/>
                  </a:lnTo>
                  <a:lnTo>
                    <a:pt x="302756" y="2326798"/>
                  </a:lnTo>
                  <a:lnTo>
                    <a:pt x="296834" y="2324363"/>
                  </a:lnTo>
                  <a:lnTo>
                    <a:pt x="291306" y="2322739"/>
                  </a:lnTo>
                  <a:lnTo>
                    <a:pt x="286173" y="2320304"/>
                  </a:lnTo>
                  <a:lnTo>
                    <a:pt x="281040" y="2317463"/>
                  </a:lnTo>
                  <a:lnTo>
                    <a:pt x="270774" y="2312186"/>
                  </a:lnTo>
                  <a:lnTo>
                    <a:pt x="261298" y="2305691"/>
                  </a:lnTo>
                  <a:lnTo>
                    <a:pt x="252612" y="2299197"/>
                  </a:lnTo>
                  <a:lnTo>
                    <a:pt x="248268" y="2295950"/>
                  </a:lnTo>
                  <a:lnTo>
                    <a:pt x="245504" y="2294732"/>
                  </a:lnTo>
                  <a:lnTo>
                    <a:pt x="243530" y="2294732"/>
                  </a:lnTo>
                  <a:lnTo>
                    <a:pt x="242346" y="2295544"/>
                  </a:lnTo>
                  <a:lnTo>
                    <a:pt x="241951" y="2296762"/>
                  </a:lnTo>
                  <a:lnTo>
                    <a:pt x="241556" y="2298385"/>
                  </a:lnTo>
                  <a:lnTo>
                    <a:pt x="240766" y="2299197"/>
                  </a:lnTo>
                  <a:lnTo>
                    <a:pt x="240371" y="2299603"/>
                  </a:lnTo>
                  <a:lnTo>
                    <a:pt x="239582" y="2299603"/>
                  </a:lnTo>
                  <a:lnTo>
                    <a:pt x="228526" y="2299197"/>
                  </a:lnTo>
                  <a:lnTo>
                    <a:pt x="222604" y="2298791"/>
                  </a:lnTo>
                  <a:lnTo>
                    <a:pt x="220629" y="2298385"/>
                  </a:lnTo>
                  <a:lnTo>
                    <a:pt x="219050" y="2297574"/>
                  </a:lnTo>
                  <a:lnTo>
                    <a:pt x="216681" y="2287832"/>
                  </a:lnTo>
                  <a:lnTo>
                    <a:pt x="215496" y="2280120"/>
                  </a:lnTo>
                  <a:lnTo>
                    <a:pt x="215102" y="2274031"/>
                  </a:lnTo>
                  <a:lnTo>
                    <a:pt x="215102" y="2269161"/>
                  </a:lnTo>
                  <a:lnTo>
                    <a:pt x="215102" y="2265914"/>
                  </a:lnTo>
                  <a:lnTo>
                    <a:pt x="215496" y="2263478"/>
                  </a:lnTo>
                  <a:lnTo>
                    <a:pt x="215891" y="2261449"/>
                  </a:lnTo>
                  <a:lnTo>
                    <a:pt x="214312" y="2259013"/>
                  </a:lnTo>
                  <a:close/>
                  <a:moveTo>
                    <a:pt x="387350" y="2254250"/>
                  </a:moveTo>
                  <a:lnTo>
                    <a:pt x="482901" y="2254250"/>
                  </a:lnTo>
                  <a:lnTo>
                    <a:pt x="487245" y="2257390"/>
                  </a:lnTo>
                  <a:lnTo>
                    <a:pt x="498300" y="2264453"/>
                  </a:lnTo>
                  <a:lnTo>
                    <a:pt x="505013" y="2269162"/>
                  </a:lnTo>
                  <a:lnTo>
                    <a:pt x="512120" y="2274656"/>
                  </a:lnTo>
                  <a:lnTo>
                    <a:pt x="519622" y="2280935"/>
                  </a:lnTo>
                  <a:lnTo>
                    <a:pt x="526334" y="2286821"/>
                  </a:lnTo>
                  <a:lnTo>
                    <a:pt x="532257" y="2293099"/>
                  </a:lnTo>
                  <a:lnTo>
                    <a:pt x="534626" y="2296239"/>
                  </a:lnTo>
                  <a:lnTo>
                    <a:pt x="537390" y="2299378"/>
                  </a:lnTo>
                  <a:lnTo>
                    <a:pt x="538969" y="2302125"/>
                  </a:lnTo>
                  <a:lnTo>
                    <a:pt x="540153" y="2305264"/>
                  </a:lnTo>
                  <a:lnTo>
                    <a:pt x="540943" y="2308011"/>
                  </a:lnTo>
                  <a:lnTo>
                    <a:pt x="541338" y="2310758"/>
                  </a:lnTo>
                  <a:lnTo>
                    <a:pt x="540943" y="2313113"/>
                  </a:lnTo>
                  <a:lnTo>
                    <a:pt x="539759" y="2315075"/>
                  </a:lnTo>
                  <a:lnTo>
                    <a:pt x="538179" y="2317429"/>
                  </a:lnTo>
                  <a:lnTo>
                    <a:pt x="535415" y="2318999"/>
                  </a:lnTo>
                  <a:lnTo>
                    <a:pt x="532257" y="2320569"/>
                  </a:lnTo>
                  <a:lnTo>
                    <a:pt x="527913" y="2321746"/>
                  </a:lnTo>
                  <a:lnTo>
                    <a:pt x="523175" y="2322923"/>
                  </a:lnTo>
                  <a:lnTo>
                    <a:pt x="516858" y="2323315"/>
                  </a:lnTo>
                  <a:lnTo>
                    <a:pt x="509356" y="2324100"/>
                  </a:lnTo>
                  <a:lnTo>
                    <a:pt x="501459" y="2324100"/>
                  </a:lnTo>
                  <a:lnTo>
                    <a:pt x="494747" y="2323315"/>
                  </a:lnTo>
                  <a:lnTo>
                    <a:pt x="488034" y="2322531"/>
                  </a:lnTo>
                  <a:lnTo>
                    <a:pt x="481717" y="2321353"/>
                  </a:lnTo>
                  <a:lnTo>
                    <a:pt x="476189" y="2319784"/>
                  </a:lnTo>
                  <a:lnTo>
                    <a:pt x="470267" y="2318214"/>
                  </a:lnTo>
                  <a:lnTo>
                    <a:pt x="464344" y="2315860"/>
                  </a:lnTo>
                  <a:lnTo>
                    <a:pt x="459211" y="2313897"/>
                  </a:lnTo>
                  <a:lnTo>
                    <a:pt x="453683" y="2311543"/>
                  </a:lnTo>
                  <a:lnTo>
                    <a:pt x="443812" y="2306049"/>
                  </a:lnTo>
                  <a:lnTo>
                    <a:pt x="434336" y="2299770"/>
                  </a:lnTo>
                  <a:lnTo>
                    <a:pt x="425255" y="2293099"/>
                  </a:lnTo>
                  <a:lnTo>
                    <a:pt x="420911" y="2290745"/>
                  </a:lnTo>
                  <a:lnTo>
                    <a:pt x="418542" y="2289175"/>
                  </a:lnTo>
                  <a:lnTo>
                    <a:pt x="416963" y="2289175"/>
                  </a:lnTo>
                  <a:lnTo>
                    <a:pt x="415778" y="2289960"/>
                  </a:lnTo>
                  <a:lnTo>
                    <a:pt x="415384" y="2291530"/>
                  </a:lnTo>
                  <a:lnTo>
                    <a:pt x="414199" y="2292707"/>
                  </a:lnTo>
                  <a:lnTo>
                    <a:pt x="413409" y="2293492"/>
                  </a:lnTo>
                  <a:lnTo>
                    <a:pt x="413015" y="2293884"/>
                  </a:lnTo>
                  <a:lnTo>
                    <a:pt x="412620" y="2293884"/>
                  </a:lnTo>
                  <a:lnTo>
                    <a:pt x="401959" y="2293492"/>
                  </a:lnTo>
                  <a:lnTo>
                    <a:pt x="396036" y="2293099"/>
                  </a:lnTo>
                  <a:lnTo>
                    <a:pt x="393273" y="2292315"/>
                  </a:lnTo>
                  <a:lnTo>
                    <a:pt x="391693" y="2291922"/>
                  </a:lnTo>
                  <a:lnTo>
                    <a:pt x="390114" y="2282504"/>
                  </a:lnTo>
                  <a:lnTo>
                    <a:pt x="388929" y="2275048"/>
                  </a:lnTo>
                  <a:lnTo>
                    <a:pt x="388140" y="2269162"/>
                  </a:lnTo>
                  <a:lnTo>
                    <a:pt x="388140" y="2264845"/>
                  </a:lnTo>
                  <a:lnTo>
                    <a:pt x="388534" y="2261314"/>
                  </a:lnTo>
                  <a:lnTo>
                    <a:pt x="388534" y="2258959"/>
                  </a:lnTo>
                  <a:lnTo>
                    <a:pt x="388929" y="2257390"/>
                  </a:lnTo>
                  <a:lnTo>
                    <a:pt x="387350" y="2254250"/>
                  </a:lnTo>
                  <a:close/>
                  <a:moveTo>
                    <a:pt x="1427162" y="1922463"/>
                  </a:moveTo>
                  <a:lnTo>
                    <a:pt x="1564119" y="1922463"/>
                  </a:lnTo>
                  <a:lnTo>
                    <a:pt x="1564119" y="1952298"/>
                  </a:lnTo>
                  <a:lnTo>
                    <a:pt x="1564515" y="1953094"/>
                  </a:lnTo>
                  <a:lnTo>
                    <a:pt x="1565306" y="1953889"/>
                  </a:lnTo>
                  <a:lnTo>
                    <a:pt x="1567285" y="1955083"/>
                  </a:lnTo>
                  <a:lnTo>
                    <a:pt x="1569265" y="1955878"/>
                  </a:lnTo>
                  <a:lnTo>
                    <a:pt x="1571640" y="1956674"/>
                  </a:lnTo>
                  <a:lnTo>
                    <a:pt x="1575994" y="1957071"/>
                  </a:lnTo>
                  <a:lnTo>
                    <a:pt x="1580744" y="1957469"/>
                  </a:lnTo>
                  <a:lnTo>
                    <a:pt x="1585494" y="1957071"/>
                  </a:lnTo>
                  <a:lnTo>
                    <a:pt x="1589452" y="1956674"/>
                  </a:lnTo>
                  <a:lnTo>
                    <a:pt x="1592618" y="1955878"/>
                  </a:lnTo>
                  <a:lnTo>
                    <a:pt x="1594993" y="1955083"/>
                  </a:lnTo>
                  <a:lnTo>
                    <a:pt x="1596577" y="1953889"/>
                  </a:lnTo>
                  <a:lnTo>
                    <a:pt x="1597368" y="1953094"/>
                  </a:lnTo>
                  <a:lnTo>
                    <a:pt x="1598160" y="1952298"/>
                  </a:lnTo>
                  <a:lnTo>
                    <a:pt x="1598160" y="1922463"/>
                  </a:lnTo>
                  <a:lnTo>
                    <a:pt x="1727200" y="1922463"/>
                  </a:lnTo>
                  <a:lnTo>
                    <a:pt x="1727200" y="2064079"/>
                  </a:lnTo>
                  <a:lnTo>
                    <a:pt x="1727200" y="2066863"/>
                  </a:lnTo>
                  <a:lnTo>
                    <a:pt x="1726804" y="2070045"/>
                  </a:lnTo>
                  <a:lnTo>
                    <a:pt x="1726013" y="2072830"/>
                  </a:lnTo>
                  <a:lnTo>
                    <a:pt x="1725221" y="2075615"/>
                  </a:lnTo>
                  <a:lnTo>
                    <a:pt x="1724034" y="2078001"/>
                  </a:lnTo>
                  <a:lnTo>
                    <a:pt x="1722450" y="2080388"/>
                  </a:lnTo>
                  <a:lnTo>
                    <a:pt x="1720471" y="2083173"/>
                  </a:lnTo>
                  <a:lnTo>
                    <a:pt x="1718888" y="2085162"/>
                  </a:lnTo>
                  <a:lnTo>
                    <a:pt x="1716909" y="2086753"/>
                  </a:lnTo>
                  <a:lnTo>
                    <a:pt x="1714138" y="2088742"/>
                  </a:lnTo>
                  <a:lnTo>
                    <a:pt x="1711763" y="2090333"/>
                  </a:lnTo>
                  <a:lnTo>
                    <a:pt x="1709388" y="2091526"/>
                  </a:lnTo>
                  <a:lnTo>
                    <a:pt x="1706617" y="2092322"/>
                  </a:lnTo>
                  <a:lnTo>
                    <a:pt x="1703846" y="2093118"/>
                  </a:lnTo>
                  <a:lnTo>
                    <a:pt x="1700680" y="2093515"/>
                  </a:lnTo>
                  <a:lnTo>
                    <a:pt x="1697513" y="2093913"/>
                  </a:lnTo>
                  <a:lnTo>
                    <a:pt x="1456849" y="2093913"/>
                  </a:lnTo>
                  <a:lnTo>
                    <a:pt x="1454078" y="2093515"/>
                  </a:lnTo>
                  <a:lnTo>
                    <a:pt x="1451308" y="2093118"/>
                  </a:lnTo>
                  <a:lnTo>
                    <a:pt x="1448141" y="2092322"/>
                  </a:lnTo>
                  <a:lnTo>
                    <a:pt x="1445766" y="2091526"/>
                  </a:lnTo>
                  <a:lnTo>
                    <a:pt x="1442995" y="2090333"/>
                  </a:lnTo>
                  <a:lnTo>
                    <a:pt x="1440620" y="2088742"/>
                  </a:lnTo>
                  <a:lnTo>
                    <a:pt x="1438245" y="2086753"/>
                  </a:lnTo>
                  <a:lnTo>
                    <a:pt x="1435870" y="2085162"/>
                  </a:lnTo>
                  <a:lnTo>
                    <a:pt x="1434287" y="2083173"/>
                  </a:lnTo>
                  <a:lnTo>
                    <a:pt x="1432308" y="2080388"/>
                  </a:lnTo>
                  <a:lnTo>
                    <a:pt x="1431120" y="2078001"/>
                  </a:lnTo>
                  <a:lnTo>
                    <a:pt x="1429537" y="2075615"/>
                  </a:lnTo>
                  <a:lnTo>
                    <a:pt x="1428745" y="2072830"/>
                  </a:lnTo>
                  <a:lnTo>
                    <a:pt x="1427954" y="2070045"/>
                  </a:lnTo>
                  <a:lnTo>
                    <a:pt x="1427558" y="2066863"/>
                  </a:lnTo>
                  <a:lnTo>
                    <a:pt x="1427162" y="2064079"/>
                  </a:lnTo>
                  <a:lnTo>
                    <a:pt x="1427162" y="1922463"/>
                  </a:lnTo>
                  <a:close/>
                  <a:moveTo>
                    <a:pt x="1456849" y="1844675"/>
                  </a:moveTo>
                  <a:lnTo>
                    <a:pt x="1697513" y="1844675"/>
                  </a:lnTo>
                  <a:lnTo>
                    <a:pt x="1700680" y="1845074"/>
                  </a:lnTo>
                  <a:lnTo>
                    <a:pt x="1703846" y="1845474"/>
                  </a:lnTo>
                  <a:lnTo>
                    <a:pt x="1706617" y="1845873"/>
                  </a:lnTo>
                  <a:lnTo>
                    <a:pt x="1709388" y="1847071"/>
                  </a:lnTo>
                  <a:lnTo>
                    <a:pt x="1711763" y="1848269"/>
                  </a:lnTo>
                  <a:lnTo>
                    <a:pt x="1714138" y="1849467"/>
                  </a:lnTo>
                  <a:lnTo>
                    <a:pt x="1716909" y="1851463"/>
                  </a:lnTo>
                  <a:lnTo>
                    <a:pt x="1718888" y="1853460"/>
                  </a:lnTo>
                  <a:lnTo>
                    <a:pt x="1720471" y="1855457"/>
                  </a:lnTo>
                  <a:lnTo>
                    <a:pt x="1722450" y="1858252"/>
                  </a:lnTo>
                  <a:lnTo>
                    <a:pt x="1724034" y="1860248"/>
                  </a:lnTo>
                  <a:lnTo>
                    <a:pt x="1725221" y="1863044"/>
                  </a:lnTo>
                  <a:lnTo>
                    <a:pt x="1726013" y="1865839"/>
                  </a:lnTo>
                  <a:lnTo>
                    <a:pt x="1726804" y="1868634"/>
                  </a:lnTo>
                  <a:lnTo>
                    <a:pt x="1727200" y="1871828"/>
                  </a:lnTo>
                  <a:lnTo>
                    <a:pt x="1727200" y="1874624"/>
                  </a:lnTo>
                  <a:lnTo>
                    <a:pt x="1727200" y="1909763"/>
                  </a:lnTo>
                  <a:lnTo>
                    <a:pt x="1427162" y="1909763"/>
                  </a:lnTo>
                  <a:lnTo>
                    <a:pt x="1427162" y="1874624"/>
                  </a:lnTo>
                  <a:lnTo>
                    <a:pt x="1427558" y="1871828"/>
                  </a:lnTo>
                  <a:lnTo>
                    <a:pt x="1427954" y="1868634"/>
                  </a:lnTo>
                  <a:lnTo>
                    <a:pt x="1428745" y="1865839"/>
                  </a:lnTo>
                  <a:lnTo>
                    <a:pt x="1429537" y="1863044"/>
                  </a:lnTo>
                  <a:lnTo>
                    <a:pt x="1431120" y="1860248"/>
                  </a:lnTo>
                  <a:lnTo>
                    <a:pt x="1432308" y="1858252"/>
                  </a:lnTo>
                  <a:lnTo>
                    <a:pt x="1434287" y="1855457"/>
                  </a:lnTo>
                  <a:lnTo>
                    <a:pt x="1435870" y="1853460"/>
                  </a:lnTo>
                  <a:lnTo>
                    <a:pt x="1438245" y="1851463"/>
                  </a:lnTo>
                  <a:lnTo>
                    <a:pt x="1440620" y="1849467"/>
                  </a:lnTo>
                  <a:lnTo>
                    <a:pt x="1442995" y="1848269"/>
                  </a:lnTo>
                  <a:lnTo>
                    <a:pt x="1445766" y="1847071"/>
                  </a:lnTo>
                  <a:lnTo>
                    <a:pt x="1448141" y="1845873"/>
                  </a:lnTo>
                  <a:lnTo>
                    <a:pt x="1451308" y="1845474"/>
                  </a:lnTo>
                  <a:lnTo>
                    <a:pt x="1454078" y="1845074"/>
                  </a:lnTo>
                  <a:lnTo>
                    <a:pt x="1456849" y="1844675"/>
                  </a:lnTo>
                  <a:close/>
                  <a:moveTo>
                    <a:pt x="1220993" y="1843629"/>
                  </a:moveTo>
                  <a:lnTo>
                    <a:pt x="1221192" y="1843629"/>
                  </a:lnTo>
                  <a:lnTo>
                    <a:pt x="1221390" y="1843670"/>
                  </a:lnTo>
                  <a:lnTo>
                    <a:pt x="1221398" y="1844027"/>
                  </a:lnTo>
                  <a:lnTo>
                    <a:pt x="1221390" y="1844026"/>
                  </a:lnTo>
                  <a:lnTo>
                    <a:pt x="1220993" y="1843629"/>
                  </a:lnTo>
                  <a:close/>
                  <a:moveTo>
                    <a:pt x="1620838" y="1724025"/>
                  </a:moveTo>
                  <a:lnTo>
                    <a:pt x="1620444" y="1728788"/>
                  </a:lnTo>
                  <a:lnTo>
                    <a:pt x="1618474" y="1739503"/>
                  </a:lnTo>
                  <a:lnTo>
                    <a:pt x="1615321" y="1755775"/>
                  </a:lnTo>
                  <a:lnTo>
                    <a:pt x="1612956" y="1764903"/>
                  </a:lnTo>
                  <a:lnTo>
                    <a:pt x="1610197" y="1774031"/>
                  </a:lnTo>
                  <a:lnTo>
                    <a:pt x="1607439" y="1783556"/>
                  </a:lnTo>
                  <a:lnTo>
                    <a:pt x="1603498" y="1792685"/>
                  </a:lnTo>
                  <a:lnTo>
                    <a:pt x="1599557" y="1801019"/>
                  </a:lnTo>
                  <a:lnTo>
                    <a:pt x="1595222" y="1808560"/>
                  </a:lnTo>
                  <a:lnTo>
                    <a:pt x="1592857" y="1812528"/>
                  </a:lnTo>
                  <a:lnTo>
                    <a:pt x="1589704" y="1815306"/>
                  </a:lnTo>
                  <a:lnTo>
                    <a:pt x="1587340" y="1818481"/>
                  </a:lnTo>
                  <a:lnTo>
                    <a:pt x="1584187" y="1820466"/>
                  </a:lnTo>
                  <a:lnTo>
                    <a:pt x="1581428" y="1822450"/>
                  </a:lnTo>
                  <a:lnTo>
                    <a:pt x="1577881" y="1824435"/>
                  </a:lnTo>
                  <a:lnTo>
                    <a:pt x="1574728" y="1825228"/>
                  </a:lnTo>
                  <a:lnTo>
                    <a:pt x="1571181" y="1825625"/>
                  </a:lnTo>
                  <a:lnTo>
                    <a:pt x="1567240" y="1825625"/>
                  </a:lnTo>
                  <a:lnTo>
                    <a:pt x="1563299" y="1825625"/>
                  </a:lnTo>
                  <a:lnTo>
                    <a:pt x="1560147" y="1824831"/>
                  </a:lnTo>
                  <a:lnTo>
                    <a:pt x="1556994" y="1824038"/>
                  </a:lnTo>
                  <a:lnTo>
                    <a:pt x="1554235" y="1822450"/>
                  </a:lnTo>
                  <a:lnTo>
                    <a:pt x="1551476" y="1821260"/>
                  </a:lnTo>
                  <a:lnTo>
                    <a:pt x="1549506" y="1819672"/>
                  </a:lnTo>
                  <a:lnTo>
                    <a:pt x="1547929" y="1817688"/>
                  </a:lnTo>
                  <a:lnTo>
                    <a:pt x="1546353" y="1815306"/>
                  </a:lnTo>
                  <a:lnTo>
                    <a:pt x="1544777" y="1812925"/>
                  </a:lnTo>
                  <a:lnTo>
                    <a:pt x="1543988" y="1810544"/>
                  </a:lnTo>
                  <a:lnTo>
                    <a:pt x="1543200" y="1807369"/>
                  </a:lnTo>
                  <a:lnTo>
                    <a:pt x="1542412" y="1800622"/>
                  </a:lnTo>
                  <a:lnTo>
                    <a:pt x="1542018" y="1793478"/>
                  </a:lnTo>
                  <a:lnTo>
                    <a:pt x="1542018" y="1789906"/>
                  </a:lnTo>
                  <a:lnTo>
                    <a:pt x="1542018" y="1786731"/>
                  </a:lnTo>
                  <a:lnTo>
                    <a:pt x="1541624" y="1784350"/>
                  </a:lnTo>
                  <a:lnTo>
                    <a:pt x="1540836" y="1781969"/>
                  </a:lnTo>
                  <a:lnTo>
                    <a:pt x="1540047" y="1780381"/>
                  </a:lnTo>
                  <a:lnTo>
                    <a:pt x="1539259" y="1779191"/>
                  </a:lnTo>
                  <a:lnTo>
                    <a:pt x="1538077" y="1778397"/>
                  </a:lnTo>
                  <a:lnTo>
                    <a:pt x="1536895" y="1778000"/>
                  </a:lnTo>
                  <a:lnTo>
                    <a:pt x="1535712" y="1778000"/>
                  </a:lnTo>
                  <a:lnTo>
                    <a:pt x="1534924" y="1778397"/>
                  </a:lnTo>
                  <a:lnTo>
                    <a:pt x="1534136" y="1778794"/>
                  </a:lnTo>
                  <a:lnTo>
                    <a:pt x="1532954" y="1779985"/>
                  </a:lnTo>
                  <a:lnTo>
                    <a:pt x="1532165" y="1781572"/>
                  </a:lnTo>
                  <a:lnTo>
                    <a:pt x="1531377" y="1783556"/>
                  </a:lnTo>
                  <a:lnTo>
                    <a:pt x="1530983" y="1785541"/>
                  </a:lnTo>
                  <a:lnTo>
                    <a:pt x="1530589" y="1787922"/>
                  </a:lnTo>
                  <a:lnTo>
                    <a:pt x="1530195" y="1790700"/>
                  </a:lnTo>
                  <a:lnTo>
                    <a:pt x="1529407" y="1793875"/>
                  </a:lnTo>
                  <a:lnTo>
                    <a:pt x="1528224" y="1797447"/>
                  </a:lnTo>
                  <a:lnTo>
                    <a:pt x="1526648" y="1801019"/>
                  </a:lnTo>
                  <a:lnTo>
                    <a:pt x="1522313" y="1808163"/>
                  </a:lnTo>
                  <a:lnTo>
                    <a:pt x="1517584" y="1814513"/>
                  </a:lnTo>
                  <a:lnTo>
                    <a:pt x="1515613" y="1817291"/>
                  </a:lnTo>
                  <a:lnTo>
                    <a:pt x="1513643" y="1818878"/>
                  </a:lnTo>
                  <a:lnTo>
                    <a:pt x="1512066" y="1820069"/>
                  </a:lnTo>
                  <a:lnTo>
                    <a:pt x="1510096" y="1820069"/>
                  </a:lnTo>
                  <a:lnTo>
                    <a:pt x="1509307" y="1820069"/>
                  </a:lnTo>
                  <a:lnTo>
                    <a:pt x="1508913" y="1819275"/>
                  </a:lnTo>
                  <a:lnTo>
                    <a:pt x="1508125" y="1817688"/>
                  </a:lnTo>
                  <a:lnTo>
                    <a:pt x="1508125" y="1814116"/>
                  </a:lnTo>
                  <a:lnTo>
                    <a:pt x="1508125" y="1809353"/>
                  </a:lnTo>
                  <a:lnTo>
                    <a:pt x="1509307" y="1797844"/>
                  </a:lnTo>
                  <a:lnTo>
                    <a:pt x="1510096" y="1785144"/>
                  </a:lnTo>
                  <a:lnTo>
                    <a:pt x="1510490" y="1772047"/>
                  </a:lnTo>
                  <a:lnTo>
                    <a:pt x="1511278" y="1759744"/>
                  </a:lnTo>
                  <a:lnTo>
                    <a:pt x="1512854" y="1749028"/>
                  </a:lnTo>
                  <a:lnTo>
                    <a:pt x="1513643" y="1743869"/>
                  </a:lnTo>
                  <a:lnTo>
                    <a:pt x="1514825" y="1739503"/>
                  </a:lnTo>
                  <a:lnTo>
                    <a:pt x="1516401" y="1736328"/>
                  </a:lnTo>
                  <a:lnTo>
                    <a:pt x="1517978" y="1733550"/>
                  </a:lnTo>
                  <a:lnTo>
                    <a:pt x="1519554" y="1732360"/>
                  </a:lnTo>
                  <a:lnTo>
                    <a:pt x="1520736" y="1731963"/>
                  </a:lnTo>
                  <a:lnTo>
                    <a:pt x="1521919" y="1731169"/>
                  </a:lnTo>
                  <a:lnTo>
                    <a:pt x="1523101" y="1731169"/>
                  </a:lnTo>
                  <a:lnTo>
                    <a:pt x="1620838" y="1724025"/>
                  </a:lnTo>
                  <a:close/>
                  <a:moveTo>
                    <a:pt x="741170" y="1477566"/>
                  </a:moveTo>
                  <a:lnTo>
                    <a:pt x="739191" y="1478360"/>
                  </a:lnTo>
                  <a:lnTo>
                    <a:pt x="735628" y="1479154"/>
                  </a:lnTo>
                  <a:lnTo>
                    <a:pt x="731273" y="1478757"/>
                  </a:lnTo>
                  <a:lnTo>
                    <a:pt x="729690" y="1480345"/>
                  </a:lnTo>
                  <a:lnTo>
                    <a:pt x="728898" y="1481535"/>
                  </a:lnTo>
                  <a:lnTo>
                    <a:pt x="728502" y="1483123"/>
                  </a:lnTo>
                  <a:lnTo>
                    <a:pt x="728898" y="1485107"/>
                  </a:lnTo>
                  <a:lnTo>
                    <a:pt x="730086" y="1486695"/>
                  </a:lnTo>
                  <a:lnTo>
                    <a:pt x="731669" y="1487885"/>
                  </a:lnTo>
                  <a:lnTo>
                    <a:pt x="734440" y="1489076"/>
                  </a:lnTo>
                  <a:lnTo>
                    <a:pt x="737607" y="1489870"/>
                  </a:lnTo>
                  <a:lnTo>
                    <a:pt x="740774" y="1489076"/>
                  </a:lnTo>
                  <a:lnTo>
                    <a:pt x="743546" y="1487885"/>
                  </a:lnTo>
                  <a:lnTo>
                    <a:pt x="745525" y="1487091"/>
                  </a:lnTo>
                  <a:lnTo>
                    <a:pt x="747504" y="1485901"/>
                  </a:lnTo>
                  <a:lnTo>
                    <a:pt x="748692" y="1484313"/>
                  </a:lnTo>
                  <a:lnTo>
                    <a:pt x="749088" y="1483123"/>
                  </a:lnTo>
                  <a:lnTo>
                    <a:pt x="749484" y="1481932"/>
                  </a:lnTo>
                  <a:lnTo>
                    <a:pt x="749880" y="1481138"/>
                  </a:lnTo>
                  <a:lnTo>
                    <a:pt x="749484" y="1480345"/>
                  </a:lnTo>
                  <a:lnTo>
                    <a:pt x="748692" y="1479551"/>
                  </a:lnTo>
                  <a:lnTo>
                    <a:pt x="747900" y="1478757"/>
                  </a:lnTo>
                  <a:lnTo>
                    <a:pt x="746713" y="1478360"/>
                  </a:lnTo>
                  <a:lnTo>
                    <a:pt x="744733" y="1477566"/>
                  </a:lnTo>
                  <a:lnTo>
                    <a:pt x="743150" y="1477566"/>
                  </a:lnTo>
                  <a:lnTo>
                    <a:pt x="741170" y="1477566"/>
                  </a:lnTo>
                  <a:close/>
                  <a:moveTo>
                    <a:pt x="770069" y="1446213"/>
                  </a:moveTo>
                  <a:lnTo>
                    <a:pt x="773236" y="1446213"/>
                  </a:lnTo>
                  <a:lnTo>
                    <a:pt x="775612" y="1446213"/>
                  </a:lnTo>
                  <a:lnTo>
                    <a:pt x="777195" y="1446610"/>
                  </a:lnTo>
                  <a:lnTo>
                    <a:pt x="778383" y="1447404"/>
                  </a:lnTo>
                  <a:lnTo>
                    <a:pt x="779175" y="1448198"/>
                  </a:lnTo>
                  <a:lnTo>
                    <a:pt x="779175" y="1448991"/>
                  </a:lnTo>
                  <a:lnTo>
                    <a:pt x="779175" y="1450182"/>
                  </a:lnTo>
                  <a:lnTo>
                    <a:pt x="782342" y="1451373"/>
                  </a:lnTo>
                  <a:lnTo>
                    <a:pt x="784717" y="1452166"/>
                  </a:lnTo>
                  <a:lnTo>
                    <a:pt x="787092" y="1453357"/>
                  </a:lnTo>
                  <a:lnTo>
                    <a:pt x="788280" y="1455341"/>
                  </a:lnTo>
                  <a:lnTo>
                    <a:pt x="822325" y="1543051"/>
                  </a:lnTo>
                  <a:lnTo>
                    <a:pt x="818366" y="1543448"/>
                  </a:lnTo>
                  <a:lnTo>
                    <a:pt x="809261" y="1544639"/>
                  </a:lnTo>
                  <a:lnTo>
                    <a:pt x="795406" y="1546623"/>
                  </a:lnTo>
                  <a:lnTo>
                    <a:pt x="787488" y="1547020"/>
                  </a:lnTo>
                  <a:lnTo>
                    <a:pt x="778779" y="1547417"/>
                  </a:lnTo>
                  <a:lnTo>
                    <a:pt x="776403" y="1549798"/>
                  </a:lnTo>
                  <a:lnTo>
                    <a:pt x="773632" y="1552973"/>
                  </a:lnTo>
                  <a:lnTo>
                    <a:pt x="770069" y="1554957"/>
                  </a:lnTo>
                  <a:lnTo>
                    <a:pt x="766902" y="1557339"/>
                  </a:lnTo>
                  <a:lnTo>
                    <a:pt x="758589" y="1561704"/>
                  </a:lnTo>
                  <a:lnTo>
                    <a:pt x="749880" y="1564879"/>
                  </a:lnTo>
                  <a:lnTo>
                    <a:pt x="741170" y="1568054"/>
                  </a:lnTo>
                  <a:lnTo>
                    <a:pt x="731273" y="1570435"/>
                  </a:lnTo>
                  <a:lnTo>
                    <a:pt x="721772" y="1572420"/>
                  </a:lnTo>
                  <a:lnTo>
                    <a:pt x="712271" y="1574404"/>
                  </a:lnTo>
                  <a:lnTo>
                    <a:pt x="702770" y="1575595"/>
                  </a:lnTo>
                  <a:lnTo>
                    <a:pt x="694061" y="1576389"/>
                  </a:lnTo>
                  <a:lnTo>
                    <a:pt x="679414" y="1577579"/>
                  </a:lnTo>
                  <a:lnTo>
                    <a:pt x="668725" y="1577976"/>
                  </a:lnTo>
                  <a:lnTo>
                    <a:pt x="665162" y="1577976"/>
                  </a:lnTo>
                  <a:lnTo>
                    <a:pt x="672288" y="1466454"/>
                  </a:lnTo>
                  <a:lnTo>
                    <a:pt x="672684" y="1464073"/>
                  </a:lnTo>
                  <a:lnTo>
                    <a:pt x="673079" y="1462485"/>
                  </a:lnTo>
                  <a:lnTo>
                    <a:pt x="673871" y="1460898"/>
                  </a:lnTo>
                  <a:lnTo>
                    <a:pt x="675059" y="1459707"/>
                  </a:lnTo>
                  <a:lnTo>
                    <a:pt x="676642" y="1458516"/>
                  </a:lnTo>
                  <a:lnTo>
                    <a:pt x="678622" y="1456929"/>
                  </a:lnTo>
                  <a:lnTo>
                    <a:pt x="682581" y="1454944"/>
                  </a:lnTo>
                  <a:lnTo>
                    <a:pt x="687727" y="1453357"/>
                  </a:lnTo>
                  <a:lnTo>
                    <a:pt x="693269" y="1452166"/>
                  </a:lnTo>
                  <a:lnTo>
                    <a:pt x="699999" y="1451373"/>
                  </a:lnTo>
                  <a:lnTo>
                    <a:pt x="706729" y="1450182"/>
                  </a:lnTo>
                  <a:lnTo>
                    <a:pt x="721772" y="1449388"/>
                  </a:lnTo>
                  <a:lnTo>
                    <a:pt x="737212" y="1448594"/>
                  </a:lnTo>
                  <a:lnTo>
                    <a:pt x="752255" y="1447801"/>
                  </a:lnTo>
                  <a:lnTo>
                    <a:pt x="759777" y="1447404"/>
                  </a:lnTo>
                  <a:lnTo>
                    <a:pt x="766506" y="1446610"/>
                  </a:lnTo>
                  <a:lnTo>
                    <a:pt x="770069" y="1446213"/>
                  </a:lnTo>
                  <a:close/>
                  <a:moveTo>
                    <a:pt x="59062" y="1431772"/>
                  </a:moveTo>
                  <a:lnTo>
                    <a:pt x="61440" y="1459148"/>
                  </a:lnTo>
                  <a:lnTo>
                    <a:pt x="192645" y="1469067"/>
                  </a:lnTo>
                  <a:lnTo>
                    <a:pt x="59062" y="1431772"/>
                  </a:lnTo>
                  <a:close/>
                  <a:moveTo>
                    <a:pt x="1076062" y="950913"/>
                  </a:moveTo>
                  <a:lnTo>
                    <a:pt x="1080032" y="951310"/>
                  </a:lnTo>
                  <a:lnTo>
                    <a:pt x="1083606" y="951707"/>
                  </a:lnTo>
                  <a:lnTo>
                    <a:pt x="1083606" y="952104"/>
                  </a:lnTo>
                  <a:lnTo>
                    <a:pt x="1084400" y="952502"/>
                  </a:lnTo>
                  <a:lnTo>
                    <a:pt x="1087974" y="954487"/>
                  </a:lnTo>
                  <a:lnTo>
                    <a:pt x="1093136" y="957267"/>
                  </a:lnTo>
                  <a:lnTo>
                    <a:pt x="1100283" y="960444"/>
                  </a:lnTo>
                  <a:lnTo>
                    <a:pt x="1093930" y="1312288"/>
                  </a:lnTo>
                  <a:lnTo>
                    <a:pt x="1134431" y="1020408"/>
                  </a:lnTo>
                  <a:lnTo>
                    <a:pt x="1128078" y="998170"/>
                  </a:lnTo>
                  <a:lnTo>
                    <a:pt x="1141975" y="972357"/>
                  </a:lnTo>
                  <a:lnTo>
                    <a:pt x="1175726" y="972754"/>
                  </a:lnTo>
                  <a:lnTo>
                    <a:pt x="1190418" y="998170"/>
                  </a:lnTo>
                  <a:lnTo>
                    <a:pt x="1182874" y="1017231"/>
                  </a:lnTo>
                  <a:lnTo>
                    <a:pt x="1177315" y="1217775"/>
                  </a:lnTo>
                  <a:lnTo>
                    <a:pt x="1165800" y="1329364"/>
                  </a:lnTo>
                  <a:lnTo>
                    <a:pt x="1283333" y="956076"/>
                  </a:lnTo>
                  <a:lnTo>
                    <a:pt x="1317084" y="953296"/>
                  </a:lnTo>
                  <a:lnTo>
                    <a:pt x="1339717" y="952104"/>
                  </a:lnTo>
                  <a:lnTo>
                    <a:pt x="1347261" y="951707"/>
                  </a:lnTo>
                  <a:lnTo>
                    <a:pt x="1351232" y="951707"/>
                  </a:lnTo>
                  <a:lnTo>
                    <a:pt x="1365129" y="954090"/>
                  </a:lnTo>
                  <a:lnTo>
                    <a:pt x="1378630" y="957664"/>
                  </a:lnTo>
                  <a:lnTo>
                    <a:pt x="1392130" y="960444"/>
                  </a:lnTo>
                  <a:lnTo>
                    <a:pt x="1405234" y="964415"/>
                  </a:lnTo>
                  <a:lnTo>
                    <a:pt x="1418337" y="967592"/>
                  </a:lnTo>
                  <a:lnTo>
                    <a:pt x="1430249" y="971960"/>
                  </a:lnTo>
                  <a:lnTo>
                    <a:pt x="1442558" y="975534"/>
                  </a:lnTo>
                  <a:lnTo>
                    <a:pt x="1454073" y="979903"/>
                  </a:lnTo>
                  <a:lnTo>
                    <a:pt x="1465191" y="984271"/>
                  </a:lnTo>
                  <a:lnTo>
                    <a:pt x="1475118" y="988242"/>
                  </a:lnTo>
                  <a:lnTo>
                    <a:pt x="1484648" y="993007"/>
                  </a:lnTo>
                  <a:lnTo>
                    <a:pt x="1493780" y="997376"/>
                  </a:lnTo>
                  <a:lnTo>
                    <a:pt x="1501722" y="1001347"/>
                  </a:lnTo>
                  <a:lnTo>
                    <a:pt x="1508869" y="1006112"/>
                  </a:lnTo>
                  <a:lnTo>
                    <a:pt x="1514825" y="1010480"/>
                  </a:lnTo>
                  <a:lnTo>
                    <a:pt x="1520384" y="1014452"/>
                  </a:lnTo>
                  <a:lnTo>
                    <a:pt x="1523164" y="1018026"/>
                  </a:lnTo>
                  <a:lnTo>
                    <a:pt x="1526737" y="1021997"/>
                  </a:lnTo>
                  <a:lnTo>
                    <a:pt x="1529517" y="1026365"/>
                  </a:lnTo>
                  <a:lnTo>
                    <a:pt x="1532693" y="1031528"/>
                  </a:lnTo>
                  <a:lnTo>
                    <a:pt x="1535473" y="1037484"/>
                  </a:lnTo>
                  <a:lnTo>
                    <a:pt x="1538252" y="1043441"/>
                  </a:lnTo>
                  <a:lnTo>
                    <a:pt x="1541429" y="1050192"/>
                  </a:lnTo>
                  <a:lnTo>
                    <a:pt x="1544208" y="1057737"/>
                  </a:lnTo>
                  <a:lnTo>
                    <a:pt x="1549370" y="1073622"/>
                  </a:lnTo>
                  <a:lnTo>
                    <a:pt x="1554532" y="1091095"/>
                  </a:lnTo>
                  <a:lnTo>
                    <a:pt x="1558900" y="1110156"/>
                  </a:lnTo>
                  <a:lnTo>
                    <a:pt x="1563665" y="1131204"/>
                  </a:lnTo>
                  <a:lnTo>
                    <a:pt x="1568033" y="1153442"/>
                  </a:lnTo>
                  <a:lnTo>
                    <a:pt x="1572003" y="1176475"/>
                  </a:lnTo>
                  <a:lnTo>
                    <a:pt x="1575577" y="1201096"/>
                  </a:lnTo>
                  <a:lnTo>
                    <a:pt x="1579151" y="1225717"/>
                  </a:lnTo>
                  <a:lnTo>
                    <a:pt x="1582327" y="1251927"/>
                  </a:lnTo>
                  <a:lnTo>
                    <a:pt x="1585107" y="1278136"/>
                  </a:lnTo>
                  <a:lnTo>
                    <a:pt x="1588283" y="1305140"/>
                  </a:lnTo>
                  <a:lnTo>
                    <a:pt x="1590666" y="1332144"/>
                  </a:lnTo>
                  <a:lnTo>
                    <a:pt x="1595034" y="1386152"/>
                  </a:lnTo>
                  <a:lnTo>
                    <a:pt x="1598210" y="1439365"/>
                  </a:lnTo>
                  <a:lnTo>
                    <a:pt x="1601387" y="1490196"/>
                  </a:lnTo>
                  <a:lnTo>
                    <a:pt x="1602975" y="1538644"/>
                  </a:lnTo>
                  <a:lnTo>
                    <a:pt x="1603769" y="1581532"/>
                  </a:lnTo>
                  <a:lnTo>
                    <a:pt x="1603769" y="1618861"/>
                  </a:lnTo>
                  <a:lnTo>
                    <a:pt x="1603372" y="1649836"/>
                  </a:lnTo>
                  <a:lnTo>
                    <a:pt x="1602975" y="1662147"/>
                  </a:lnTo>
                  <a:lnTo>
                    <a:pt x="1602181" y="1671678"/>
                  </a:lnTo>
                  <a:lnTo>
                    <a:pt x="1601784" y="1678031"/>
                  </a:lnTo>
                  <a:lnTo>
                    <a:pt x="1601784" y="1683591"/>
                  </a:lnTo>
                  <a:lnTo>
                    <a:pt x="1602578" y="1688356"/>
                  </a:lnTo>
                  <a:lnTo>
                    <a:pt x="1602975" y="1692328"/>
                  </a:lnTo>
                  <a:lnTo>
                    <a:pt x="1604166" y="1696696"/>
                  </a:lnTo>
                  <a:lnTo>
                    <a:pt x="1605357" y="1699873"/>
                  </a:lnTo>
                  <a:lnTo>
                    <a:pt x="1607740" y="1705432"/>
                  </a:lnTo>
                  <a:lnTo>
                    <a:pt x="1609328" y="1709404"/>
                  </a:lnTo>
                  <a:lnTo>
                    <a:pt x="1609725" y="1710992"/>
                  </a:lnTo>
                  <a:lnTo>
                    <a:pt x="1609725" y="1711786"/>
                  </a:lnTo>
                  <a:lnTo>
                    <a:pt x="1609328" y="1712978"/>
                  </a:lnTo>
                  <a:lnTo>
                    <a:pt x="1608534" y="1713375"/>
                  </a:lnTo>
                  <a:lnTo>
                    <a:pt x="1606549" y="1713772"/>
                  </a:lnTo>
                  <a:lnTo>
                    <a:pt x="1604166" y="1714169"/>
                  </a:lnTo>
                  <a:lnTo>
                    <a:pt x="1599798" y="1714169"/>
                  </a:lnTo>
                  <a:lnTo>
                    <a:pt x="1595431" y="1714169"/>
                  </a:lnTo>
                  <a:lnTo>
                    <a:pt x="1583916" y="1713375"/>
                  </a:lnTo>
                  <a:lnTo>
                    <a:pt x="1571209" y="1711786"/>
                  </a:lnTo>
                  <a:lnTo>
                    <a:pt x="1558106" y="1710198"/>
                  </a:lnTo>
                  <a:lnTo>
                    <a:pt x="1534679" y="1706227"/>
                  </a:lnTo>
                  <a:lnTo>
                    <a:pt x="1521178" y="1704241"/>
                  </a:lnTo>
                  <a:lnTo>
                    <a:pt x="1520384" y="1693519"/>
                  </a:lnTo>
                  <a:lnTo>
                    <a:pt x="1518002" y="1674855"/>
                  </a:lnTo>
                  <a:lnTo>
                    <a:pt x="1511649" y="1617273"/>
                  </a:lnTo>
                  <a:lnTo>
                    <a:pt x="1493383" y="1456044"/>
                  </a:lnTo>
                  <a:lnTo>
                    <a:pt x="1474324" y="1299183"/>
                  </a:lnTo>
                  <a:lnTo>
                    <a:pt x="1467177" y="1245970"/>
                  </a:lnTo>
                  <a:lnTo>
                    <a:pt x="1465191" y="1230482"/>
                  </a:lnTo>
                  <a:lnTo>
                    <a:pt x="1463603" y="1223334"/>
                  </a:lnTo>
                  <a:lnTo>
                    <a:pt x="1462412" y="1218569"/>
                  </a:lnTo>
                  <a:lnTo>
                    <a:pt x="1461221" y="1215789"/>
                  </a:lnTo>
                  <a:lnTo>
                    <a:pt x="1460029" y="1214598"/>
                  </a:lnTo>
                  <a:lnTo>
                    <a:pt x="1459632" y="1214201"/>
                  </a:lnTo>
                  <a:lnTo>
                    <a:pt x="1459235" y="1214201"/>
                  </a:lnTo>
                  <a:lnTo>
                    <a:pt x="1458441" y="1215392"/>
                  </a:lnTo>
                  <a:lnTo>
                    <a:pt x="1457250" y="1216980"/>
                  </a:lnTo>
                  <a:lnTo>
                    <a:pt x="1456456" y="1222937"/>
                  </a:lnTo>
                  <a:lnTo>
                    <a:pt x="1456059" y="1229688"/>
                  </a:lnTo>
                  <a:lnTo>
                    <a:pt x="1455662" y="1236836"/>
                  </a:lnTo>
                  <a:lnTo>
                    <a:pt x="1455662" y="1243984"/>
                  </a:lnTo>
                  <a:lnTo>
                    <a:pt x="1451691" y="1302757"/>
                  </a:lnTo>
                  <a:lnTo>
                    <a:pt x="1447323" y="1369870"/>
                  </a:lnTo>
                  <a:lnTo>
                    <a:pt x="1442955" y="1440556"/>
                  </a:lnTo>
                  <a:lnTo>
                    <a:pt x="1439779" y="1509655"/>
                  </a:lnTo>
                  <a:lnTo>
                    <a:pt x="1434220" y="1624024"/>
                  </a:lnTo>
                  <a:lnTo>
                    <a:pt x="1431837" y="1671678"/>
                  </a:lnTo>
                  <a:lnTo>
                    <a:pt x="1431837" y="1676046"/>
                  </a:lnTo>
                  <a:lnTo>
                    <a:pt x="1431440" y="1687165"/>
                  </a:lnTo>
                  <a:lnTo>
                    <a:pt x="1429852" y="1703050"/>
                  </a:lnTo>
                  <a:lnTo>
                    <a:pt x="1428661" y="1711786"/>
                  </a:lnTo>
                  <a:lnTo>
                    <a:pt x="1427470" y="1720920"/>
                  </a:lnTo>
                  <a:lnTo>
                    <a:pt x="1425484" y="1730451"/>
                  </a:lnTo>
                  <a:lnTo>
                    <a:pt x="1422705" y="1739187"/>
                  </a:lnTo>
                  <a:lnTo>
                    <a:pt x="1419925" y="1747527"/>
                  </a:lnTo>
                  <a:lnTo>
                    <a:pt x="1416352" y="1755469"/>
                  </a:lnTo>
                  <a:lnTo>
                    <a:pt x="1414366" y="1759043"/>
                  </a:lnTo>
                  <a:lnTo>
                    <a:pt x="1412381" y="1762220"/>
                  </a:lnTo>
                  <a:lnTo>
                    <a:pt x="1409998" y="1765000"/>
                  </a:lnTo>
                  <a:lnTo>
                    <a:pt x="1407616" y="1766985"/>
                  </a:lnTo>
                  <a:lnTo>
                    <a:pt x="1404836" y="1769368"/>
                  </a:lnTo>
                  <a:lnTo>
                    <a:pt x="1402057" y="1770956"/>
                  </a:lnTo>
                  <a:lnTo>
                    <a:pt x="1398880" y="1771751"/>
                  </a:lnTo>
                  <a:lnTo>
                    <a:pt x="1395307" y="1772148"/>
                  </a:lnTo>
                  <a:lnTo>
                    <a:pt x="1350041" y="2259805"/>
                  </a:lnTo>
                  <a:lnTo>
                    <a:pt x="1229728" y="2262188"/>
                  </a:lnTo>
                  <a:lnTo>
                    <a:pt x="1221398" y="1844027"/>
                  </a:lnTo>
                  <a:lnTo>
                    <a:pt x="1224169" y="1844423"/>
                  </a:lnTo>
                  <a:lnTo>
                    <a:pt x="1226949" y="1844820"/>
                  </a:lnTo>
                  <a:lnTo>
                    <a:pt x="1221390" y="1843670"/>
                  </a:lnTo>
                  <a:lnTo>
                    <a:pt x="1221390" y="1843629"/>
                  </a:lnTo>
                  <a:lnTo>
                    <a:pt x="1221192" y="1843629"/>
                  </a:lnTo>
                  <a:lnTo>
                    <a:pt x="1215434" y="1842437"/>
                  </a:lnTo>
                  <a:lnTo>
                    <a:pt x="1204316" y="1840849"/>
                  </a:lnTo>
                  <a:lnTo>
                    <a:pt x="1190021" y="1839260"/>
                  </a:lnTo>
                  <a:lnTo>
                    <a:pt x="1160638" y="2260600"/>
                  </a:lnTo>
                  <a:lnTo>
                    <a:pt x="1054620" y="2260600"/>
                  </a:lnTo>
                  <a:lnTo>
                    <a:pt x="1015310" y="1736010"/>
                  </a:lnTo>
                  <a:lnTo>
                    <a:pt x="1010942" y="1729259"/>
                  </a:lnTo>
                  <a:lnTo>
                    <a:pt x="1006574" y="1722508"/>
                  </a:lnTo>
                  <a:lnTo>
                    <a:pt x="1002604" y="1715757"/>
                  </a:lnTo>
                  <a:lnTo>
                    <a:pt x="999030" y="1708609"/>
                  </a:lnTo>
                  <a:lnTo>
                    <a:pt x="995456" y="1701461"/>
                  </a:lnTo>
                  <a:lnTo>
                    <a:pt x="992677" y="1693916"/>
                  </a:lnTo>
                  <a:lnTo>
                    <a:pt x="989500" y="1687165"/>
                  </a:lnTo>
                  <a:lnTo>
                    <a:pt x="987515" y="1679620"/>
                  </a:lnTo>
                  <a:lnTo>
                    <a:pt x="986721" y="1675649"/>
                  </a:lnTo>
                  <a:lnTo>
                    <a:pt x="982353" y="1629583"/>
                  </a:lnTo>
                  <a:lnTo>
                    <a:pt x="977985" y="1578355"/>
                  </a:lnTo>
                  <a:lnTo>
                    <a:pt x="972029" y="1512831"/>
                  </a:lnTo>
                  <a:lnTo>
                    <a:pt x="960514" y="1330555"/>
                  </a:lnTo>
                  <a:lnTo>
                    <a:pt x="955352" y="1372650"/>
                  </a:lnTo>
                  <a:lnTo>
                    <a:pt x="948602" y="1421892"/>
                  </a:lnTo>
                  <a:lnTo>
                    <a:pt x="942249" y="1462795"/>
                  </a:lnTo>
                  <a:lnTo>
                    <a:pt x="939866" y="1479871"/>
                  </a:lnTo>
                  <a:lnTo>
                    <a:pt x="938278" y="1480268"/>
                  </a:lnTo>
                  <a:lnTo>
                    <a:pt x="938675" y="1485430"/>
                  </a:lnTo>
                  <a:lnTo>
                    <a:pt x="849731" y="1541027"/>
                  </a:lnTo>
                  <a:lnTo>
                    <a:pt x="804862" y="1434997"/>
                  </a:lnTo>
                  <a:lnTo>
                    <a:pt x="915248" y="1388137"/>
                  </a:lnTo>
                  <a:lnTo>
                    <a:pt x="915248" y="1370664"/>
                  </a:lnTo>
                  <a:lnTo>
                    <a:pt x="916439" y="1352397"/>
                  </a:lnTo>
                  <a:lnTo>
                    <a:pt x="917630" y="1332541"/>
                  </a:lnTo>
                  <a:lnTo>
                    <a:pt x="919616" y="1312288"/>
                  </a:lnTo>
                  <a:lnTo>
                    <a:pt x="923586" y="1282107"/>
                  </a:lnTo>
                  <a:lnTo>
                    <a:pt x="928351" y="1250735"/>
                  </a:lnTo>
                  <a:lnTo>
                    <a:pt x="934307" y="1218569"/>
                  </a:lnTo>
                  <a:lnTo>
                    <a:pt x="941455" y="1187197"/>
                  </a:lnTo>
                  <a:lnTo>
                    <a:pt x="948999" y="1155428"/>
                  </a:lnTo>
                  <a:lnTo>
                    <a:pt x="953367" y="1139940"/>
                  </a:lnTo>
                  <a:lnTo>
                    <a:pt x="958132" y="1124453"/>
                  </a:lnTo>
                  <a:lnTo>
                    <a:pt x="962499" y="1109759"/>
                  </a:lnTo>
                  <a:lnTo>
                    <a:pt x="967661" y="1095066"/>
                  </a:lnTo>
                  <a:lnTo>
                    <a:pt x="972823" y="1080770"/>
                  </a:lnTo>
                  <a:lnTo>
                    <a:pt x="977985" y="1067268"/>
                  </a:lnTo>
                  <a:lnTo>
                    <a:pt x="983147" y="1053766"/>
                  </a:lnTo>
                  <a:lnTo>
                    <a:pt x="988706" y="1041058"/>
                  </a:lnTo>
                  <a:lnTo>
                    <a:pt x="994662" y="1028748"/>
                  </a:lnTo>
                  <a:lnTo>
                    <a:pt x="1000618" y="1017629"/>
                  </a:lnTo>
                  <a:lnTo>
                    <a:pt x="1006971" y="1006906"/>
                  </a:lnTo>
                  <a:lnTo>
                    <a:pt x="1013324" y="996979"/>
                  </a:lnTo>
                  <a:lnTo>
                    <a:pt x="1019678" y="987845"/>
                  </a:lnTo>
                  <a:lnTo>
                    <a:pt x="1026428" y="979505"/>
                  </a:lnTo>
                  <a:lnTo>
                    <a:pt x="1033178" y="972357"/>
                  </a:lnTo>
                  <a:lnTo>
                    <a:pt x="1039928" y="966004"/>
                  </a:lnTo>
                  <a:lnTo>
                    <a:pt x="1047075" y="960444"/>
                  </a:lnTo>
                  <a:lnTo>
                    <a:pt x="1050252" y="958458"/>
                  </a:lnTo>
                  <a:lnTo>
                    <a:pt x="1054223" y="956870"/>
                  </a:lnTo>
                  <a:lnTo>
                    <a:pt x="1057399" y="954884"/>
                  </a:lnTo>
                  <a:lnTo>
                    <a:pt x="1061370" y="953296"/>
                  </a:lnTo>
                  <a:lnTo>
                    <a:pt x="1064547" y="952502"/>
                  </a:lnTo>
                  <a:lnTo>
                    <a:pt x="1068517" y="951707"/>
                  </a:lnTo>
                  <a:lnTo>
                    <a:pt x="1072488" y="951310"/>
                  </a:lnTo>
                  <a:lnTo>
                    <a:pt x="1076062" y="950913"/>
                  </a:lnTo>
                  <a:close/>
                  <a:moveTo>
                    <a:pt x="460208" y="927100"/>
                  </a:moveTo>
                  <a:lnTo>
                    <a:pt x="466154" y="927100"/>
                  </a:lnTo>
                  <a:lnTo>
                    <a:pt x="472099" y="927497"/>
                  </a:lnTo>
                  <a:lnTo>
                    <a:pt x="477649" y="929084"/>
                  </a:lnTo>
                  <a:lnTo>
                    <a:pt x="483198" y="931068"/>
                  </a:lnTo>
                  <a:lnTo>
                    <a:pt x="488351" y="933845"/>
                  </a:lnTo>
                  <a:lnTo>
                    <a:pt x="493505" y="937416"/>
                  </a:lnTo>
                  <a:lnTo>
                    <a:pt x="498658" y="940987"/>
                  </a:lnTo>
                  <a:lnTo>
                    <a:pt x="503414" y="945351"/>
                  </a:lnTo>
                  <a:lnTo>
                    <a:pt x="508171" y="950509"/>
                  </a:lnTo>
                  <a:lnTo>
                    <a:pt x="512531" y="955666"/>
                  </a:lnTo>
                  <a:lnTo>
                    <a:pt x="516891" y="962015"/>
                  </a:lnTo>
                  <a:lnTo>
                    <a:pt x="520855" y="968363"/>
                  </a:lnTo>
                  <a:lnTo>
                    <a:pt x="525216" y="975504"/>
                  </a:lnTo>
                  <a:lnTo>
                    <a:pt x="528783" y="982646"/>
                  </a:lnTo>
                  <a:lnTo>
                    <a:pt x="532747" y="990581"/>
                  </a:lnTo>
                  <a:lnTo>
                    <a:pt x="535918" y="998913"/>
                  </a:lnTo>
                  <a:lnTo>
                    <a:pt x="539486" y="1007245"/>
                  </a:lnTo>
                  <a:lnTo>
                    <a:pt x="546224" y="1025495"/>
                  </a:lnTo>
                  <a:lnTo>
                    <a:pt x="552170" y="1044539"/>
                  </a:lnTo>
                  <a:lnTo>
                    <a:pt x="557720" y="1064774"/>
                  </a:lnTo>
                  <a:lnTo>
                    <a:pt x="562080" y="1086199"/>
                  </a:lnTo>
                  <a:lnTo>
                    <a:pt x="566837" y="1108020"/>
                  </a:lnTo>
                  <a:lnTo>
                    <a:pt x="570800" y="1129842"/>
                  </a:lnTo>
                  <a:lnTo>
                    <a:pt x="573972" y="1152060"/>
                  </a:lnTo>
                  <a:lnTo>
                    <a:pt x="577539" y="1175072"/>
                  </a:lnTo>
                  <a:lnTo>
                    <a:pt x="579917" y="1197290"/>
                  </a:lnTo>
                  <a:lnTo>
                    <a:pt x="582296" y="1219508"/>
                  </a:lnTo>
                  <a:lnTo>
                    <a:pt x="584674" y="1240933"/>
                  </a:lnTo>
                  <a:lnTo>
                    <a:pt x="587449" y="1282592"/>
                  </a:lnTo>
                  <a:lnTo>
                    <a:pt x="589431" y="1319887"/>
                  </a:lnTo>
                  <a:lnTo>
                    <a:pt x="591016" y="1351628"/>
                  </a:lnTo>
                  <a:lnTo>
                    <a:pt x="591016" y="1376226"/>
                  </a:lnTo>
                  <a:lnTo>
                    <a:pt x="591016" y="1392890"/>
                  </a:lnTo>
                  <a:lnTo>
                    <a:pt x="590620" y="1397651"/>
                  </a:lnTo>
                  <a:lnTo>
                    <a:pt x="589827" y="1399635"/>
                  </a:lnTo>
                  <a:lnTo>
                    <a:pt x="588242" y="1390510"/>
                  </a:lnTo>
                  <a:lnTo>
                    <a:pt x="585070" y="1366308"/>
                  </a:lnTo>
                  <a:lnTo>
                    <a:pt x="580710" y="1336551"/>
                  </a:lnTo>
                  <a:lnTo>
                    <a:pt x="577143" y="1307191"/>
                  </a:lnTo>
                  <a:lnTo>
                    <a:pt x="571197" y="1397254"/>
                  </a:lnTo>
                  <a:lnTo>
                    <a:pt x="204933" y="1299256"/>
                  </a:lnTo>
                  <a:lnTo>
                    <a:pt x="140718" y="1285370"/>
                  </a:lnTo>
                  <a:lnTo>
                    <a:pt x="569611" y="1420266"/>
                  </a:lnTo>
                  <a:lnTo>
                    <a:pt x="569215" y="1425424"/>
                  </a:lnTo>
                  <a:lnTo>
                    <a:pt x="647700" y="1454784"/>
                  </a:lnTo>
                  <a:lnTo>
                    <a:pt x="646511" y="1467083"/>
                  </a:lnTo>
                  <a:lnTo>
                    <a:pt x="644925" y="1480970"/>
                  </a:lnTo>
                  <a:lnTo>
                    <a:pt x="642150" y="1513503"/>
                  </a:lnTo>
                  <a:lnTo>
                    <a:pt x="638979" y="1548418"/>
                  </a:lnTo>
                  <a:lnTo>
                    <a:pt x="636997" y="1565478"/>
                  </a:lnTo>
                  <a:lnTo>
                    <a:pt x="634619" y="1582539"/>
                  </a:lnTo>
                  <a:lnTo>
                    <a:pt x="619160" y="1576587"/>
                  </a:lnTo>
                  <a:lnTo>
                    <a:pt x="601322" y="1570636"/>
                  </a:lnTo>
                  <a:lnTo>
                    <a:pt x="581107" y="1564288"/>
                  </a:lnTo>
                  <a:lnTo>
                    <a:pt x="559305" y="1557940"/>
                  </a:lnTo>
                  <a:lnTo>
                    <a:pt x="553359" y="1625388"/>
                  </a:lnTo>
                  <a:lnTo>
                    <a:pt x="550981" y="1651177"/>
                  </a:lnTo>
                  <a:lnTo>
                    <a:pt x="550188" y="1655542"/>
                  </a:lnTo>
                  <a:lnTo>
                    <a:pt x="547810" y="1662683"/>
                  </a:lnTo>
                  <a:lnTo>
                    <a:pt x="545035" y="1669825"/>
                  </a:lnTo>
                  <a:lnTo>
                    <a:pt x="541864" y="1676966"/>
                  </a:lnTo>
                  <a:lnTo>
                    <a:pt x="538693" y="1684108"/>
                  </a:lnTo>
                  <a:lnTo>
                    <a:pt x="534729" y="1690853"/>
                  </a:lnTo>
                  <a:lnTo>
                    <a:pt x="531161" y="1697994"/>
                  </a:lnTo>
                  <a:lnTo>
                    <a:pt x="526801" y="1704739"/>
                  </a:lnTo>
                  <a:lnTo>
                    <a:pt x="522045" y="1711484"/>
                  </a:lnTo>
                  <a:lnTo>
                    <a:pt x="483198" y="2235200"/>
                  </a:lnTo>
                  <a:lnTo>
                    <a:pt x="377362" y="2235200"/>
                  </a:lnTo>
                  <a:lnTo>
                    <a:pt x="324246" y="1818608"/>
                  </a:lnTo>
                  <a:lnTo>
                    <a:pt x="317508" y="1819401"/>
                  </a:lnTo>
                  <a:lnTo>
                    <a:pt x="310769" y="1819798"/>
                  </a:lnTo>
                  <a:lnTo>
                    <a:pt x="306409" y="1819401"/>
                  </a:lnTo>
                  <a:lnTo>
                    <a:pt x="302049" y="1819005"/>
                  </a:lnTo>
                  <a:lnTo>
                    <a:pt x="316319" y="2229646"/>
                  </a:lnTo>
                  <a:lnTo>
                    <a:pt x="188285" y="2234803"/>
                  </a:lnTo>
                  <a:lnTo>
                    <a:pt x="132790" y="1794803"/>
                  </a:lnTo>
                  <a:lnTo>
                    <a:pt x="128430" y="1793612"/>
                  </a:lnTo>
                  <a:lnTo>
                    <a:pt x="124863" y="1792025"/>
                  </a:lnTo>
                  <a:lnTo>
                    <a:pt x="120899" y="1789248"/>
                  </a:lnTo>
                  <a:lnTo>
                    <a:pt x="117728" y="1786471"/>
                  </a:lnTo>
                  <a:lnTo>
                    <a:pt x="114160" y="1783297"/>
                  </a:lnTo>
                  <a:lnTo>
                    <a:pt x="111385" y="1779329"/>
                  </a:lnTo>
                  <a:lnTo>
                    <a:pt x="108611" y="1775362"/>
                  </a:lnTo>
                  <a:lnTo>
                    <a:pt x="105836" y="1770997"/>
                  </a:lnTo>
                  <a:lnTo>
                    <a:pt x="103458" y="1766236"/>
                  </a:lnTo>
                  <a:lnTo>
                    <a:pt x="101079" y="1761078"/>
                  </a:lnTo>
                  <a:lnTo>
                    <a:pt x="97115" y="1750763"/>
                  </a:lnTo>
                  <a:lnTo>
                    <a:pt x="93151" y="1739257"/>
                  </a:lnTo>
                  <a:lnTo>
                    <a:pt x="90377" y="1727354"/>
                  </a:lnTo>
                  <a:lnTo>
                    <a:pt x="87602" y="1715848"/>
                  </a:lnTo>
                  <a:lnTo>
                    <a:pt x="85224" y="1704342"/>
                  </a:lnTo>
                  <a:lnTo>
                    <a:pt x="81656" y="1683314"/>
                  </a:lnTo>
                  <a:lnTo>
                    <a:pt x="78881" y="1666254"/>
                  </a:lnTo>
                  <a:lnTo>
                    <a:pt x="78089" y="1659906"/>
                  </a:lnTo>
                  <a:lnTo>
                    <a:pt x="76899" y="1655938"/>
                  </a:lnTo>
                  <a:lnTo>
                    <a:pt x="76503" y="1651177"/>
                  </a:lnTo>
                  <a:lnTo>
                    <a:pt x="70557" y="1587300"/>
                  </a:lnTo>
                  <a:lnTo>
                    <a:pt x="63819" y="1517074"/>
                  </a:lnTo>
                  <a:lnTo>
                    <a:pt x="56684" y="1428598"/>
                  </a:lnTo>
                  <a:lnTo>
                    <a:pt x="47567" y="1425424"/>
                  </a:lnTo>
                  <a:lnTo>
                    <a:pt x="39639" y="1421853"/>
                  </a:lnTo>
                  <a:lnTo>
                    <a:pt x="32900" y="1418679"/>
                  </a:lnTo>
                  <a:lnTo>
                    <a:pt x="27351" y="1415505"/>
                  </a:lnTo>
                  <a:lnTo>
                    <a:pt x="23387" y="1412331"/>
                  </a:lnTo>
                  <a:lnTo>
                    <a:pt x="20216" y="1409157"/>
                  </a:lnTo>
                  <a:lnTo>
                    <a:pt x="19423" y="1407967"/>
                  </a:lnTo>
                  <a:lnTo>
                    <a:pt x="18630" y="1406776"/>
                  </a:lnTo>
                  <a:lnTo>
                    <a:pt x="18234" y="1405189"/>
                  </a:lnTo>
                  <a:lnTo>
                    <a:pt x="18630" y="1403999"/>
                  </a:lnTo>
                  <a:lnTo>
                    <a:pt x="16252" y="1398445"/>
                  </a:lnTo>
                  <a:lnTo>
                    <a:pt x="13874" y="1390906"/>
                  </a:lnTo>
                  <a:lnTo>
                    <a:pt x="11892" y="1381781"/>
                  </a:lnTo>
                  <a:lnTo>
                    <a:pt x="9910" y="1371465"/>
                  </a:lnTo>
                  <a:lnTo>
                    <a:pt x="7531" y="1359166"/>
                  </a:lnTo>
                  <a:lnTo>
                    <a:pt x="5549" y="1346073"/>
                  </a:lnTo>
                  <a:lnTo>
                    <a:pt x="3964" y="1331393"/>
                  </a:lnTo>
                  <a:lnTo>
                    <a:pt x="2775" y="1315920"/>
                  </a:lnTo>
                  <a:lnTo>
                    <a:pt x="1189" y="1299256"/>
                  </a:lnTo>
                  <a:lnTo>
                    <a:pt x="396" y="1282196"/>
                  </a:lnTo>
                  <a:lnTo>
                    <a:pt x="0" y="1263945"/>
                  </a:lnTo>
                  <a:lnTo>
                    <a:pt x="396" y="1245297"/>
                  </a:lnTo>
                  <a:lnTo>
                    <a:pt x="793" y="1226253"/>
                  </a:lnTo>
                  <a:lnTo>
                    <a:pt x="2378" y="1206812"/>
                  </a:lnTo>
                  <a:lnTo>
                    <a:pt x="4360" y="1187371"/>
                  </a:lnTo>
                  <a:lnTo>
                    <a:pt x="6739" y="1167533"/>
                  </a:lnTo>
                  <a:lnTo>
                    <a:pt x="10306" y="1147696"/>
                  </a:lnTo>
                  <a:lnTo>
                    <a:pt x="14270" y="1127858"/>
                  </a:lnTo>
                  <a:lnTo>
                    <a:pt x="19423" y="1108417"/>
                  </a:lnTo>
                  <a:lnTo>
                    <a:pt x="22594" y="1098498"/>
                  </a:lnTo>
                  <a:lnTo>
                    <a:pt x="25369" y="1088976"/>
                  </a:lnTo>
                  <a:lnTo>
                    <a:pt x="28540" y="1079851"/>
                  </a:lnTo>
                  <a:lnTo>
                    <a:pt x="32504" y="1070329"/>
                  </a:lnTo>
                  <a:lnTo>
                    <a:pt x="36468" y="1061203"/>
                  </a:lnTo>
                  <a:lnTo>
                    <a:pt x="40035" y="1052475"/>
                  </a:lnTo>
                  <a:lnTo>
                    <a:pt x="44792" y="1043349"/>
                  </a:lnTo>
                  <a:lnTo>
                    <a:pt x="49549" y="1034621"/>
                  </a:lnTo>
                  <a:lnTo>
                    <a:pt x="53909" y="1026289"/>
                  </a:lnTo>
                  <a:lnTo>
                    <a:pt x="59458" y="1018354"/>
                  </a:lnTo>
                  <a:lnTo>
                    <a:pt x="65008" y="1010022"/>
                  </a:lnTo>
                  <a:lnTo>
                    <a:pt x="70557" y="1002087"/>
                  </a:lnTo>
                  <a:lnTo>
                    <a:pt x="76899" y="994548"/>
                  </a:lnTo>
                  <a:lnTo>
                    <a:pt x="83242" y="987407"/>
                  </a:lnTo>
                  <a:lnTo>
                    <a:pt x="89980" y="980662"/>
                  </a:lnTo>
                  <a:lnTo>
                    <a:pt x="97115" y="973917"/>
                  </a:lnTo>
                  <a:lnTo>
                    <a:pt x="104250" y="967569"/>
                  </a:lnTo>
                  <a:lnTo>
                    <a:pt x="112178" y="961618"/>
                  </a:lnTo>
                  <a:lnTo>
                    <a:pt x="120106" y="956063"/>
                  </a:lnTo>
                  <a:lnTo>
                    <a:pt x="128430" y="950905"/>
                  </a:lnTo>
                  <a:lnTo>
                    <a:pt x="137547" y="946144"/>
                  </a:lnTo>
                  <a:lnTo>
                    <a:pt x="146664" y="941383"/>
                  </a:lnTo>
                  <a:lnTo>
                    <a:pt x="155781" y="937416"/>
                  </a:lnTo>
                  <a:lnTo>
                    <a:pt x="166087" y="933845"/>
                  </a:lnTo>
                  <a:lnTo>
                    <a:pt x="175997" y="930671"/>
                  </a:lnTo>
                  <a:lnTo>
                    <a:pt x="187096" y="927894"/>
                  </a:lnTo>
                  <a:lnTo>
                    <a:pt x="190663" y="927497"/>
                  </a:lnTo>
                  <a:lnTo>
                    <a:pt x="198591" y="927894"/>
                  </a:lnTo>
                  <a:lnTo>
                    <a:pt x="221185" y="929084"/>
                  </a:lnTo>
                  <a:lnTo>
                    <a:pt x="254878" y="931861"/>
                  </a:lnTo>
                  <a:lnTo>
                    <a:pt x="371813" y="1304811"/>
                  </a:lnTo>
                  <a:lnTo>
                    <a:pt x="360714" y="1193322"/>
                  </a:lnTo>
                  <a:lnTo>
                    <a:pt x="355165" y="993358"/>
                  </a:lnTo>
                  <a:lnTo>
                    <a:pt x="347633" y="973917"/>
                  </a:lnTo>
                  <a:lnTo>
                    <a:pt x="362300" y="948525"/>
                  </a:lnTo>
                  <a:lnTo>
                    <a:pt x="395993" y="948525"/>
                  </a:lnTo>
                  <a:lnTo>
                    <a:pt x="409866" y="973917"/>
                  </a:lnTo>
                  <a:lnTo>
                    <a:pt x="403524" y="996532"/>
                  </a:lnTo>
                  <a:lnTo>
                    <a:pt x="443956" y="1288147"/>
                  </a:lnTo>
                  <a:lnTo>
                    <a:pt x="437614" y="937019"/>
                  </a:lnTo>
                  <a:lnTo>
                    <a:pt x="444749" y="933448"/>
                  </a:lnTo>
                  <a:lnTo>
                    <a:pt x="449902" y="930671"/>
                  </a:lnTo>
                  <a:lnTo>
                    <a:pt x="453073" y="928687"/>
                  </a:lnTo>
                  <a:lnTo>
                    <a:pt x="453866" y="927894"/>
                  </a:lnTo>
                  <a:lnTo>
                    <a:pt x="460208" y="927100"/>
                  </a:lnTo>
                  <a:close/>
                  <a:moveTo>
                    <a:pt x="1383083" y="640160"/>
                  </a:moveTo>
                  <a:lnTo>
                    <a:pt x="1382686" y="644922"/>
                  </a:lnTo>
                  <a:lnTo>
                    <a:pt x="1384275" y="651669"/>
                  </a:lnTo>
                  <a:lnTo>
                    <a:pt x="1385070" y="658813"/>
                  </a:lnTo>
                  <a:lnTo>
                    <a:pt x="1385467" y="666750"/>
                  </a:lnTo>
                  <a:lnTo>
                    <a:pt x="1385864" y="674688"/>
                  </a:lnTo>
                  <a:lnTo>
                    <a:pt x="1386262" y="674688"/>
                  </a:lnTo>
                  <a:lnTo>
                    <a:pt x="1385467" y="660797"/>
                  </a:lnTo>
                  <a:lnTo>
                    <a:pt x="1383083" y="640160"/>
                  </a:lnTo>
                  <a:close/>
                  <a:moveTo>
                    <a:pt x="153566" y="634207"/>
                  </a:moveTo>
                  <a:lnTo>
                    <a:pt x="152376" y="649288"/>
                  </a:lnTo>
                  <a:lnTo>
                    <a:pt x="152773" y="649685"/>
                  </a:lnTo>
                  <a:lnTo>
                    <a:pt x="153566" y="634207"/>
                  </a:lnTo>
                  <a:close/>
                  <a:moveTo>
                    <a:pt x="155152" y="615157"/>
                  </a:moveTo>
                  <a:lnTo>
                    <a:pt x="153566" y="633810"/>
                  </a:lnTo>
                  <a:lnTo>
                    <a:pt x="154359" y="626666"/>
                  </a:lnTo>
                  <a:lnTo>
                    <a:pt x="155548" y="619919"/>
                  </a:lnTo>
                  <a:lnTo>
                    <a:pt x="155152" y="615157"/>
                  </a:lnTo>
                  <a:close/>
                  <a:moveTo>
                    <a:pt x="1356862" y="559594"/>
                  </a:moveTo>
                  <a:lnTo>
                    <a:pt x="1359643" y="561578"/>
                  </a:lnTo>
                  <a:lnTo>
                    <a:pt x="1362424" y="563960"/>
                  </a:lnTo>
                  <a:lnTo>
                    <a:pt x="1367589" y="569516"/>
                  </a:lnTo>
                  <a:lnTo>
                    <a:pt x="1365205" y="565547"/>
                  </a:lnTo>
                  <a:lnTo>
                    <a:pt x="1362424" y="562372"/>
                  </a:lnTo>
                  <a:lnTo>
                    <a:pt x="1361232" y="561181"/>
                  </a:lnTo>
                  <a:lnTo>
                    <a:pt x="1359643" y="560388"/>
                  </a:lnTo>
                  <a:lnTo>
                    <a:pt x="1358451" y="559991"/>
                  </a:lnTo>
                  <a:lnTo>
                    <a:pt x="1356862" y="559594"/>
                  </a:lnTo>
                  <a:close/>
                  <a:moveTo>
                    <a:pt x="180128" y="534591"/>
                  </a:moveTo>
                  <a:lnTo>
                    <a:pt x="178939" y="535385"/>
                  </a:lnTo>
                  <a:lnTo>
                    <a:pt x="176956" y="536178"/>
                  </a:lnTo>
                  <a:lnTo>
                    <a:pt x="175767" y="536972"/>
                  </a:lnTo>
                  <a:lnTo>
                    <a:pt x="173388" y="540544"/>
                  </a:lnTo>
                  <a:lnTo>
                    <a:pt x="170613" y="544513"/>
                  </a:lnTo>
                  <a:lnTo>
                    <a:pt x="175767" y="539353"/>
                  </a:lnTo>
                  <a:lnTo>
                    <a:pt x="178939" y="536575"/>
                  </a:lnTo>
                  <a:lnTo>
                    <a:pt x="181714" y="534591"/>
                  </a:lnTo>
                  <a:lnTo>
                    <a:pt x="180128" y="534591"/>
                  </a:lnTo>
                  <a:close/>
                  <a:moveTo>
                    <a:pt x="1221780" y="479425"/>
                  </a:moveTo>
                  <a:lnTo>
                    <a:pt x="1236480" y="479425"/>
                  </a:lnTo>
                  <a:lnTo>
                    <a:pt x="1251578" y="480219"/>
                  </a:lnTo>
                  <a:lnTo>
                    <a:pt x="1267072" y="481806"/>
                  </a:lnTo>
                  <a:lnTo>
                    <a:pt x="1282964" y="484585"/>
                  </a:lnTo>
                  <a:lnTo>
                    <a:pt x="1299253" y="488156"/>
                  </a:lnTo>
                  <a:lnTo>
                    <a:pt x="1315940" y="492919"/>
                  </a:lnTo>
                  <a:lnTo>
                    <a:pt x="1323886" y="495300"/>
                  </a:lnTo>
                  <a:lnTo>
                    <a:pt x="1332229" y="498872"/>
                  </a:lnTo>
                  <a:lnTo>
                    <a:pt x="1340970" y="502047"/>
                  </a:lnTo>
                  <a:lnTo>
                    <a:pt x="1349710" y="505619"/>
                  </a:lnTo>
                  <a:lnTo>
                    <a:pt x="1358054" y="509588"/>
                  </a:lnTo>
                  <a:lnTo>
                    <a:pt x="1366794" y="513953"/>
                  </a:lnTo>
                  <a:lnTo>
                    <a:pt x="1368383" y="515144"/>
                  </a:lnTo>
                  <a:lnTo>
                    <a:pt x="1370370" y="516731"/>
                  </a:lnTo>
                  <a:lnTo>
                    <a:pt x="1374343" y="521494"/>
                  </a:lnTo>
                  <a:lnTo>
                    <a:pt x="1378713" y="527844"/>
                  </a:lnTo>
                  <a:lnTo>
                    <a:pt x="1383878" y="536178"/>
                  </a:lnTo>
                  <a:lnTo>
                    <a:pt x="1388646" y="545703"/>
                  </a:lnTo>
                  <a:lnTo>
                    <a:pt x="1393413" y="556022"/>
                  </a:lnTo>
                  <a:lnTo>
                    <a:pt x="1397783" y="567928"/>
                  </a:lnTo>
                  <a:lnTo>
                    <a:pt x="1401756" y="580231"/>
                  </a:lnTo>
                  <a:lnTo>
                    <a:pt x="1404935" y="592931"/>
                  </a:lnTo>
                  <a:lnTo>
                    <a:pt x="1406127" y="599282"/>
                  </a:lnTo>
                  <a:lnTo>
                    <a:pt x="1407319" y="605632"/>
                  </a:lnTo>
                  <a:lnTo>
                    <a:pt x="1407716" y="612378"/>
                  </a:lnTo>
                  <a:lnTo>
                    <a:pt x="1408113" y="618728"/>
                  </a:lnTo>
                  <a:lnTo>
                    <a:pt x="1408113" y="624682"/>
                  </a:lnTo>
                  <a:lnTo>
                    <a:pt x="1408113" y="631032"/>
                  </a:lnTo>
                  <a:lnTo>
                    <a:pt x="1407319" y="637382"/>
                  </a:lnTo>
                  <a:lnTo>
                    <a:pt x="1406524" y="643335"/>
                  </a:lnTo>
                  <a:lnTo>
                    <a:pt x="1404935" y="649288"/>
                  </a:lnTo>
                  <a:lnTo>
                    <a:pt x="1402551" y="654844"/>
                  </a:lnTo>
                  <a:lnTo>
                    <a:pt x="1400167" y="660400"/>
                  </a:lnTo>
                  <a:lnTo>
                    <a:pt x="1397386" y="665163"/>
                  </a:lnTo>
                  <a:lnTo>
                    <a:pt x="1393810" y="670322"/>
                  </a:lnTo>
                  <a:lnTo>
                    <a:pt x="1389440" y="675085"/>
                  </a:lnTo>
                  <a:lnTo>
                    <a:pt x="1391427" y="675878"/>
                  </a:lnTo>
                  <a:lnTo>
                    <a:pt x="1392619" y="677466"/>
                  </a:lnTo>
                  <a:lnTo>
                    <a:pt x="1393413" y="679053"/>
                  </a:lnTo>
                  <a:lnTo>
                    <a:pt x="1394605" y="681832"/>
                  </a:lnTo>
                  <a:lnTo>
                    <a:pt x="1396591" y="687785"/>
                  </a:lnTo>
                  <a:lnTo>
                    <a:pt x="1398975" y="694928"/>
                  </a:lnTo>
                  <a:lnTo>
                    <a:pt x="1400167" y="703263"/>
                  </a:lnTo>
                  <a:lnTo>
                    <a:pt x="1401359" y="712788"/>
                  </a:lnTo>
                  <a:lnTo>
                    <a:pt x="1402154" y="723107"/>
                  </a:lnTo>
                  <a:lnTo>
                    <a:pt x="1402154" y="734616"/>
                  </a:lnTo>
                  <a:lnTo>
                    <a:pt x="1402154" y="746125"/>
                  </a:lnTo>
                  <a:lnTo>
                    <a:pt x="1401359" y="757635"/>
                  </a:lnTo>
                  <a:lnTo>
                    <a:pt x="1399770" y="768350"/>
                  </a:lnTo>
                  <a:lnTo>
                    <a:pt x="1398181" y="777082"/>
                  </a:lnTo>
                  <a:lnTo>
                    <a:pt x="1395797" y="784225"/>
                  </a:lnTo>
                  <a:lnTo>
                    <a:pt x="1394605" y="787004"/>
                  </a:lnTo>
                  <a:lnTo>
                    <a:pt x="1393413" y="789782"/>
                  </a:lnTo>
                  <a:lnTo>
                    <a:pt x="1392221" y="791766"/>
                  </a:lnTo>
                  <a:lnTo>
                    <a:pt x="1390632" y="793354"/>
                  </a:lnTo>
                  <a:lnTo>
                    <a:pt x="1389043" y="794147"/>
                  </a:lnTo>
                  <a:lnTo>
                    <a:pt x="1387454" y="794941"/>
                  </a:lnTo>
                  <a:lnTo>
                    <a:pt x="1386262" y="794147"/>
                  </a:lnTo>
                  <a:lnTo>
                    <a:pt x="1385070" y="793354"/>
                  </a:lnTo>
                  <a:lnTo>
                    <a:pt x="1383878" y="792163"/>
                  </a:lnTo>
                  <a:lnTo>
                    <a:pt x="1382289" y="790575"/>
                  </a:lnTo>
                  <a:lnTo>
                    <a:pt x="1379905" y="785813"/>
                  </a:lnTo>
                  <a:lnTo>
                    <a:pt x="1377918" y="779463"/>
                  </a:lnTo>
                  <a:lnTo>
                    <a:pt x="1375137" y="788988"/>
                  </a:lnTo>
                  <a:lnTo>
                    <a:pt x="1372356" y="798116"/>
                  </a:lnTo>
                  <a:lnTo>
                    <a:pt x="1368781" y="807244"/>
                  </a:lnTo>
                  <a:lnTo>
                    <a:pt x="1365602" y="816372"/>
                  </a:lnTo>
                  <a:lnTo>
                    <a:pt x="1361232" y="825104"/>
                  </a:lnTo>
                  <a:lnTo>
                    <a:pt x="1357259" y="833438"/>
                  </a:lnTo>
                  <a:lnTo>
                    <a:pt x="1352889" y="842169"/>
                  </a:lnTo>
                  <a:lnTo>
                    <a:pt x="1348121" y="850504"/>
                  </a:lnTo>
                  <a:lnTo>
                    <a:pt x="1343354" y="858044"/>
                  </a:lnTo>
                  <a:lnTo>
                    <a:pt x="1338189" y="865585"/>
                  </a:lnTo>
                  <a:lnTo>
                    <a:pt x="1333024" y="873126"/>
                  </a:lnTo>
                  <a:lnTo>
                    <a:pt x="1327462" y="880269"/>
                  </a:lnTo>
                  <a:lnTo>
                    <a:pt x="1321899" y="887413"/>
                  </a:lnTo>
                  <a:lnTo>
                    <a:pt x="1316337" y="893763"/>
                  </a:lnTo>
                  <a:lnTo>
                    <a:pt x="1310378" y="900113"/>
                  </a:lnTo>
                  <a:lnTo>
                    <a:pt x="1304418" y="906463"/>
                  </a:lnTo>
                  <a:lnTo>
                    <a:pt x="1298459" y="912416"/>
                  </a:lnTo>
                  <a:lnTo>
                    <a:pt x="1292499" y="917972"/>
                  </a:lnTo>
                  <a:lnTo>
                    <a:pt x="1286540" y="922735"/>
                  </a:lnTo>
                  <a:lnTo>
                    <a:pt x="1280183" y="927497"/>
                  </a:lnTo>
                  <a:lnTo>
                    <a:pt x="1274224" y="932260"/>
                  </a:lnTo>
                  <a:lnTo>
                    <a:pt x="1268661" y="936229"/>
                  </a:lnTo>
                  <a:lnTo>
                    <a:pt x="1262702" y="940197"/>
                  </a:lnTo>
                  <a:lnTo>
                    <a:pt x="1256743" y="943769"/>
                  </a:lnTo>
                  <a:lnTo>
                    <a:pt x="1250783" y="946548"/>
                  </a:lnTo>
                  <a:lnTo>
                    <a:pt x="1245221" y="949326"/>
                  </a:lnTo>
                  <a:lnTo>
                    <a:pt x="1239261" y="951707"/>
                  </a:lnTo>
                  <a:lnTo>
                    <a:pt x="1233699" y="953691"/>
                  </a:lnTo>
                  <a:lnTo>
                    <a:pt x="1228932" y="954882"/>
                  </a:lnTo>
                  <a:lnTo>
                    <a:pt x="1223767" y="956073"/>
                  </a:lnTo>
                  <a:lnTo>
                    <a:pt x="1218602" y="956469"/>
                  </a:lnTo>
                  <a:lnTo>
                    <a:pt x="1214232" y="957263"/>
                  </a:lnTo>
                  <a:lnTo>
                    <a:pt x="1208272" y="956469"/>
                  </a:lnTo>
                  <a:lnTo>
                    <a:pt x="1202313" y="956073"/>
                  </a:lnTo>
                  <a:lnTo>
                    <a:pt x="1195956" y="954882"/>
                  </a:lnTo>
                  <a:lnTo>
                    <a:pt x="1189996" y="953691"/>
                  </a:lnTo>
                  <a:lnTo>
                    <a:pt x="1183640" y="952104"/>
                  </a:lnTo>
                  <a:lnTo>
                    <a:pt x="1177283" y="949326"/>
                  </a:lnTo>
                  <a:lnTo>
                    <a:pt x="1171323" y="946944"/>
                  </a:lnTo>
                  <a:lnTo>
                    <a:pt x="1164967" y="944166"/>
                  </a:lnTo>
                  <a:lnTo>
                    <a:pt x="1158610" y="940594"/>
                  </a:lnTo>
                  <a:lnTo>
                    <a:pt x="1152253" y="937419"/>
                  </a:lnTo>
                  <a:lnTo>
                    <a:pt x="1146294" y="933054"/>
                  </a:lnTo>
                  <a:lnTo>
                    <a:pt x="1140334" y="928291"/>
                  </a:lnTo>
                  <a:lnTo>
                    <a:pt x="1133977" y="923926"/>
                  </a:lnTo>
                  <a:lnTo>
                    <a:pt x="1128018" y="918766"/>
                  </a:lnTo>
                  <a:lnTo>
                    <a:pt x="1122058" y="913210"/>
                  </a:lnTo>
                  <a:lnTo>
                    <a:pt x="1116099" y="907257"/>
                  </a:lnTo>
                  <a:lnTo>
                    <a:pt x="1110537" y="901304"/>
                  </a:lnTo>
                  <a:lnTo>
                    <a:pt x="1104975" y="894557"/>
                  </a:lnTo>
                  <a:lnTo>
                    <a:pt x="1099810" y="887810"/>
                  </a:lnTo>
                  <a:lnTo>
                    <a:pt x="1094645" y="880666"/>
                  </a:lnTo>
                  <a:lnTo>
                    <a:pt x="1089877" y="873522"/>
                  </a:lnTo>
                  <a:lnTo>
                    <a:pt x="1085507" y="865585"/>
                  </a:lnTo>
                  <a:lnTo>
                    <a:pt x="1080739" y="857647"/>
                  </a:lnTo>
                  <a:lnTo>
                    <a:pt x="1076766" y="849313"/>
                  </a:lnTo>
                  <a:lnTo>
                    <a:pt x="1072793" y="840582"/>
                  </a:lnTo>
                  <a:lnTo>
                    <a:pt x="1069218" y="831851"/>
                  </a:lnTo>
                  <a:lnTo>
                    <a:pt x="1066039" y="822722"/>
                  </a:lnTo>
                  <a:lnTo>
                    <a:pt x="1063258" y="813197"/>
                  </a:lnTo>
                  <a:lnTo>
                    <a:pt x="1060875" y="803672"/>
                  </a:lnTo>
                  <a:lnTo>
                    <a:pt x="1058491" y="793354"/>
                  </a:lnTo>
                  <a:lnTo>
                    <a:pt x="1056504" y="783432"/>
                  </a:lnTo>
                  <a:lnTo>
                    <a:pt x="1055312" y="772716"/>
                  </a:lnTo>
                  <a:lnTo>
                    <a:pt x="1054915" y="773113"/>
                  </a:lnTo>
                  <a:lnTo>
                    <a:pt x="1054518" y="773113"/>
                  </a:lnTo>
                  <a:lnTo>
                    <a:pt x="1053723" y="771525"/>
                  </a:lnTo>
                  <a:lnTo>
                    <a:pt x="1052929" y="767954"/>
                  </a:lnTo>
                  <a:lnTo>
                    <a:pt x="1051737" y="762000"/>
                  </a:lnTo>
                  <a:lnTo>
                    <a:pt x="1048558" y="745729"/>
                  </a:lnTo>
                  <a:lnTo>
                    <a:pt x="1046174" y="726282"/>
                  </a:lnTo>
                  <a:lnTo>
                    <a:pt x="1043393" y="706041"/>
                  </a:lnTo>
                  <a:lnTo>
                    <a:pt x="1042201" y="688578"/>
                  </a:lnTo>
                  <a:lnTo>
                    <a:pt x="1042201" y="681435"/>
                  </a:lnTo>
                  <a:lnTo>
                    <a:pt x="1042599" y="675878"/>
                  </a:lnTo>
                  <a:lnTo>
                    <a:pt x="1043393" y="672307"/>
                  </a:lnTo>
                  <a:lnTo>
                    <a:pt x="1043791" y="671116"/>
                  </a:lnTo>
                  <a:lnTo>
                    <a:pt x="1044585" y="671116"/>
                  </a:lnTo>
                  <a:lnTo>
                    <a:pt x="1045777" y="671116"/>
                  </a:lnTo>
                  <a:lnTo>
                    <a:pt x="1046969" y="671910"/>
                  </a:lnTo>
                  <a:lnTo>
                    <a:pt x="1048956" y="674291"/>
                  </a:lnTo>
                  <a:lnTo>
                    <a:pt x="1048558" y="662385"/>
                  </a:lnTo>
                  <a:lnTo>
                    <a:pt x="1048161" y="649685"/>
                  </a:lnTo>
                  <a:lnTo>
                    <a:pt x="1048558" y="636588"/>
                  </a:lnTo>
                  <a:lnTo>
                    <a:pt x="1050147" y="622697"/>
                  </a:lnTo>
                  <a:lnTo>
                    <a:pt x="1052929" y="624682"/>
                  </a:lnTo>
                  <a:lnTo>
                    <a:pt x="1055710" y="626666"/>
                  </a:lnTo>
                  <a:lnTo>
                    <a:pt x="1058888" y="627857"/>
                  </a:lnTo>
                  <a:lnTo>
                    <a:pt x="1061669" y="629047"/>
                  </a:lnTo>
                  <a:lnTo>
                    <a:pt x="1065245" y="629841"/>
                  </a:lnTo>
                  <a:lnTo>
                    <a:pt x="1068423" y="630238"/>
                  </a:lnTo>
                  <a:lnTo>
                    <a:pt x="1075575" y="630635"/>
                  </a:lnTo>
                  <a:lnTo>
                    <a:pt x="1082726" y="630238"/>
                  </a:lnTo>
                  <a:lnTo>
                    <a:pt x="1090672" y="629047"/>
                  </a:lnTo>
                  <a:lnTo>
                    <a:pt x="1099412" y="627063"/>
                  </a:lnTo>
                  <a:lnTo>
                    <a:pt x="1108153" y="623888"/>
                  </a:lnTo>
                  <a:lnTo>
                    <a:pt x="1116894" y="621110"/>
                  </a:lnTo>
                  <a:lnTo>
                    <a:pt x="1126429" y="617141"/>
                  </a:lnTo>
                  <a:lnTo>
                    <a:pt x="1146294" y="608410"/>
                  </a:lnTo>
                  <a:lnTo>
                    <a:pt x="1187613" y="588169"/>
                  </a:lnTo>
                  <a:lnTo>
                    <a:pt x="1176886" y="592535"/>
                  </a:lnTo>
                  <a:lnTo>
                    <a:pt x="1167350" y="597297"/>
                  </a:lnTo>
                  <a:lnTo>
                    <a:pt x="1158213" y="601663"/>
                  </a:lnTo>
                  <a:lnTo>
                    <a:pt x="1149869" y="605235"/>
                  </a:lnTo>
                  <a:lnTo>
                    <a:pt x="1141923" y="607616"/>
                  </a:lnTo>
                  <a:lnTo>
                    <a:pt x="1134375" y="609203"/>
                  </a:lnTo>
                  <a:lnTo>
                    <a:pt x="1126826" y="610394"/>
                  </a:lnTo>
                  <a:lnTo>
                    <a:pt x="1120072" y="611188"/>
                  </a:lnTo>
                  <a:lnTo>
                    <a:pt x="1113318" y="611188"/>
                  </a:lnTo>
                  <a:lnTo>
                    <a:pt x="1106564" y="610791"/>
                  </a:lnTo>
                  <a:lnTo>
                    <a:pt x="1100604" y="609600"/>
                  </a:lnTo>
                  <a:lnTo>
                    <a:pt x="1094645" y="608410"/>
                  </a:lnTo>
                  <a:lnTo>
                    <a:pt x="1089083" y="606822"/>
                  </a:lnTo>
                  <a:lnTo>
                    <a:pt x="1083521" y="604044"/>
                  </a:lnTo>
                  <a:lnTo>
                    <a:pt x="1079150" y="601663"/>
                  </a:lnTo>
                  <a:lnTo>
                    <a:pt x="1073985" y="599282"/>
                  </a:lnTo>
                  <a:lnTo>
                    <a:pt x="1069615" y="596107"/>
                  </a:lnTo>
                  <a:lnTo>
                    <a:pt x="1065642" y="592931"/>
                  </a:lnTo>
                  <a:lnTo>
                    <a:pt x="1061669" y="589360"/>
                  </a:lnTo>
                  <a:lnTo>
                    <a:pt x="1058491" y="586185"/>
                  </a:lnTo>
                  <a:lnTo>
                    <a:pt x="1052134" y="579041"/>
                  </a:lnTo>
                  <a:lnTo>
                    <a:pt x="1046572" y="572294"/>
                  </a:lnTo>
                  <a:lnTo>
                    <a:pt x="1042201" y="565944"/>
                  </a:lnTo>
                  <a:lnTo>
                    <a:pt x="1039023" y="560388"/>
                  </a:lnTo>
                  <a:lnTo>
                    <a:pt x="1036639" y="555625"/>
                  </a:lnTo>
                  <a:lnTo>
                    <a:pt x="1035050" y="552053"/>
                  </a:lnTo>
                  <a:lnTo>
                    <a:pt x="1041407" y="546497"/>
                  </a:lnTo>
                  <a:lnTo>
                    <a:pt x="1049353" y="540147"/>
                  </a:lnTo>
                  <a:lnTo>
                    <a:pt x="1060477" y="532606"/>
                  </a:lnTo>
                  <a:lnTo>
                    <a:pt x="1074383" y="523478"/>
                  </a:lnTo>
                  <a:lnTo>
                    <a:pt x="1082329" y="519113"/>
                  </a:lnTo>
                  <a:lnTo>
                    <a:pt x="1090672" y="514350"/>
                  </a:lnTo>
                  <a:lnTo>
                    <a:pt x="1100207" y="509588"/>
                  </a:lnTo>
                  <a:lnTo>
                    <a:pt x="1109742" y="505619"/>
                  </a:lnTo>
                  <a:lnTo>
                    <a:pt x="1120072" y="500856"/>
                  </a:lnTo>
                  <a:lnTo>
                    <a:pt x="1130799" y="496888"/>
                  </a:lnTo>
                  <a:lnTo>
                    <a:pt x="1142321" y="492919"/>
                  </a:lnTo>
                  <a:lnTo>
                    <a:pt x="1154637" y="489347"/>
                  </a:lnTo>
                  <a:lnTo>
                    <a:pt x="1166953" y="486172"/>
                  </a:lnTo>
                  <a:lnTo>
                    <a:pt x="1179667" y="483791"/>
                  </a:lnTo>
                  <a:lnTo>
                    <a:pt x="1193175" y="481410"/>
                  </a:lnTo>
                  <a:lnTo>
                    <a:pt x="1207478" y="480219"/>
                  </a:lnTo>
                  <a:lnTo>
                    <a:pt x="1221780" y="479425"/>
                  </a:lnTo>
                  <a:close/>
                  <a:moveTo>
                    <a:pt x="301839" y="454025"/>
                  </a:moveTo>
                  <a:lnTo>
                    <a:pt x="316508" y="454422"/>
                  </a:lnTo>
                  <a:lnTo>
                    <a:pt x="330781" y="454819"/>
                  </a:lnTo>
                  <a:lnTo>
                    <a:pt x="344656" y="456803"/>
                  </a:lnTo>
                  <a:lnTo>
                    <a:pt x="358136" y="458788"/>
                  </a:lnTo>
                  <a:lnTo>
                    <a:pt x="371219" y="461169"/>
                  </a:lnTo>
                  <a:lnTo>
                    <a:pt x="383509" y="464344"/>
                  </a:lnTo>
                  <a:lnTo>
                    <a:pt x="395799" y="467916"/>
                  </a:lnTo>
                  <a:lnTo>
                    <a:pt x="406900" y="471885"/>
                  </a:lnTo>
                  <a:lnTo>
                    <a:pt x="418000" y="475853"/>
                  </a:lnTo>
                  <a:lnTo>
                    <a:pt x="428308" y="480219"/>
                  </a:lnTo>
                  <a:lnTo>
                    <a:pt x="437823" y="484981"/>
                  </a:lnTo>
                  <a:lnTo>
                    <a:pt x="446941" y="489347"/>
                  </a:lnTo>
                  <a:lnTo>
                    <a:pt x="455663" y="494110"/>
                  </a:lnTo>
                  <a:lnTo>
                    <a:pt x="463593" y="498872"/>
                  </a:lnTo>
                  <a:lnTo>
                    <a:pt x="477468" y="507206"/>
                  </a:lnTo>
                  <a:lnTo>
                    <a:pt x="488173" y="515144"/>
                  </a:lnTo>
                  <a:lnTo>
                    <a:pt x="496498" y="521097"/>
                  </a:lnTo>
                  <a:lnTo>
                    <a:pt x="503238" y="527050"/>
                  </a:lnTo>
                  <a:lnTo>
                    <a:pt x="500859" y="531019"/>
                  </a:lnTo>
                  <a:lnTo>
                    <a:pt x="498877" y="534988"/>
                  </a:lnTo>
                  <a:lnTo>
                    <a:pt x="495309" y="540941"/>
                  </a:lnTo>
                  <a:lnTo>
                    <a:pt x="491344" y="547291"/>
                  </a:lnTo>
                  <a:lnTo>
                    <a:pt x="485794" y="554038"/>
                  </a:lnTo>
                  <a:lnTo>
                    <a:pt x="479451" y="561181"/>
                  </a:lnTo>
                  <a:lnTo>
                    <a:pt x="476279" y="564753"/>
                  </a:lnTo>
                  <a:lnTo>
                    <a:pt x="472315" y="567928"/>
                  </a:lnTo>
                  <a:lnTo>
                    <a:pt x="467954" y="570707"/>
                  </a:lnTo>
                  <a:lnTo>
                    <a:pt x="463989" y="573882"/>
                  </a:lnTo>
                  <a:lnTo>
                    <a:pt x="459232" y="576660"/>
                  </a:lnTo>
                  <a:lnTo>
                    <a:pt x="454078" y="579438"/>
                  </a:lnTo>
                  <a:lnTo>
                    <a:pt x="448924" y="581422"/>
                  </a:lnTo>
                  <a:lnTo>
                    <a:pt x="443373" y="583010"/>
                  </a:lnTo>
                  <a:lnTo>
                    <a:pt x="437427" y="584994"/>
                  </a:lnTo>
                  <a:lnTo>
                    <a:pt x="431480" y="585788"/>
                  </a:lnTo>
                  <a:lnTo>
                    <a:pt x="424740" y="586185"/>
                  </a:lnTo>
                  <a:lnTo>
                    <a:pt x="418000" y="586185"/>
                  </a:lnTo>
                  <a:lnTo>
                    <a:pt x="411261" y="585788"/>
                  </a:lnTo>
                  <a:lnTo>
                    <a:pt x="403728" y="584200"/>
                  </a:lnTo>
                  <a:lnTo>
                    <a:pt x="396195" y="582216"/>
                  </a:lnTo>
                  <a:lnTo>
                    <a:pt x="388266" y="579835"/>
                  </a:lnTo>
                  <a:lnTo>
                    <a:pt x="379544" y="576263"/>
                  </a:lnTo>
                  <a:lnTo>
                    <a:pt x="370822" y="572294"/>
                  </a:lnTo>
                  <a:lnTo>
                    <a:pt x="361307" y="567531"/>
                  </a:lnTo>
                  <a:lnTo>
                    <a:pt x="350603" y="563166"/>
                  </a:lnTo>
                  <a:lnTo>
                    <a:pt x="392231" y="583010"/>
                  </a:lnTo>
                  <a:lnTo>
                    <a:pt x="411657" y="592138"/>
                  </a:lnTo>
                  <a:lnTo>
                    <a:pt x="420776" y="595710"/>
                  </a:lnTo>
                  <a:lnTo>
                    <a:pt x="429894" y="599282"/>
                  </a:lnTo>
                  <a:lnTo>
                    <a:pt x="438616" y="601663"/>
                  </a:lnTo>
                  <a:lnTo>
                    <a:pt x="446941" y="603647"/>
                  </a:lnTo>
                  <a:lnTo>
                    <a:pt x="454871" y="605235"/>
                  </a:lnTo>
                  <a:lnTo>
                    <a:pt x="462403" y="606028"/>
                  </a:lnTo>
                  <a:lnTo>
                    <a:pt x="469539" y="605632"/>
                  </a:lnTo>
                  <a:lnTo>
                    <a:pt x="472711" y="604441"/>
                  </a:lnTo>
                  <a:lnTo>
                    <a:pt x="476279" y="603647"/>
                  </a:lnTo>
                  <a:lnTo>
                    <a:pt x="479054" y="602853"/>
                  </a:lnTo>
                  <a:lnTo>
                    <a:pt x="481829" y="601266"/>
                  </a:lnTo>
                  <a:lnTo>
                    <a:pt x="485001" y="599678"/>
                  </a:lnTo>
                  <a:lnTo>
                    <a:pt x="487380" y="597694"/>
                  </a:lnTo>
                  <a:lnTo>
                    <a:pt x="489362" y="611982"/>
                  </a:lnTo>
                  <a:lnTo>
                    <a:pt x="489758" y="624682"/>
                  </a:lnTo>
                  <a:lnTo>
                    <a:pt x="489758" y="636985"/>
                  </a:lnTo>
                  <a:lnTo>
                    <a:pt x="488569" y="648891"/>
                  </a:lnTo>
                  <a:lnTo>
                    <a:pt x="490948" y="646907"/>
                  </a:lnTo>
                  <a:lnTo>
                    <a:pt x="492137" y="646510"/>
                  </a:lnTo>
                  <a:lnTo>
                    <a:pt x="493327" y="646113"/>
                  </a:lnTo>
                  <a:lnTo>
                    <a:pt x="493723" y="646510"/>
                  </a:lnTo>
                  <a:lnTo>
                    <a:pt x="494119" y="647303"/>
                  </a:lnTo>
                  <a:lnTo>
                    <a:pt x="494912" y="650875"/>
                  </a:lnTo>
                  <a:lnTo>
                    <a:pt x="495309" y="656432"/>
                  </a:lnTo>
                  <a:lnTo>
                    <a:pt x="495309" y="663575"/>
                  </a:lnTo>
                  <a:lnTo>
                    <a:pt x="494119" y="681435"/>
                  </a:lnTo>
                  <a:lnTo>
                    <a:pt x="491741" y="701279"/>
                  </a:lnTo>
                  <a:lnTo>
                    <a:pt x="489362" y="720725"/>
                  </a:lnTo>
                  <a:lnTo>
                    <a:pt x="486190" y="736600"/>
                  </a:lnTo>
                  <a:lnTo>
                    <a:pt x="485001" y="742554"/>
                  </a:lnTo>
                  <a:lnTo>
                    <a:pt x="484208" y="746522"/>
                  </a:lnTo>
                  <a:lnTo>
                    <a:pt x="483415" y="748507"/>
                  </a:lnTo>
                  <a:lnTo>
                    <a:pt x="483019" y="748507"/>
                  </a:lnTo>
                  <a:lnTo>
                    <a:pt x="482622" y="747713"/>
                  </a:lnTo>
                  <a:lnTo>
                    <a:pt x="481037" y="758032"/>
                  </a:lnTo>
                  <a:lnTo>
                    <a:pt x="479451" y="768350"/>
                  </a:lnTo>
                  <a:lnTo>
                    <a:pt x="477072" y="778272"/>
                  </a:lnTo>
                  <a:lnTo>
                    <a:pt x="474297" y="788194"/>
                  </a:lnTo>
                  <a:lnTo>
                    <a:pt x="471918" y="797719"/>
                  </a:lnTo>
                  <a:lnTo>
                    <a:pt x="468350" y="806451"/>
                  </a:lnTo>
                  <a:lnTo>
                    <a:pt x="465178" y="815976"/>
                  </a:lnTo>
                  <a:lnTo>
                    <a:pt x="460817" y="824310"/>
                  </a:lnTo>
                  <a:lnTo>
                    <a:pt x="457249" y="832644"/>
                  </a:lnTo>
                  <a:lnTo>
                    <a:pt x="452492" y="840582"/>
                  </a:lnTo>
                  <a:lnTo>
                    <a:pt x="447734" y="848122"/>
                  </a:lnTo>
                  <a:lnTo>
                    <a:pt x="443373" y="856060"/>
                  </a:lnTo>
                  <a:lnTo>
                    <a:pt x="438220" y="863204"/>
                  </a:lnTo>
                  <a:lnTo>
                    <a:pt x="432669" y="869951"/>
                  </a:lnTo>
                  <a:lnTo>
                    <a:pt x="427119" y="876301"/>
                  </a:lnTo>
                  <a:lnTo>
                    <a:pt x="421965" y="882254"/>
                  </a:lnTo>
                  <a:lnTo>
                    <a:pt x="416018" y="887810"/>
                  </a:lnTo>
                  <a:lnTo>
                    <a:pt x="410071" y="893366"/>
                  </a:lnTo>
                  <a:lnTo>
                    <a:pt x="404124" y="898922"/>
                  </a:lnTo>
                  <a:lnTo>
                    <a:pt x="398178" y="903685"/>
                  </a:lnTo>
                  <a:lnTo>
                    <a:pt x="391834" y="907654"/>
                  </a:lnTo>
                  <a:lnTo>
                    <a:pt x="385491" y="912019"/>
                  </a:lnTo>
                  <a:lnTo>
                    <a:pt x="379148" y="915591"/>
                  </a:lnTo>
                  <a:lnTo>
                    <a:pt x="372805" y="919163"/>
                  </a:lnTo>
                  <a:lnTo>
                    <a:pt x="366858" y="921941"/>
                  </a:lnTo>
                  <a:lnTo>
                    <a:pt x="360911" y="924719"/>
                  </a:lnTo>
                  <a:lnTo>
                    <a:pt x="354568" y="926704"/>
                  </a:lnTo>
                  <a:lnTo>
                    <a:pt x="348225" y="928688"/>
                  </a:lnTo>
                  <a:lnTo>
                    <a:pt x="342278" y="930276"/>
                  </a:lnTo>
                  <a:lnTo>
                    <a:pt x="335934" y="931069"/>
                  </a:lnTo>
                  <a:lnTo>
                    <a:pt x="329988" y="931863"/>
                  </a:lnTo>
                  <a:lnTo>
                    <a:pt x="324041" y="931863"/>
                  </a:lnTo>
                  <a:lnTo>
                    <a:pt x="319283" y="931863"/>
                  </a:lnTo>
                  <a:lnTo>
                    <a:pt x="314922" y="931069"/>
                  </a:lnTo>
                  <a:lnTo>
                    <a:pt x="309372" y="930276"/>
                  </a:lnTo>
                  <a:lnTo>
                    <a:pt x="304218" y="928291"/>
                  </a:lnTo>
                  <a:lnTo>
                    <a:pt x="298668" y="926704"/>
                  </a:lnTo>
                  <a:lnTo>
                    <a:pt x="293514" y="924323"/>
                  </a:lnTo>
                  <a:lnTo>
                    <a:pt x="287567" y="921544"/>
                  </a:lnTo>
                  <a:lnTo>
                    <a:pt x="281620" y="918369"/>
                  </a:lnTo>
                  <a:lnTo>
                    <a:pt x="275673" y="914797"/>
                  </a:lnTo>
                  <a:lnTo>
                    <a:pt x="269727" y="911226"/>
                  </a:lnTo>
                  <a:lnTo>
                    <a:pt x="263780" y="906860"/>
                  </a:lnTo>
                  <a:lnTo>
                    <a:pt x="257833" y="902494"/>
                  </a:lnTo>
                  <a:lnTo>
                    <a:pt x="251490" y="897732"/>
                  </a:lnTo>
                  <a:lnTo>
                    <a:pt x="245939" y="892572"/>
                  </a:lnTo>
                  <a:lnTo>
                    <a:pt x="239993" y="887016"/>
                  </a:lnTo>
                  <a:lnTo>
                    <a:pt x="234046" y="881063"/>
                  </a:lnTo>
                  <a:lnTo>
                    <a:pt x="228099" y="875110"/>
                  </a:lnTo>
                  <a:lnTo>
                    <a:pt x="222152" y="868760"/>
                  </a:lnTo>
                  <a:lnTo>
                    <a:pt x="216602" y="862013"/>
                  </a:lnTo>
                  <a:lnTo>
                    <a:pt x="210655" y="855663"/>
                  </a:lnTo>
                  <a:lnTo>
                    <a:pt x="205501" y="848122"/>
                  </a:lnTo>
                  <a:lnTo>
                    <a:pt x="200347" y="840582"/>
                  </a:lnTo>
                  <a:lnTo>
                    <a:pt x="195193" y="833041"/>
                  </a:lnTo>
                  <a:lnTo>
                    <a:pt x="190039" y="825104"/>
                  </a:lnTo>
                  <a:lnTo>
                    <a:pt x="185678" y="817166"/>
                  </a:lnTo>
                  <a:lnTo>
                    <a:pt x="181317" y="808832"/>
                  </a:lnTo>
                  <a:lnTo>
                    <a:pt x="176956" y="800101"/>
                  </a:lnTo>
                  <a:lnTo>
                    <a:pt x="173388" y="791369"/>
                  </a:lnTo>
                  <a:lnTo>
                    <a:pt x="169424" y="782638"/>
                  </a:lnTo>
                  <a:lnTo>
                    <a:pt x="166252" y="773113"/>
                  </a:lnTo>
                  <a:lnTo>
                    <a:pt x="163081" y="763985"/>
                  </a:lnTo>
                  <a:lnTo>
                    <a:pt x="160702" y="754460"/>
                  </a:lnTo>
                  <a:lnTo>
                    <a:pt x="158720" y="760413"/>
                  </a:lnTo>
                  <a:lnTo>
                    <a:pt x="155944" y="765572"/>
                  </a:lnTo>
                  <a:lnTo>
                    <a:pt x="154755" y="767160"/>
                  </a:lnTo>
                  <a:lnTo>
                    <a:pt x="153566" y="768747"/>
                  </a:lnTo>
                  <a:lnTo>
                    <a:pt x="152376" y="769541"/>
                  </a:lnTo>
                  <a:lnTo>
                    <a:pt x="151187" y="769541"/>
                  </a:lnTo>
                  <a:lnTo>
                    <a:pt x="149205" y="769144"/>
                  </a:lnTo>
                  <a:lnTo>
                    <a:pt x="148015" y="768350"/>
                  </a:lnTo>
                  <a:lnTo>
                    <a:pt x="146430" y="766763"/>
                  </a:lnTo>
                  <a:lnTo>
                    <a:pt x="145240" y="764779"/>
                  </a:lnTo>
                  <a:lnTo>
                    <a:pt x="143654" y="762397"/>
                  </a:lnTo>
                  <a:lnTo>
                    <a:pt x="142465" y="759222"/>
                  </a:lnTo>
                  <a:lnTo>
                    <a:pt x="140483" y="751682"/>
                  </a:lnTo>
                  <a:lnTo>
                    <a:pt x="138897" y="742950"/>
                  </a:lnTo>
                  <a:lnTo>
                    <a:pt x="136915" y="732632"/>
                  </a:lnTo>
                  <a:lnTo>
                    <a:pt x="136122" y="721519"/>
                  </a:lnTo>
                  <a:lnTo>
                    <a:pt x="136122" y="709216"/>
                  </a:lnTo>
                  <a:lnTo>
                    <a:pt x="136122" y="698104"/>
                  </a:lnTo>
                  <a:lnTo>
                    <a:pt x="136915" y="687785"/>
                  </a:lnTo>
                  <a:lnTo>
                    <a:pt x="138500" y="678260"/>
                  </a:lnTo>
                  <a:lnTo>
                    <a:pt x="139690" y="669528"/>
                  </a:lnTo>
                  <a:lnTo>
                    <a:pt x="141672" y="662385"/>
                  </a:lnTo>
                  <a:lnTo>
                    <a:pt x="143654" y="656432"/>
                  </a:lnTo>
                  <a:lnTo>
                    <a:pt x="145240" y="654447"/>
                  </a:lnTo>
                  <a:lnTo>
                    <a:pt x="146033" y="652066"/>
                  </a:lnTo>
                  <a:lnTo>
                    <a:pt x="147222" y="650875"/>
                  </a:lnTo>
                  <a:lnTo>
                    <a:pt x="148808" y="649685"/>
                  </a:lnTo>
                  <a:lnTo>
                    <a:pt x="144844" y="644922"/>
                  </a:lnTo>
                  <a:lnTo>
                    <a:pt x="141276" y="640557"/>
                  </a:lnTo>
                  <a:lnTo>
                    <a:pt x="138500" y="635397"/>
                  </a:lnTo>
                  <a:lnTo>
                    <a:pt x="135725" y="629841"/>
                  </a:lnTo>
                  <a:lnTo>
                    <a:pt x="133743" y="623888"/>
                  </a:lnTo>
                  <a:lnTo>
                    <a:pt x="132554" y="618728"/>
                  </a:lnTo>
                  <a:lnTo>
                    <a:pt x="131364" y="612378"/>
                  </a:lnTo>
                  <a:lnTo>
                    <a:pt x="130175" y="606425"/>
                  </a:lnTo>
                  <a:lnTo>
                    <a:pt x="130175" y="600075"/>
                  </a:lnTo>
                  <a:lnTo>
                    <a:pt x="130175" y="593725"/>
                  </a:lnTo>
                  <a:lnTo>
                    <a:pt x="130968" y="586978"/>
                  </a:lnTo>
                  <a:lnTo>
                    <a:pt x="131364" y="580628"/>
                  </a:lnTo>
                  <a:lnTo>
                    <a:pt x="132554" y="574278"/>
                  </a:lnTo>
                  <a:lnTo>
                    <a:pt x="133743" y="567531"/>
                  </a:lnTo>
                  <a:lnTo>
                    <a:pt x="136518" y="554831"/>
                  </a:lnTo>
                  <a:lnTo>
                    <a:pt x="140879" y="542528"/>
                  </a:lnTo>
                  <a:lnTo>
                    <a:pt x="145240" y="531416"/>
                  </a:lnTo>
                  <a:lnTo>
                    <a:pt x="149998" y="520700"/>
                  </a:lnTo>
                  <a:lnTo>
                    <a:pt x="154755" y="511175"/>
                  </a:lnTo>
                  <a:lnTo>
                    <a:pt x="159909" y="502841"/>
                  </a:lnTo>
                  <a:lnTo>
                    <a:pt x="163874" y="496094"/>
                  </a:lnTo>
                  <a:lnTo>
                    <a:pt x="168234" y="491728"/>
                  </a:lnTo>
                  <a:lnTo>
                    <a:pt x="169820" y="490141"/>
                  </a:lnTo>
                  <a:lnTo>
                    <a:pt x="171803" y="488950"/>
                  </a:lnTo>
                  <a:lnTo>
                    <a:pt x="180525" y="484981"/>
                  </a:lnTo>
                  <a:lnTo>
                    <a:pt x="188850" y="480616"/>
                  </a:lnTo>
                  <a:lnTo>
                    <a:pt x="197176" y="477044"/>
                  </a:lnTo>
                  <a:lnTo>
                    <a:pt x="206294" y="473472"/>
                  </a:lnTo>
                  <a:lnTo>
                    <a:pt x="214620" y="470694"/>
                  </a:lnTo>
                  <a:lnTo>
                    <a:pt x="222549" y="467519"/>
                  </a:lnTo>
                  <a:lnTo>
                    <a:pt x="239596" y="463153"/>
                  </a:lnTo>
                  <a:lnTo>
                    <a:pt x="255454" y="459581"/>
                  </a:lnTo>
                  <a:lnTo>
                    <a:pt x="270916" y="456803"/>
                  </a:lnTo>
                  <a:lnTo>
                    <a:pt x="286774" y="454819"/>
                  </a:lnTo>
                  <a:lnTo>
                    <a:pt x="301839" y="454025"/>
                  </a:lnTo>
                  <a:close/>
                  <a:moveTo>
                    <a:pt x="634999" y="33338"/>
                  </a:moveTo>
                  <a:lnTo>
                    <a:pt x="647699" y="33338"/>
                  </a:lnTo>
                  <a:lnTo>
                    <a:pt x="660003" y="33734"/>
                  </a:lnTo>
                  <a:lnTo>
                    <a:pt x="671512" y="34923"/>
                  </a:lnTo>
                  <a:lnTo>
                    <a:pt x="683418" y="36903"/>
                  </a:lnTo>
                  <a:lnTo>
                    <a:pt x="695325" y="39280"/>
                  </a:lnTo>
                  <a:lnTo>
                    <a:pt x="706437" y="42052"/>
                  </a:lnTo>
                  <a:lnTo>
                    <a:pt x="697309" y="50766"/>
                  </a:lnTo>
                  <a:lnTo>
                    <a:pt x="688975" y="59877"/>
                  </a:lnTo>
                  <a:lnTo>
                    <a:pt x="681434" y="69383"/>
                  </a:lnTo>
                  <a:lnTo>
                    <a:pt x="673893" y="79285"/>
                  </a:lnTo>
                  <a:lnTo>
                    <a:pt x="667146" y="89188"/>
                  </a:lnTo>
                  <a:lnTo>
                    <a:pt x="660796" y="99486"/>
                  </a:lnTo>
                  <a:lnTo>
                    <a:pt x="654843" y="109785"/>
                  </a:lnTo>
                  <a:lnTo>
                    <a:pt x="649287" y="120875"/>
                  </a:lnTo>
                  <a:lnTo>
                    <a:pt x="644524" y="131966"/>
                  </a:lnTo>
                  <a:lnTo>
                    <a:pt x="640556" y="143057"/>
                  </a:lnTo>
                  <a:lnTo>
                    <a:pt x="636587" y="154543"/>
                  </a:lnTo>
                  <a:lnTo>
                    <a:pt x="633809" y="166426"/>
                  </a:lnTo>
                  <a:lnTo>
                    <a:pt x="631824" y="177913"/>
                  </a:lnTo>
                  <a:lnTo>
                    <a:pt x="629840" y="189796"/>
                  </a:lnTo>
                  <a:lnTo>
                    <a:pt x="628649" y="202075"/>
                  </a:lnTo>
                  <a:lnTo>
                    <a:pt x="628649" y="214750"/>
                  </a:lnTo>
                  <a:lnTo>
                    <a:pt x="628649" y="224256"/>
                  </a:lnTo>
                  <a:lnTo>
                    <a:pt x="629443" y="233762"/>
                  </a:lnTo>
                  <a:lnTo>
                    <a:pt x="630237" y="243269"/>
                  </a:lnTo>
                  <a:lnTo>
                    <a:pt x="632221" y="252379"/>
                  </a:lnTo>
                  <a:lnTo>
                    <a:pt x="633809" y="261885"/>
                  </a:lnTo>
                  <a:lnTo>
                    <a:pt x="635793" y="270995"/>
                  </a:lnTo>
                  <a:lnTo>
                    <a:pt x="638968" y="280502"/>
                  </a:lnTo>
                  <a:lnTo>
                    <a:pt x="641746" y="289216"/>
                  </a:lnTo>
                  <a:lnTo>
                    <a:pt x="644921" y="297930"/>
                  </a:lnTo>
                  <a:lnTo>
                    <a:pt x="648890" y="306644"/>
                  </a:lnTo>
                  <a:lnTo>
                    <a:pt x="652859" y="315358"/>
                  </a:lnTo>
                  <a:lnTo>
                    <a:pt x="657224" y="323676"/>
                  </a:lnTo>
                  <a:lnTo>
                    <a:pt x="661987" y="331994"/>
                  </a:lnTo>
                  <a:lnTo>
                    <a:pt x="667543" y="340312"/>
                  </a:lnTo>
                  <a:lnTo>
                    <a:pt x="673099" y="348630"/>
                  </a:lnTo>
                  <a:lnTo>
                    <a:pt x="678656" y="356552"/>
                  </a:lnTo>
                  <a:lnTo>
                    <a:pt x="667146" y="358928"/>
                  </a:lnTo>
                  <a:lnTo>
                    <a:pt x="655240" y="360513"/>
                  </a:lnTo>
                  <a:lnTo>
                    <a:pt x="643731" y="362097"/>
                  </a:lnTo>
                  <a:lnTo>
                    <a:pt x="573087" y="436563"/>
                  </a:lnTo>
                  <a:lnTo>
                    <a:pt x="552846" y="352195"/>
                  </a:lnTo>
                  <a:lnTo>
                    <a:pt x="541337" y="348630"/>
                  </a:lnTo>
                  <a:lnTo>
                    <a:pt x="530224" y="343877"/>
                  </a:lnTo>
                  <a:lnTo>
                    <a:pt x="519509" y="338332"/>
                  </a:lnTo>
                  <a:lnTo>
                    <a:pt x="508793" y="332390"/>
                  </a:lnTo>
                  <a:lnTo>
                    <a:pt x="499268" y="326053"/>
                  </a:lnTo>
                  <a:lnTo>
                    <a:pt x="490140" y="319319"/>
                  </a:lnTo>
                  <a:lnTo>
                    <a:pt x="481409" y="311793"/>
                  </a:lnTo>
                  <a:lnTo>
                    <a:pt x="473471" y="303871"/>
                  </a:lnTo>
                  <a:lnTo>
                    <a:pt x="465931" y="295553"/>
                  </a:lnTo>
                  <a:lnTo>
                    <a:pt x="459184" y="286443"/>
                  </a:lnTo>
                  <a:lnTo>
                    <a:pt x="453231" y="277333"/>
                  </a:lnTo>
                  <a:lnTo>
                    <a:pt x="447674" y="267827"/>
                  </a:lnTo>
                  <a:lnTo>
                    <a:pt x="443309" y="257924"/>
                  </a:lnTo>
                  <a:lnTo>
                    <a:pt x="439737" y="247626"/>
                  </a:lnTo>
                  <a:lnTo>
                    <a:pt x="436959" y="236535"/>
                  </a:lnTo>
                  <a:lnTo>
                    <a:pt x="434578" y="225444"/>
                  </a:lnTo>
                  <a:lnTo>
                    <a:pt x="433784" y="217126"/>
                  </a:lnTo>
                  <a:lnTo>
                    <a:pt x="433387" y="208808"/>
                  </a:lnTo>
                  <a:lnTo>
                    <a:pt x="433387" y="200490"/>
                  </a:lnTo>
                  <a:lnTo>
                    <a:pt x="434181" y="192568"/>
                  </a:lnTo>
                  <a:lnTo>
                    <a:pt x="434974" y="183854"/>
                  </a:lnTo>
                  <a:lnTo>
                    <a:pt x="436959" y="175932"/>
                  </a:lnTo>
                  <a:lnTo>
                    <a:pt x="438943" y="168011"/>
                  </a:lnTo>
                  <a:lnTo>
                    <a:pt x="441324" y="160089"/>
                  </a:lnTo>
                  <a:lnTo>
                    <a:pt x="444499" y="152563"/>
                  </a:lnTo>
                  <a:lnTo>
                    <a:pt x="447674" y="145037"/>
                  </a:lnTo>
                  <a:lnTo>
                    <a:pt x="451643" y="137115"/>
                  </a:lnTo>
                  <a:lnTo>
                    <a:pt x="456009" y="129985"/>
                  </a:lnTo>
                  <a:lnTo>
                    <a:pt x="460374" y="122856"/>
                  </a:lnTo>
                  <a:lnTo>
                    <a:pt x="465534" y="115726"/>
                  </a:lnTo>
                  <a:lnTo>
                    <a:pt x="471090" y="108992"/>
                  </a:lnTo>
                  <a:lnTo>
                    <a:pt x="476646" y="102259"/>
                  </a:lnTo>
                  <a:lnTo>
                    <a:pt x="482996" y="95921"/>
                  </a:lnTo>
                  <a:lnTo>
                    <a:pt x="488949" y="89980"/>
                  </a:lnTo>
                  <a:lnTo>
                    <a:pt x="495696" y="84434"/>
                  </a:lnTo>
                  <a:lnTo>
                    <a:pt x="503237" y="78889"/>
                  </a:lnTo>
                  <a:lnTo>
                    <a:pt x="510778" y="73344"/>
                  </a:lnTo>
                  <a:lnTo>
                    <a:pt x="518318" y="68195"/>
                  </a:lnTo>
                  <a:lnTo>
                    <a:pt x="526256" y="63441"/>
                  </a:lnTo>
                  <a:lnTo>
                    <a:pt x="534590" y="59084"/>
                  </a:lnTo>
                  <a:lnTo>
                    <a:pt x="543321" y="54727"/>
                  </a:lnTo>
                  <a:lnTo>
                    <a:pt x="552449" y="51162"/>
                  </a:lnTo>
                  <a:lnTo>
                    <a:pt x="561181" y="47598"/>
                  </a:lnTo>
                  <a:lnTo>
                    <a:pt x="570309" y="44429"/>
                  </a:lnTo>
                  <a:lnTo>
                    <a:pt x="580231" y="41656"/>
                  </a:lnTo>
                  <a:lnTo>
                    <a:pt x="589756" y="39280"/>
                  </a:lnTo>
                  <a:lnTo>
                    <a:pt x="600074" y="37299"/>
                  </a:lnTo>
                  <a:lnTo>
                    <a:pt x="609996" y="35319"/>
                  </a:lnTo>
                  <a:lnTo>
                    <a:pt x="622696" y="34130"/>
                  </a:lnTo>
                  <a:lnTo>
                    <a:pt x="634999" y="33338"/>
                  </a:lnTo>
                  <a:close/>
                  <a:moveTo>
                    <a:pt x="942975" y="0"/>
                  </a:moveTo>
                  <a:lnTo>
                    <a:pt x="956886" y="396"/>
                  </a:lnTo>
                  <a:lnTo>
                    <a:pt x="970400" y="793"/>
                  </a:lnTo>
                  <a:lnTo>
                    <a:pt x="983119" y="2378"/>
                  </a:lnTo>
                  <a:lnTo>
                    <a:pt x="996236" y="4359"/>
                  </a:lnTo>
                  <a:lnTo>
                    <a:pt x="1009352" y="6737"/>
                  </a:lnTo>
                  <a:lnTo>
                    <a:pt x="1022071" y="9907"/>
                  </a:lnTo>
                  <a:lnTo>
                    <a:pt x="1034392" y="13078"/>
                  </a:lnTo>
                  <a:lnTo>
                    <a:pt x="1046714" y="17040"/>
                  </a:lnTo>
                  <a:lnTo>
                    <a:pt x="1058638" y="21003"/>
                  </a:lnTo>
                  <a:lnTo>
                    <a:pt x="1069767" y="25759"/>
                  </a:lnTo>
                  <a:lnTo>
                    <a:pt x="1080896" y="31307"/>
                  </a:lnTo>
                  <a:lnTo>
                    <a:pt x="1091628" y="36855"/>
                  </a:lnTo>
                  <a:lnTo>
                    <a:pt x="1102359" y="42403"/>
                  </a:lnTo>
                  <a:lnTo>
                    <a:pt x="1112693" y="48743"/>
                  </a:lnTo>
                  <a:lnTo>
                    <a:pt x="1121835" y="55480"/>
                  </a:lnTo>
                  <a:lnTo>
                    <a:pt x="1130977" y="62613"/>
                  </a:lnTo>
                  <a:lnTo>
                    <a:pt x="1140119" y="70143"/>
                  </a:lnTo>
                  <a:lnTo>
                    <a:pt x="1148465" y="78465"/>
                  </a:lnTo>
                  <a:lnTo>
                    <a:pt x="1156415" y="86390"/>
                  </a:lnTo>
                  <a:lnTo>
                    <a:pt x="1163966" y="94712"/>
                  </a:lnTo>
                  <a:lnTo>
                    <a:pt x="1170723" y="103431"/>
                  </a:lnTo>
                  <a:lnTo>
                    <a:pt x="1177083" y="112545"/>
                  </a:lnTo>
                  <a:lnTo>
                    <a:pt x="1183045" y="121660"/>
                  </a:lnTo>
                  <a:lnTo>
                    <a:pt x="1188609" y="130774"/>
                  </a:lnTo>
                  <a:lnTo>
                    <a:pt x="1192982" y="141078"/>
                  </a:lnTo>
                  <a:lnTo>
                    <a:pt x="1197354" y="150589"/>
                  </a:lnTo>
                  <a:lnTo>
                    <a:pt x="1201328" y="160892"/>
                  </a:lnTo>
                  <a:lnTo>
                    <a:pt x="1204111" y="171195"/>
                  </a:lnTo>
                  <a:lnTo>
                    <a:pt x="1206098" y="181895"/>
                  </a:lnTo>
                  <a:lnTo>
                    <a:pt x="1208085" y="192991"/>
                  </a:lnTo>
                  <a:lnTo>
                    <a:pt x="1209278" y="203294"/>
                  </a:lnTo>
                  <a:lnTo>
                    <a:pt x="1209675" y="214787"/>
                  </a:lnTo>
                  <a:lnTo>
                    <a:pt x="1209278" y="225486"/>
                  </a:lnTo>
                  <a:lnTo>
                    <a:pt x="1208085" y="236582"/>
                  </a:lnTo>
                  <a:lnTo>
                    <a:pt x="1206098" y="247282"/>
                  </a:lnTo>
                  <a:lnTo>
                    <a:pt x="1204111" y="257586"/>
                  </a:lnTo>
                  <a:lnTo>
                    <a:pt x="1201328" y="268285"/>
                  </a:lnTo>
                  <a:lnTo>
                    <a:pt x="1197354" y="278192"/>
                  </a:lnTo>
                  <a:lnTo>
                    <a:pt x="1192982" y="288496"/>
                  </a:lnTo>
                  <a:lnTo>
                    <a:pt x="1188609" y="298007"/>
                  </a:lnTo>
                  <a:lnTo>
                    <a:pt x="1183045" y="307914"/>
                  </a:lnTo>
                  <a:lnTo>
                    <a:pt x="1177083" y="317028"/>
                  </a:lnTo>
                  <a:lnTo>
                    <a:pt x="1170723" y="325747"/>
                  </a:lnTo>
                  <a:lnTo>
                    <a:pt x="1163966" y="334861"/>
                  </a:lnTo>
                  <a:lnTo>
                    <a:pt x="1156415" y="343183"/>
                  </a:lnTo>
                  <a:lnTo>
                    <a:pt x="1148465" y="351109"/>
                  </a:lnTo>
                  <a:lnTo>
                    <a:pt x="1140119" y="358638"/>
                  </a:lnTo>
                  <a:lnTo>
                    <a:pt x="1130977" y="366168"/>
                  </a:lnTo>
                  <a:lnTo>
                    <a:pt x="1121835" y="373301"/>
                  </a:lnTo>
                  <a:lnTo>
                    <a:pt x="1112693" y="380038"/>
                  </a:lnTo>
                  <a:lnTo>
                    <a:pt x="1102359" y="386378"/>
                  </a:lnTo>
                  <a:lnTo>
                    <a:pt x="1091628" y="392323"/>
                  </a:lnTo>
                  <a:lnTo>
                    <a:pt x="1080896" y="398267"/>
                  </a:lnTo>
                  <a:lnTo>
                    <a:pt x="1069767" y="403419"/>
                  </a:lnTo>
                  <a:lnTo>
                    <a:pt x="1058638" y="407778"/>
                  </a:lnTo>
                  <a:lnTo>
                    <a:pt x="1046714" y="412137"/>
                  </a:lnTo>
                  <a:lnTo>
                    <a:pt x="1034392" y="416496"/>
                  </a:lnTo>
                  <a:lnTo>
                    <a:pt x="1022071" y="419666"/>
                  </a:lnTo>
                  <a:lnTo>
                    <a:pt x="1009352" y="422440"/>
                  </a:lnTo>
                  <a:lnTo>
                    <a:pt x="996236" y="424818"/>
                  </a:lnTo>
                  <a:lnTo>
                    <a:pt x="983119" y="426799"/>
                  </a:lnTo>
                  <a:lnTo>
                    <a:pt x="970400" y="427988"/>
                  </a:lnTo>
                  <a:lnTo>
                    <a:pt x="956886" y="429177"/>
                  </a:lnTo>
                  <a:lnTo>
                    <a:pt x="942975" y="429573"/>
                  </a:lnTo>
                  <a:lnTo>
                    <a:pt x="931051" y="429573"/>
                  </a:lnTo>
                  <a:lnTo>
                    <a:pt x="923897" y="438292"/>
                  </a:lnTo>
                  <a:lnTo>
                    <a:pt x="921512" y="440669"/>
                  </a:lnTo>
                  <a:lnTo>
                    <a:pt x="920320" y="442651"/>
                  </a:lnTo>
                  <a:lnTo>
                    <a:pt x="919525" y="444632"/>
                  </a:lnTo>
                  <a:lnTo>
                    <a:pt x="918730" y="447010"/>
                  </a:lnTo>
                  <a:lnTo>
                    <a:pt x="918332" y="449784"/>
                  </a:lnTo>
                  <a:lnTo>
                    <a:pt x="917935" y="453351"/>
                  </a:lnTo>
                  <a:lnTo>
                    <a:pt x="917537" y="457710"/>
                  </a:lnTo>
                  <a:lnTo>
                    <a:pt x="917935" y="468806"/>
                  </a:lnTo>
                  <a:lnTo>
                    <a:pt x="919127" y="484657"/>
                  </a:lnTo>
                  <a:lnTo>
                    <a:pt x="921512" y="506056"/>
                  </a:lnTo>
                  <a:lnTo>
                    <a:pt x="925487" y="533400"/>
                  </a:lnTo>
                  <a:lnTo>
                    <a:pt x="803862" y="397474"/>
                  </a:lnTo>
                  <a:lnTo>
                    <a:pt x="799490" y="395493"/>
                  </a:lnTo>
                  <a:lnTo>
                    <a:pt x="785578" y="387171"/>
                  </a:lnTo>
                  <a:lnTo>
                    <a:pt x="772064" y="378849"/>
                  </a:lnTo>
                  <a:lnTo>
                    <a:pt x="759346" y="370131"/>
                  </a:lnTo>
                  <a:lnTo>
                    <a:pt x="747819" y="360223"/>
                  </a:lnTo>
                  <a:lnTo>
                    <a:pt x="736690" y="350713"/>
                  </a:lnTo>
                  <a:lnTo>
                    <a:pt x="726753" y="339617"/>
                  </a:lnTo>
                  <a:lnTo>
                    <a:pt x="717214" y="328917"/>
                  </a:lnTo>
                  <a:lnTo>
                    <a:pt x="708867" y="317425"/>
                  </a:lnTo>
                  <a:lnTo>
                    <a:pt x="701713" y="305536"/>
                  </a:lnTo>
                  <a:lnTo>
                    <a:pt x="694956" y="293251"/>
                  </a:lnTo>
                  <a:lnTo>
                    <a:pt x="689391" y="280966"/>
                  </a:lnTo>
                  <a:lnTo>
                    <a:pt x="687007" y="274626"/>
                  </a:lnTo>
                  <a:lnTo>
                    <a:pt x="684622" y="268285"/>
                  </a:lnTo>
                  <a:lnTo>
                    <a:pt x="682635" y="261548"/>
                  </a:lnTo>
                  <a:lnTo>
                    <a:pt x="681045" y="255208"/>
                  </a:lnTo>
                  <a:lnTo>
                    <a:pt x="679852" y="248471"/>
                  </a:lnTo>
                  <a:lnTo>
                    <a:pt x="678660" y="241734"/>
                  </a:lnTo>
                  <a:lnTo>
                    <a:pt x="677467" y="234997"/>
                  </a:lnTo>
                  <a:lnTo>
                    <a:pt x="676673" y="228260"/>
                  </a:lnTo>
                  <a:lnTo>
                    <a:pt x="676275" y="221524"/>
                  </a:lnTo>
                  <a:lnTo>
                    <a:pt x="676275" y="214787"/>
                  </a:lnTo>
                  <a:lnTo>
                    <a:pt x="676673" y="203294"/>
                  </a:lnTo>
                  <a:lnTo>
                    <a:pt x="677467" y="192991"/>
                  </a:lnTo>
                  <a:lnTo>
                    <a:pt x="679455" y="181895"/>
                  </a:lnTo>
                  <a:lnTo>
                    <a:pt x="681840" y="171195"/>
                  </a:lnTo>
                  <a:lnTo>
                    <a:pt x="684622" y="160892"/>
                  </a:lnTo>
                  <a:lnTo>
                    <a:pt x="688199" y="150589"/>
                  </a:lnTo>
                  <a:lnTo>
                    <a:pt x="692571" y="141078"/>
                  </a:lnTo>
                  <a:lnTo>
                    <a:pt x="696943" y="130774"/>
                  </a:lnTo>
                  <a:lnTo>
                    <a:pt x="702508" y="121660"/>
                  </a:lnTo>
                  <a:lnTo>
                    <a:pt x="708470" y="112545"/>
                  </a:lnTo>
                  <a:lnTo>
                    <a:pt x="714829" y="103431"/>
                  </a:lnTo>
                  <a:lnTo>
                    <a:pt x="721984" y="94712"/>
                  </a:lnTo>
                  <a:lnTo>
                    <a:pt x="729138" y="86390"/>
                  </a:lnTo>
                  <a:lnTo>
                    <a:pt x="737087" y="78465"/>
                  </a:lnTo>
                  <a:lnTo>
                    <a:pt x="745434" y="70143"/>
                  </a:lnTo>
                  <a:lnTo>
                    <a:pt x="754576" y="62613"/>
                  </a:lnTo>
                  <a:lnTo>
                    <a:pt x="763718" y="55480"/>
                  </a:lnTo>
                  <a:lnTo>
                    <a:pt x="773654" y="48743"/>
                  </a:lnTo>
                  <a:lnTo>
                    <a:pt x="783591" y="42403"/>
                  </a:lnTo>
                  <a:lnTo>
                    <a:pt x="793925" y="36855"/>
                  </a:lnTo>
                  <a:lnTo>
                    <a:pt x="804657" y="31307"/>
                  </a:lnTo>
                  <a:lnTo>
                    <a:pt x="815786" y="25759"/>
                  </a:lnTo>
                  <a:lnTo>
                    <a:pt x="827710" y="21003"/>
                  </a:lnTo>
                  <a:lnTo>
                    <a:pt x="839236" y="17040"/>
                  </a:lnTo>
                  <a:lnTo>
                    <a:pt x="851160" y="13078"/>
                  </a:lnTo>
                  <a:lnTo>
                    <a:pt x="863879" y="9907"/>
                  </a:lnTo>
                  <a:lnTo>
                    <a:pt x="876598" y="6737"/>
                  </a:lnTo>
                  <a:lnTo>
                    <a:pt x="889317" y="4359"/>
                  </a:lnTo>
                  <a:lnTo>
                    <a:pt x="902434" y="2378"/>
                  </a:lnTo>
                  <a:lnTo>
                    <a:pt x="915947" y="793"/>
                  </a:lnTo>
                  <a:lnTo>
                    <a:pt x="929461" y="396"/>
                  </a:lnTo>
                  <a:lnTo>
                    <a:pt x="942975" y="0"/>
                  </a:lnTo>
                  <a:close/>
                </a:path>
              </a:pathLst>
            </a:custGeom>
            <a:solidFill>
              <a:schemeClr val="bg1"/>
            </a:solidFill>
            <a:ln>
              <a:noFill/>
            </a:ln>
          </p:spPr>
          <p:txBody>
            <a:bodyPr anchor="ctr">
              <a:scene3d>
                <a:camera prst="orthographicFront"/>
                <a:lightRig rig="threePt" dir="t"/>
              </a:scene3d>
              <a:sp3d>
                <a:contourClr>
                  <a:srgbClr val="FFFFFF"/>
                </a:contourClr>
              </a:sp3d>
            </a:bodyPr>
            <a:lstStyle/>
            <a:p>
              <a:pPr algn="ctr">
                <a:defRPr/>
              </a:pPr>
              <a:endParaRPr lang="zh-CN" altLang="en-US">
                <a:solidFill>
                  <a:srgbClr val="FFFFFF"/>
                </a:solidFill>
                <a:ea typeface="宋体" panose="02010600030101010101" pitchFamily="2" charset="-122"/>
              </a:endParaRPr>
            </a:p>
          </p:txBody>
        </p:sp>
      </p:grpSp>
      <p:grpSp>
        <p:nvGrpSpPr>
          <p:cNvPr id="60" name="组合 59"/>
          <p:cNvGrpSpPr/>
          <p:nvPr/>
        </p:nvGrpSpPr>
        <p:grpSpPr>
          <a:xfrm>
            <a:off x="3709931" y="4946875"/>
            <a:ext cx="2326866" cy="1044908"/>
            <a:chOff x="3862331" y="4946875"/>
            <a:chExt cx="2326866" cy="1044908"/>
          </a:xfrm>
        </p:grpSpPr>
        <p:sp>
          <p:nvSpPr>
            <p:cNvPr id="61" name="TextBox 34"/>
            <p:cNvSpPr txBox="1"/>
            <p:nvPr/>
          </p:nvSpPr>
          <p:spPr>
            <a:xfrm>
              <a:off x="4056617" y="4946875"/>
              <a:ext cx="1785894" cy="502920"/>
            </a:xfrm>
            <a:prstGeom prst="rect">
              <a:avLst/>
            </a:prstGeom>
            <a:noFill/>
          </p:spPr>
          <p:txBody>
            <a:bodyPr wrap="square" rtlCol="0">
              <a:spAutoFit/>
            </a:bodyPr>
            <a:lstStyle/>
            <a:p>
              <a:pPr algn="ctr">
                <a:lnSpc>
                  <a:spcPct val="150000"/>
                </a:lnSpc>
              </a:pPr>
              <a:r>
                <a:rPr lang="zh-CN" altLang="en-US" b="1" dirty="0">
                  <a:solidFill>
                    <a:schemeClr val="tx1">
                      <a:lumMod val="65000"/>
                      <a:lumOff val="35000"/>
                    </a:schemeClr>
                  </a:solidFill>
                  <a:latin typeface="微软雅黑" panose="020B0503020204020204" charset="-122"/>
                  <a:ea typeface="微软雅黑" panose="020B0503020204020204" charset="-122"/>
                </a:rPr>
                <a:t>添加标题</a:t>
              </a:r>
            </a:p>
          </p:txBody>
        </p:sp>
        <p:sp>
          <p:nvSpPr>
            <p:cNvPr id="62" name="矩形 61"/>
            <p:cNvSpPr/>
            <p:nvPr/>
          </p:nvSpPr>
          <p:spPr>
            <a:xfrm>
              <a:off x="3862331" y="5378089"/>
              <a:ext cx="2326866" cy="613694"/>
            </a:xfrm>
            <a:prstGeom prst="rect">
              <a:avLst/>
            </a:prstGeom>
            <a:noFill/>
          </p:spPr>
          <p:txBody>
            <a:bodyPr wrap="square" rtlCol="0">
              <a:spAutoFit/>
            </a:bodyPr>
            <a:lstStyle/>
            <a:p>
              <a:pPr algn="ctr">
                <a:lnSpc>
                  <a:spcPct val="150000"/>
                </a:lnSpc>
              </a:pPr>
              <a:r>
                <a:rPr lang="zh-CN" altLang="en-US" sz="1200" dirty="0">
                  <a:solidFill>
                    <a:schemeClr val="tx1">
                      <a:lumMod val="65000"/>
                      <a:lumOff val="35000"/>
                    </a:schemeClr>
                  </a:solidFill>
                  <a:latin typeface="微软雅黑" panose="020B0503020204020204" charset="-122"/>
                  <a:ea typeface="微软雅黑" panose="020B0503020204020204" charset="-122"/>
                </a:rPr>
                <a:t>此处添加详细文本描述，建议与标题相关并符合整体语言风格</a:t>
              </a:r>
            </a:p>
          </p:txBody>
        </p:sp>
      </p:grpSp>
    </p:spTree>
    <p:extLst>
      <p:ext uri="{BB962C8B-B14F-4D97-AF65-F5344CB8AC3E}">
        <p14:creationId xmlns:p14="http://schemas.microsoft.com/office/powerpoint/2010/main" val="329208157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left)">
                                      <p:cBhvr>
                                        <p:cTn id="19" dur="500"/>
                                        <p:tgtEl>
                                          <p:spTgt spid="36"/>
                                        </p:tgtEl>
                                      </p:cBhvr>
                                    </p:animEffect>
                                  </p:childTnLst>
                                </p:cTn>
                              </p:par>
                            </p:childTnLst>
                          </p:cTn>
                        </p:par>
                        <p:par>
                          <p:cTn id="20" fill="hold">
                            <p:stCondLst>
                              <p:cond delay="1500"/>
                            </p:stCondLst>
                            <p:childTnLst>
                              <p:par>
                                <p:cTn id="21" presetID="22" presetClass="entr" presetSubtype="1" fill="hold" nodeType="after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2000"/>
                            </p:stCondLst>
                            <p:childTnLst>
                              <p:par>
                                <p:cTn id="25" presetID="22" presetClass="entr" presetSubtype="1" fill="hold" nodeType="afterEffect">
                                  <p:stCondLst>
                                    <p:cond delay="0"/>
                                  </p:stCondLst>
                                  <p:childTnLst>
                                    <p:set>
                                      <p:cBhvr>
                                        <p:cTn id="26" dur="1" fill="hold">
                                          <p:stCondLst>
                                            <p:cond delay="0"/>
                                          </p:stCondLst>
                                        </p:cTn>
                                        <p:tgtEl>
                                          <p:spTgt spid="49"/>
                                        </p:tgtEl>
                                        <p:attrNameLst>
                                          <p:attrName>style.visibility</p:attrName>
                                        </p:attrNameLst>
                                      </p:cBhvr>
                                      <p:to>
                                        <p:strVal val="visible"/>
                                      </p:to>
                                    </p:set>
                                    <p:animEffect transition="in" filter="wipe(up)">
                                      <p:cBhvr>
                                        <p:cTn id="27" dur="500"/>
                                        <p:tgtEl>
                                          <p:spTgt spid="49"/>
                                        </p:tgtEl>
                                      </p:cBhvr>
                                    </p:animEffect>
                                  </p:childTnLst>
                                </p:cTn>
                              </p:par>
                            </p:childTnLst>
                          </p:cTn>
                        </p:par>
                        <p:par>
                          <p:cTn id="28" fill="hold">
                            <p:stCondLst>
                              <p:cond delay="2500"/>
                            </p:stCondLst>
                            <p:childTnLst>
                              <p:par>
                                <p:cTn id="29" presetID="22" presetClass="entr" presetSubtype="1" fill="hold" nodeType="afterEffect">
                                  <p:stCondLst>
                                    <p:cond delay="0"/>
                                  </p:stCondLst>
                                  <p:childTnLst>
                                    <p:set>
                                      <p:cBhvr>
                                        <p:cTn id="30" dur="1" fill="hold">
                                          <p:stCondLst>
                                            <p:cond delay="0"/>
                                          </p:stCondLst>
                                        </p:cTn>
                                        <p:tgtEl>
                                          <p:spTgt spid="50"/>
                                        </p:tgtEl>
                                        <p:attrNameLst>
                                          <p:attrName>style.visibility</p:attrName>
                                        </p:attrNameLst>
                                      </p:cBhvr>
                                      <p:to>
                                        <p:strVal val="visible"/>
                                      </p:to>
                                    </p:set>
                                    <p:animEffect transition="in" filter="wipe(up)">
                                      <p:cBhvr>
                                        <p:cTn id="31" dur="500"/>
                                        <p:tgtEl>
                                          <p:spTgt spid="50"/>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51"/>
                                        </p:tgtEl>
                                        <p:attrNameLst>
                                          <p:attrName>style.visibility</p:attrName>
                                        </p:attrNameLst>
                                      </p:cBhvr>
                                      <p:to>
                                        <p:strVal val="visible"/>
                                      </p:to>
                                    </p:set>
                                    <p:animEffect transition="in" filter="wipe(left)">
                                      <p:cBhvr>
                                        <p:cTn id="35" dur="500"/>
                                        <p:tgtEl>
                                          <p:spTgt spid="51"/>
                                        </p:tgtEl>
                                      </p:cBhvr>
                                    </p:animEffect>
                                  </p:childTnLst>
                                </p:cTn>
                              </p:par>
                            </p:childTnLst>
                          </p:cTn>
                        </p:par>
                        <p:par>
                          <p:cTn id="36" fill="hold">
                            <p:stCondLst>
                              <p:cond delay="3500"/>
                            </p:stCondLst>
                            <p:childTnLst>
                              <p:par>
                                <p:cTn id="37" presetID="47" presetClass="entr" presetSubtype="0" fill="hold" nodeType="afterEffect">
                                  <p:stCondLst>
                                    <p:cond delay="0"/>
                                  </p:stCondLst>
                                  <p:childTnLst>
                                    <p:set>
                                      <p:cBhvr>
                                        <p:cTn id="38" dur="1" fill="hold">
                                          <p:stCondLst>
                                            <p:cond delay="0"/>
                                          </p:stCondLst>
                                        </p:cTn>
                                        <p:tgtEl>
                                          <p:spTgt spid="15"/>
                                        </p:tgtEl>
                                        <p:attrNameLst>
                                          <p:attrName>style.visibility</p:attrName>
                                        </p:attrNameLst>
                                      </p:cBhvr>
                                      <p:to>
                                        <p:strVal val="visible"/>
                                      </p:to>
                                    </p:set>
                                    <p:animEffect transition="in" filter="fade">
                                      <p:cBhvr>
                                        <p:cTn id="39" dur="500"/>
                                        <p:tgtEl>
                                          <p:spTgt spid="15"/>
                                        </p:tgtEl>
                                      </p:cBhvr>
                                    </p:animEffec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1"/>
                                          </p:val>
                                        </p:tav>
                                        <p:tav tm="100000">
                                          <p:val>
                                            <p:strVal val="#ppt_y"/>
                                          </p:val>
                                        </p:tav>
                                      </p:tavLst>
                                    </p:anim>
                                  </p:childTnLst>
                                </p:cTn>
                              </p:par>
                            </p:childTnLst>
                          </p:cTn>
                        </p:par>
                        <p:par>
                          <p:cTn id="42" fill="hold">
                            <p:stCondLst>
                              <p:cond delay="4000"/>
                            </p:stCondLst>
                            <p:childTnLst>
                              <p:par>
                                <p:cTn id="43" presetID="53" presetClass="entr" presetSubtype="16" fill="hold" nodeType="afterEffect">
                                  <p:stCondLst>
                                    <p:cond delay="0"/>
                                  </p:stCondLst>
                                  <p:childTnLst>
                                    <p:set>
                                      <p:cBhvr>
                                        <p:cTn id="44" dur="1" fill="hold">
                                          <p:stCondLst>
                                            <p:cond delay="0"/>
                                          </p:stCondLst>
                                        </p:cTn>
                                        <p:tgtEl>
                                          <p:spTgt spid="11"/>
                                        </p:tgtEl>
                                        <p:attrNameLst>
                                          <p:attrName>style.visibility</p:attrName>
                                        </p:attrNameLst>
                                      </p:cBhvr>
                                      <p:to>
                                        <p:strVal val="visible"/>
                                      </p:to>
                                    </p:set>
                                    <p:anim calcmode="lin" valueType="num">
                                      <p:cBhvr>
                                        <p:cTn id="45" dur="500" fill="hold"/>
                                        <p:tgtEl>
                                          <p:spTgt spid="11"/>
                                        </p:tgtEl>
                                        <p:attrNameLst>
                                          <p:attrName>ppt_w</p:attrName>
                                        </p:attrNameLst>
                                      </p:cBhvr>
                                      <p:tavLst>
                                        <p:tav tm="0">
                                          <p:val>
                                            <p:fltVal val="0"/>
                                          </p:val>
                                        </p:tav>
                                        <p:tav tm="100000">
                                          <p:val>
                                            <p:strVal val="#ppt_w"/>
                                          </p:val>
                                        </p:tav>
                                      </p:tavLst>
                                    </p:anim>
                                    <p:anim calcmode="lin" valueType="num">
                                      <p:cBhvr>
                                        <p:cTn id="46" dur="500" fill="hold"/>
                                        <p:tgtEl>
                                          <p:spTgt spid="11"/>
                                        </p:tgtEl>
                                        <p:attrNameLst>
                                          <p:attrName>ppt_h</p:attrName>
                                        </p:attrNameLst>
                                      </p:cBhvr>
                                      <p:tavLst>
                                        <p:tav tm="0">
                                          <p:val>
                                            <p:fltVal val="0"/>
                                          </p:val>
                                        </p:tav>
                                        <p:tav tm="100000">
                                          <p:val>
                                            <p:strVal val="#ppt_h"/>
                                          </p:val>
                                        </p:tav>
                                      </p:tavLst>
                                    </p:anim>
                                    <p:animEffect transition="in" filter="fade">
                                      <p:cBhvr>
                                        <p:cTn id="47" dur="500"/>
                                        <p:tgtEl>
                                          <p:spTgt spid="11"/>
                                        </p:tgtEl>
                                      </p:cBhvr>
                                    </p:animEffect>
                                  </p:childTnLst>
                                </p:cTn>
                              </p:par>
                            </p:childTnLst>
                          </p:cTn>
                        </p:par>
                        <p:par>
                          <p:cTn id="48" fill="hold">
                            <p:stCondLst>
                              <p:cond delay="4500"/>
                            </p:stCondLst>
                            <p:childTnLst>
                              <p:par>
                                <p:cTn id="49" presetID="22" presetClass="entr" presetSubtype="1" fill="hold"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transition="in" filter="wipe(up)">
                                      <p:cBhvr>
                                        <p:cTn id="51" dur="500"/>
                                        <p:tgtEl>
                                          <p:spTgt spid="39"/>
                                        </p:tgtEl>
                                      </p:cBhvr>
                                    </p:animEffect>
                                  </p:childTnLst>
                                </p:cTn>
                              </p:par>
                            </p:childTnLst>
                          </p:cTn>
                        </p:par>
                        <p:par>
                          <p:cTn id="52" fill="hold">
                            <p:stCondLst>
                              <p:cond delay="5000"/>
                            </p:stCondLst>
                            <p:childTnLst>
                              <p:par>
                                <p:cTn id="53" presetID="47" presetClass="entr" presetSubtype="0" fill="hold" nodeType="afterEffect">
                                  <p:stCondLst>
                                    <p:cond delay="0"/>
                                  </p:stCondLst>
                                  <p:childTnLst>
                                    <p:set>
                                      <p:cBhvr>
                                        <p:cTn id="54" dur="1" fill="hold">
                                          <p:stCondLst>
                                            <p:cond delay="0"/>
                                          </p:stCondLst>
                                        </p:cTn>
                                        <p:tgtEl>
                                          <p:spTgt spid="56"/>
                                        </p:tgtEl>
                                        <p:attrNameLst>
                                          <p:attrName>style.visibility</p:attrName>
                                        </p:attrNameLst>
                                      </p:cBhvr>
                                      <p:to>
                                        <p:strVal val="visible"/>
                                      </p:to>
                                    </p:set>
                                    <p:animEffect transition="in" filter="fade">
                                      <p:cBhvr>
                                        <p:cTn id="55" dur="500"/>
                                        <p:tgtEl>
                                          <p:spTgt spid="56"/>
                                        </p:tgtEl>
                                      </p:cBhvr>
                                    </p:animEffect>
                                    <p:anim calcmode="lin" valueType="num">
                                      <p:cBhvr>
                                        <p:cTn id="56" dur="500" fill="hold"/>
                                        <p:tgtEl>
                                          <p:spTgt spid="56"/>
                                        </p:tgtEl>
                                        <p:attrNameLst>
                                          <p:attrName>ppt_x</p:attrName>
                                        </p:attrNameLst>
                                      </p:cBhvr>
                                      <p:tavLst>
                                        <p:tav tm="0">
                                          <p:val>
                                            <p:strVal val="#ppt_x"/>
                                          </p:val>
                                        </p:tav>
                                        <p:tav tm="100000">
                                          <p:val>
                                            <p:strVal val="#ppt_x"/>
                                          </p:val>
                                        </p:tav>
                                      </p:tavLst>
                                    </p:anim>
                                    <p:anim calcmode="lin" valueType="num">
                                      <p:cBhvr>
                                        <p:cTn id="57" dur="500" fill="hold"/>
                                        <p:tgtEl>
                                          <p:spTgt spid="56"/>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53" presetClass="entr" presetSubtype="16" fill="hold" nodeType="afterEffect">
                                  <p:stCondLst>
                                    <p:cond delay="0"/>
                                  </p:stCondLst>
                                  <p:childTnLst>
                                    <p:set>
                                      <p:cBhvr>
                                        <p:cTn id="60" dur="1" fill="hold">
                                          <p:stCondLst>
                                            <p:cond delay="0"/>
                                          </p:stCondLst>
                                        </p:cTn>
                                        <p:tgtEl>
                                          <p:spTgt spid="52"/>
                                        </p:tgtEl>
                                        <p:attrNameLst>
                                          <p:attrName>style.visibility</p:attrName>
                                        </p:attrNameLst>
                                      </p:cBhvr>
                                      <p:to>
                                        <p:strVal val="visible"/>
                                      </p:to>
                                    </p:set>
                                    <p:anim calcmode="lin" valueType="num">
                                      <p:cBhvr>
                                        <p:cTn id="61" dur="500" fill="hold"/>
                                        <p:tgtEl>
                                          <p:spTgt spid="52"/>
                                        </p:tgtEl>
                                        <p:attrNameLst>
                                          <p:attrName>ppt_w</p:attrName>
                                        </p:attrNameLst>
                                      </p:cBhvr>
                                      <p:tavLst>
                                        <p:tav tm="0">
                                          <p:val>
                                            <p:fltVal val="0"/>
                                          </p:val>
                                        </p:tav>
                                        <p:tav tm="100000">
                                          <p:val>
                                            <p:strVal val="#ppt_w"/>
                                          </p:val>
                                        </p:tav>
                                      </p:tavLst>
                                    </p:anim>
                                    <p:anim calcmode="lin" valueType="num">
                                      <p:cBhvr>
                                        <p:cTn id="62" dur="500" fill="hold"/>
                                        <p:tgtEl>
                                          <p:spTgt spid="52"/>
                                        </p:tgtEl>
                                        <p:attrNameLst>
                                          <p:attrName>ppt_h</p:attrName>
                                        </p:attrNameLst>
                                      </p:cBhvr>
                                      <p:tavLst>
                                        <p:tav tm="0">
                                          <p:val>
                                            <p:fltVal val="0"/>
                                          </p:val>
                                        </p:tav>
                                        <p:tav tm="100000">
                                          <p:val>
                                            <p:strVal val="#ppt_h"/>
                                          </p:val>
                                        </p:tav>
                                      </p:tavLst>
                                    </p:anim>
                                    <p:animEffect transition="in" filter="fade">
                                      <p:cBhvr>
                                        <p:cTn id="63" dur="500"/>
                                        <p:tgtEl>
                                          <p:spTgt spid="52"/>
                                        </p:tgtEl>
                                      </p:cBhvr>
                                    </p:animEffect>
                                  </p:childTnLst>
                                </p:cTn>
                              </p:par>
                            </p:childTnLst>
                          </p:cTn>
                        </p:par>
                        <p:par>
                          <p:cTn id="64" fill="hold">
                            <p:stCondLst>
                              <p:cond delay="6000"/>
                            </p:stCondLst>
                            <p:childTnLst>
                              <p:par>
                                <p:cTn id="65" presetID="22" presetClass="entr" presetSubtype="1" fill="hold" nodeType="afterEffect">
                                  <p:stCondLst>
                                    <p:cond delay="0"/>
                                  </p:stCondLst>
                                  <p:childTnLst>
                                    <p:set>
                                      <p:cBhvr>
                                        <p:cTn id="66" dur="1" fill="hold">
                                          <p:stCondLst>
                                            <p:cond delay="0"/>
                                          </p:stCondLst>
                                        </p:cTn>
                                        <p:tgtEl>
                                          <p:spTgt spid="60"/>
                                        </p:tgtEl>
                                        <p:attrNameLst>
                                          <p:attrName>style.visibility</p:attrName>
                                        </p:attrNameLst>
                                      </p:cBhvr>
                                      <p:to>
                                        <p:strVal val="visible"/>
                                      </p:to>
                                    </p:set>
                                    <p:animEffect transition="in" filter="wipe(up)">
                                      <p:cBhvr>
                                        <p:cTn id="67" dur="500"/>
                                        <p:tgtEl>
                                          <p:spTgt spid="60"/>
                                        </p:tgtEl>
                                      </p:cBhvr>
                                    </p:animEffect>
                                  </p:childTnLst>
                                </p:cTn>
                              </p:par>
                            </p:childTnLst>
                          </p:cTn>
                        </p:par>
                        <p:par>
                          <p:cTn id="68" fill="hold">
                            <p:stCondLst>
                              <p:cond delay="6500"/>
                            </p:stCondLst>
                            <p:childTnLst>
                              <p:par>
                                <p:cTn id="69" presetID="47" presetClass="entr" presetSubtype="0" fill="hold"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fade">
                                      <p:cBhvr>
                                        <p:cTn id="71" dur="500"/>
                                        <p:tgtEl>
                                          <p:spTgt spid="24"/>
                                        </p:tgtEl>
                                      </p:cBhvr>
                                    </p:animEffect>
                                    <p:anim calcmode="lin" valueType="num">
                                      <p:cBhvr>
                                        <p:cTn id="72" dur="500" fill="hold"/>
                                        <p:tgtEl>
                                          <p:spTgt spid="24"/>
                                        </p:tgtEl>
                                        <p:attrNameLst>
                                          <p:attrName>ppt_x</p:attrName>
                                        </p:attrNameLst>
                                      </p:cBhvr>
                                      <p:tavLst>
                                        <p:tav tm="0">
                                          <p:val>
                                            <p:strVal val="#ppt_x"/>
                                          </p:val>
                                        </p:tav>
                                        <p:tav tm="100000">
                                          <p:val>
                                            <p:strVal val="#ppt_x"/>
                                          </p:val>
                                        </p:tav>
                                      </p:tavLst>
                                    </p:anim>
                                    <p:anim calcmode="lin" valueType="num">
                                      <p:cBhvr>
                                        <p:cTn id="73" dur="500" fill="hold"/>
                                        <p:tgtEl>
                                          <p:spTgt spid="24"/>
                                        </p:tgtEl>
                                        <p:attrNameLst>
                                          <p:attrName>ppt_y</p:attrName>
                                        </p:attrNameLst>
                                      </p:cBhvr>
                                      <p:tavLst>
                                        <p:tav tm="0">
                                          <p:val>
                                            <p:strVal val="#ppt_y-.1"/>
                                          </p:val>
                                        </p:tav>
                                        <p:tav tm="100000">
                                          <p:val>
                                            <p:strVal val="#ppt_y"/>
                                          </p:val>
                                        </p:tav>
                                      </p:tavLst>
                                    </p:anim>
                                  </p:childTnLst>
                                </p:cTn>
                              </p:par>
                            </p:childTnLst>
                          </p:cTn>
                        </p:par>
                        <p:par>
                          <p:cTn id="74" fill="hold">
                            <p:stCondLst>
                              <p:cond delay="7000"/>
                            </p:stCondLst>
                            <p:childTnLst>
                              <p:par>
                                <p:cTn id="75" presetID="53" presetClass="entr" presetSubtype="16" fill="hold" nodeType="afterEffect">
                                  <p:stCondLst>
                                    <p:cond delay="0"/>
                                  </p:stCondLst>
                                  <p:childTnLst>
                                    <p:set>
                                      <p:cBhvr>
                                        <p:cTn id="76" dur="1" fill="hold">
                                          <p:stCondLst>
                                            <p:cond delay="0"/>
                                          </p:stCondLst>
                                        </p:cTn>
                                        <p:tgtEl>
                                          <p:spTgt spid="20"/>
                                        </p:tgtEl>
                                        <p:attrNameLst>
                                          <p:attrName>style.visibility</p:attrName>
                                        </p:attrNameLst>
                                      </p:cBhvr>
                                      <p:to>
                                        <p:strVal val="visible"/>
                                      </p:to>
                                    </p:set>
                                    <p:anim calcmode="lin" valueType="num">
                                      <p:cBhvr>
                                        <p:cTn id="77" dur="500" fill="hold"/>
                                        <p:tgtEl>
                                          <p:spTgt spid="20"/>
                                        </p:tgtEl>
                                        <p:attrNameLst>
                                          <p:attrName>ppt_w</p:attrName>
                                        </p:attrNameLst>
                                      </p:cBhvr>
                                      <p:tavLst>
                                        <p:tav tm="0">
                                          <p:val>
                                            <p:fltVal val="0"/>
                                          </p:val>
                                        </p:tav>
                                        <p:tav tm="100000">
                                          <p:val>
                                            <p:strVal val="#ppt_w"/>
                                          </p:val>
                                        </p:tav>
                                      </p:tavLst>
                                    </p:anim>
                                    <p:anim calcmode="lin" valueType="num">
                                      <p:cBhvr>
                                        <p:cTn id="78" dur="500" fill="hold"/>
                                        <p:tgtEl>
                                          <p:spTgt spid="20"/>
                                        </p:tgtEl>
                                        <p:attrNameLst>
                                          <p:attrName>ppt_h</p:attrName>
                                        </p:attrNameLst>
                                      </p:cBhvr>
                                      <p:tavLst>
                                        <p:tav tm="0">
                                          <p:val>
                                            <p:fltVal val="0"/>
                                          </p:val>
                                        </p:tav>
                                        <p:tav tm="100000">
                                          <p:val>
                                            <p:strVal val="#ppt_h"/>
                                          </p:val>
                                        </p:tav>
                                      </p:tavLst>
                                    </p:anim>
                                    <p:animEffect transition="in" filter="fade">
                                      <p:cBhvr>
                                        <p:cTn id="79" dur="500"/>
                                        <p:tgtEl>
                                          <p:spTgt spid="20"/>
                                        </p:tgtEl>
                                      </p:cBhvr>
                                    </p:animEffect>
                                  </p:childTnLst>
                                </p:cTn>
                              </p:par>
                            </p:childTnLst>
                          </p:cTn>
                        </p:par>
                        <p:par>
                          <p:cTn id="80" fill="hold">
                            <p:stCondLst>
                              <p:cond delay="7500"/>
                            </p:stCondLst>
                            <p:childTnLst>
                              <p:par>
                                <p:cTn id="81" presetID="22" presetClass="entr" presetSubtype="1" fill="hold" nodeType="afterEffect">
                                  <p:stCondLst>
                                    <p:cond delay="0"/>
                                  </p:stCondLst>
                                  <p:childTnLst>
                                    <p:set>
                                      <p:cBhvr>
                                        <p:cTn id="82" dur="1" fill="hold">
                                          <p:stCondLst>
                                            <p:cond delay="0"/>
                                          </p:stCondLst>
                                        </p:cTn>
                                        <p:tgtEl>
                                          <p:spTgt spid="42"/>
                                        </p:tgtEl>
                                        <p:attrNameLst>
                                          <p:attrName>style.visibility</p:attrName>
                                        </p:attrNameLst>
                                      </p:cBhvr>
                                      <p:to>
                                        <p:strVal val="visible"/>
                                      </p:to>
                                    </p:set>
                                    <p:animEffect transition="in" filter="wipe(up)">
                                      <p:cBhvr>
                                        <p:cTn id="83" dur="500"/>
                                        <p:tgtEl>
                                          <p:spTgt spid="42"/>
                                        </p:tgtEl>
                                      </p:cBhvr>
                                    </p:animEffect>
                                  </p:childTnLst>
                                </p:cTn>
                              </p:par>
                            </p:childTnLst>
                          </p:cTn>
                        </p:par>
                        <p:par>
                          <p:cTn id="84" fill="hold">
                            <p:stCondLst>
                              <p:cond delay="8000"/>
                            </p:stCondLst>
                            <p:childTnLst>
                              <p:par>
                                <p:cTn id="85" presetID="47" presetClass="entr" presetSubtype="0" fill="hold" nodeType="afterEffect">
                                  <p:stCondLst>
                                    <p:cond delay="0"/>
                                  </p:stCondLst>
                                  <p:childTnLst>
                                    <p:set>
                                      <p:cBhvr>
                                        <p:cTn id="86" dur="1" fill="hold">
                                          <p:stCondLst>
                                            <p:cond delay="0"/>
                                          </p:stCondLst>
                                        </p:cTn>
                                        <p:tgtEl>
                                          <p:spTgt spid="32"/>
                                        </p:tgtEl>
                                        <p:attrNameLst>
                                          <p:attrName>style.visibility</p:attrName>
                                        </p:attrNameLst>
                                      </p:cBhvr>
                                      <p:to>
                                        <p:strVal val="visible"/>
                                      </p:to>
                                    </p:set>
                                    <p:animEffect transition="in" filter="fade">
                                      <p:cBhvr>
                                        <p:cTn id="87" dur="500"/>
                                        <p:tgtEl>
                                          <p:spTgt spid="32"/>
                                        </p:tgtEl>
                                      </p:cBhvr>
                                    </p:animEffect>
                                    <p:anim calcmode="lin" valueType="num">
                                      <p:cBhvr>
                                        <p:cTn id="88" dur="500" fill="hold"/>
                                        <p:tgtEl>
                                          <p:spTgt spid="32"/>
                                        </p:tgtEl>
                                        <p:attrNameLst>
                                          <p:attrName>ppt_x</p:attrName>
                                        </p:attrNameLst>
                                      </p:cBhvr>
                                      <p:tavLst>
                                        <p:tav tm="0">
                                          <p:val>
                                            <p:strVal val="#ppt_x"/>
                                          </p:val>
                                        </p:tav>
                                        <p:tav tm="100000">
                                          <p:val>
                                            <p:strVal val="#ppt_x"/>
                                          </p:val>
                                        </p:tav>
                                      </p:tavLst>
                                    </p:anim>
                                    <p:anim calcmode="lin" valueType="num">
                                      <p:cBhvr>
                                        <p:cTn id="89" dur="500" fill="hold"/>
                                        <p:tgtEl>
                                          <p:spTgt spid="32"/>
                                        </p:tgtEl>
                                        <p:attrNameLst>
                                          <p:attrName>ppt_y</p:attrName>
                                        </p:attrNameLst>
                                      </p:cBhvr>
                                      <p:tavLst>
                                        <p:tav tm="0">
                                          <p:val>
                                            <p:strVal val="#ppt_y-.1"/>
                                          </p:val>
                                        </p:tav>
                                        <p:tav tm="100000">
                                          <p:val>
                                            <p:strVal val="#ppt_y"/>
                                          </p:val>
                                        </p:tav>
                                      </p:tavLst>
                                    </p:anim>
                                  </p:childTnLst>
                                </p:cTn>
                              </p:par>
                            </p:childTnLst>
                          </p:cTn>
                        </p:par>
                        <p:par>
                          <p:cTn id="90" fill="hold">
                            <p:stCondLst>
                              <p:cond delay="8500"/>
                            </p:stCondLst>
                            <p:childTnLst>
                              <p:par>
                                <p:cTn id="91" presetID="53" presetClass="entr" presetSubtype="16" fill="hold" nodeType="afterEffect">
                                  <p:stCondLst>
                                    <p:cond delay="0"/>
                                  </p:stCondLst>
                                  <p:childTnLst>
                                    <p:set>
                                      <p:cBhvr>
                                        <p:cTn id="92" dur="1" fill="hold">
                                          <p:stCondLst>
                                            <p:cond delay="0"/>
                                          </p:stCondLst>
                                        </p:cTn>
                                        <p:tgtEl>
                                          <p:spTgt spid="28"/>
                                        </p:tgtEl>
                                        <p:attrNameLst>
                                          <p:attrName>style.visibility</p:attrName>
                                        </p:attrNameLst>
                                      </p:cBhvr>
                                      <p:to>
                                        <p:strVal val="visible"/>
                                      </p:to>
                                    </p:set>
                                    <p:anim calcmode="lin" valueType="num">
                                      <p:cBhvr>
                                        <p:cTn id="93" dur="500" fill="hold"/>
                                        <p:tgtEl>
                                          <p:spTgt spid="28"/>
                                        </p:tgtEl>
                                        <p:attrNameLst>
                                          <p:attrName>ppt_w</p:attrName>
                                        </p:attrNameLst>
                                      </p:cBhvr>
                                      <p:tavLst>
                                        <p:tav tm="0">
                                          <p:val>
                                            <p:fltVal val="0"/>
                                          </p:val>
                                        </p:tav>
                                        <p:tav tm="100000">
                                          <p:val>
                                            <p:strVal val="#ppt_w"/>
                                          </p:val>
                                        </p:tav>
                                      </p:tavLst>
                                    </p:anim>
                                    <p:anim calcmode="lin" valueType="num">
                                      <p:cBhvr>
                                        <p:cTn id="94" dur="500" fill="hold"/>
                                        <p:tgtEl>
                                          <p:spTgt spid="28"/>
                                        </p:tgtEl>
                                        <p:attrNameLst>
                                          <p:attrName>ppt_h</p:attrName>
                                        </p:attrNameLst>
                                      </p:cBhvr>
                                      <p:tavLst>
                                        <p:tav tm="0">
                                          <p:val>
                                            <p:fltVal val="0"/>
                                          </p:val>
                                        </p:tav>
                                        <p:tav tm="100000">
                                          <p:val>
                                            <p:strVal val="#ppt_h"/>
                                          </p:val>
                                        </p:tav>
                                      </p:tavLst>
                                    </p:anim>
                                    <p:animEffect transition="in" filter="fade">
                                      <p:cBhvr>
                                        <p:cTn id="95" dur="500"/>
                                        <p:tgtEl>
                                          <p:spTgt spid="28"/>
                                        </p:tgtEl>
                                      </p:cBhvr>
                                    </p:animEffect>
                                  </p:childTnLst>
                                </p:cTn>
                              </p:par>
                            </p:childTnLst>
                          </p:cTn>
                        </p:par>
                        <p:par>
                          <p:cTn id="96" fill="hold">
                            <p:stCondLst>
                              <p:cond delay="9000"/>
                            </p:stCondLst>
                            <p:childTnLst>
                              <p:par>
                                <p:cTn id="97" presetID="22" presetClass="entr" presetSubtype="1" fill="hold" nodeType="afterEffect">
                                  <p:stCondLst>
                                    <p:cond delay="0"/>
                                  </p:stCondLst>
                                  <p:childTnLst>
                                    <p:set>
                                      <p:cBhvr>
                                        <p:cTn id="98" dur="1" fill="hold">
                                          <p:stCondLst>
                                            <p:cond delay="0"/>
                                          </p:stCondLst>
                                        </p:cTn>
                                        <p:tgtEl>
                                          <p:spTgt spid="45"/>
                                        </p:tgtEl>
                                        <p:attrNameLst>
                                          <p:attrName>style.visibility</p:attrName>
                                        </p:attrNameLst>
                                      </p:cBhvr>
                                      <p:to>
                                        <p:strVal val="visible"/>
                                      </p:to>
                                    </p:set>
                                    <p:animEffect transition="in" filter="wipe(up)">
                                      <p:cBhvr>
                                        <p:cTn id="99"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a:xfrm>
            <a:off x="5269935" y="1892542"/>
            <a:ext cx="6376970" cy="3658119"/>
          </a:xfrm>
          <a:prstGeom prst="rect">
            <a:avLst/>
          </a:prstGeom>
          <a:solidFill>
            <a:srgbClr val="C00000"/>
          </a:solidFill>
          <a:ln w="34925">
            <a:solidFill>
              <a:schemeClr val="bg1">
                <a:lumMod val="95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lIns="91417" tIns="45708" rIns="91417" bIns="45708" rtlCol="0" anchor="ctr"/>
          <a:lstStyle/>
          <a:p>
            <a:pPr algn="ctr"/>
            <a:endParaRPr lang="zh-CN" altLang="en-US"/>
          </a:p>
        </p:txBody>
      </p:sp>
      <p:sp>
        <p:nvSpPr>
          <p:cNvPr id="13" name="Rectangle 12"/>
          <p:cNvSpPr/>
          <p:nvPr/>
        </p:nvSpPr>
        <p:spPr>
          <a:xfrm>
            <a:off x="6267688" y="2304879"/>
            <a:ext cx="5194809" cy="2861658"/>
          </a:xfrm>
          <a:prstGeom prst="rect">
            <a:avLst/>
          </a:prstGeom>
        </p:spPr>
        <p:txBody>
          <a:bodyPr wrap="square" lIns="91417" tIns="45708" rIns="91417" bIns="45708">
            <a:spAutoFit/>
          </a:bodyPr>
          <a:lstStyle/>
          <a:p>
            <a:pPr latinLnBrk="1">
              <a:lnSpc>
                <a:spcPct val="150000"/>
              </a:lnSpc>
            </a:pPr>
            <a:r>
              <a:rPr lang="zh-CN" altLang="en-US" sz="1500" dirty="0">
                <a:solidFill>
                  <a:schemeClr val="bg1"/>
                </a:solidFill>
              </a:rPr>
              <a:t>        演讲结束语最常用的方式，就是用极其精练的语言，总结收拢全篇的主要内容，概括和强化主题思想。这种结尾，扼要地总结演讲内容，能起到提醒、强调的作用，给听众留下完整的总体印象。除非演讲非常简短，否则建议你在结尾中清晰陈述你的主题和主要思想。</a:t>
            </a:r>
          </a:p>
          <a:p>
            <a:pPr latinLnBrk="1">
              <a:lnSpc>
                <a:spcPct val="150000"/>
              </a:lnSpc>
            </a:pPr>
            <a:r>
              <a:rPr lang="zh-CN" altLang="en-US" sz="1500" dirty="0">
                <a:solidFill>
                  <a:schemeClr val="bg1"/>
                </a:solidFill>
              </a:rPr>
              <a:t>　　演讲者在演讲中，为了阐述自己的观点和主张，往往利用一切手段，从正面、反面和侧面等各个方面来进行分析和论证。到了结尾处，就应总结全篇，突出重点，深化主题。</a:t>
            </a:r>
          </a:p>
        </p:txBody>
      </p:sp>
      <p:grpSp>
        <p:nvGrpSpPr>
          <p:cNvPr id="14" name="组合 13"/>
          <p:cNvGrpSpPr/>
          <p:nvPr/>
        </p:nvGrpSpPr>
        <p:grpSpPr>
          <a:xfrm>
            <a:off x="4276312" y="1603279"/>
            <a:ext cx="1492499" cy="4207520"/>
            <a:chOff x="4718137" y="1786278"/>
            <a:chExt cx="1493039" cy="4207519"/>
          </a:xfrm>
        </p:grpSpPr>
        <p:sp>
          <p:nvSpPr>
            <p:cNvPr id="20" name="矩形 19"/>
            <p:cNvSpPr/>
            <p:nvPr/>
          </p:nvSpPr>
          <p:spPr>
            <a:xfrm>
              <a:off x="4718137" y="1786278"/>
              <a:ext cx="1493039" cy="4207519"/>
            </a:xfrm>
            <a:prstGeom prst="rect">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1" name="组合 20"/>
            <p:cNvGrpSpPr/>
            <p:nvPr/>
          </p:nvGrpSpPr>
          <p:grpSpPr>
            <a:xfrm>
              <a:off x="5008601" y="3385383"/>
              <a:ext cx="745082" cy="657806"/>
              <a:chOff x="1000456" y="3959521"/>
              <a:chExt cx="745082" cy="657806"/>
            </a:xfrm>
            <a:solidFill>
              <a:srgbClr val="0070C0"/>
            </a:solidFill>
          </p:grpSpPr>
          <p:sp>
            <p:nvSpPr>
              <p:cNvPr id="22" name="Oval 423"/>
              <p:cNvSpPr>
                <a:spLocks noChangeArrowheads="1"/>
              </p:cNvSpPr>
              <p:nvPr/>
            </p:nvSpPr>
            <p:spPr bwMode="auto">
              <a:xfrm>
                <a:off x="1559448" y="4046795"/>
                <a:ext cx="173829" cy="2012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3" name="Freeform 424"/>
              <p:cNvSpPr>
                <a:spLocks/>
              </p:cNvSpPr>
              <p:nvPr/>
            </p:nvSpPr>
            <p:spPr bwMode="auto">
              <a:xfrm>
                <a:off x="1523384" y="4254524"/>
                <a:ext cx="222154" cy="298610"/>
              </a:xfrm>
              <a:custGeom>
                <a:avLst/>
                <a:gdLst>
                  <a:gd name="T0" fmla="*/ 65 w 130"/>
                  <a:gd name="T1" fmla="*/ 3 h 175"/>
                  <a:gd name="T2" fmla="*/ 52 w 130"/>
                  <a:gd name="T3" fmla="*/ 89 h 175"/>
                  <a:gd name="T4" fmla="*/ 14 w 130"/>
                  <a:gd name="T5" fmla="*/ 112 h 175"/>
                  <a:gd name="T6" fmla="*/ 14 w 130"/>
                  <a:gd name="T7" fmla="*/ 78 h 175"/>
                  <a:gd name="T8" fmla="*/ 65 w 130"/>
                  <a:gd name="T9" fmla="*/ 3 h 175"/>
                  <a:gd name="T10" fmla="*/ 9 w 130"/>
                  <a:gd name="T11" fmla="*/ 58 h 175"/>
                  <a:gd name="T12" fmla="*/ 0 w 130"/>
                  <a:gd name="T13" fmla="*/ 89 h 175"/>
                  <a:gd name="T14" fmla="*/ 0 w 130"/>
                  <a:gd name="T15" fmla="*/ 137 h 175"/>
                  <a:gd name="T16" fmla="*/ 7 w 130"/>
                  <a:gd name="T17" fmla="*/ 160 h 175"/>
                  <a:gd name="T18" fmla="*/ 65 w 130"/>
                  <a:gd name="T19" fmla="*/ 175 h 175"/>
                  <a:gd name="T20" fmla="*/ 130 w 130"/>
                  <a:gd name="T21" fmla="*/ 149 h 175"/>
                  <a:gd name="T22" fmla="*/ 130 w 130"/>
                  <a:gd name="T23" fmla="*/ 45 h 175"/>
                  <a:gd name="T24" fmla="*/ 65 w 130"/>
                  <a:gd name="T25" fmla="*/ 3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30" h="175">
                    <a:moveTo>
                      <a:pt x="65" y="3"/>
                    </a:moveTo>
                    <a:cubicBezTo>
                      <a:pt x="52" y="89"/>
                      <a:pt x="52" y="89"/>
                      <a:pt x="52" y="89"/>
                    </a:cubicBezTo>
                    <a:cubicBezTo>
                      <a:pt x="14" y="112"/>
                      <a:pt x="14" y="112"/>
                      <a:pt x="14" y="112"/>
                    </a:cubicBezTo>
                    <a:cubicBezTo>
                      <a:pt x="14" y="78"/>
                      <a:pt x="14" y="78"/>
                      <a:pt x="14" y="78"/>
                    </a:cubicBezTo>
                    <a:cubicBezTo>
                      <a:pt x="65" y="3"/>
                      <a:pt x="65" y="3"/>
                      <a:pt x="65" y="3"/>
                    </a:cubicBezTo>
                    <a:cubicBezTo>
                      <a:pt x="35" y="3"/>
                      <a:pt x="18" y="33"/>
                      <a:pt x="9" y="58"/>
                    </a:cubicBezTo>
                    <a:cubicBezTo>
                      <a:pt x="3" y="75"/>
                      <a:pt x="0" y="89"/>
                      <a:pt x="0" y="89"/>
                    </a:cubicBezTo>
                    <a:cubicBezTo>
                      <a:pt x="0" y="89"/>
                      <a:pt x="0" y="116"/>
                      <a:pt x="0" y="137"/>
                    </a:cubicBezTo>
                    <a:cubicBezTo>
                      <a:pt x="0" y="146"/>
                      <a:pt x="2" y="153"/>
                      <a:pt x="7" y="160"/>
                    </a:cubicBezTo>
                    <a:cubicBezTo>
                      <a:pt x="14" y="169"/>
                      <a:pt x="31" y="175"/>
                      <a:pt x="65" y="175"/>
                    </a:cubicBezTo>
                    <a:cubicBezTo>
                      <a:pt x="122" y="175"/>
                      <a:pt x="130" y="149"/>
                      <a:pt x="130" y="149"/>
                    </a:cubicBezTo>
                    <a:cubicBezTo>
                      <a:pt x="130" y="149"/>
                      <a:pt x="130" y="89"/>
                      <a:pt x="130" y="45"/>
                    </a:cubicBezTo>
                    <a:cubicBezTo>
                      <a:pt x="130" y="0"/>
                      <a:pt x="65" y="3"/>
                      <a:pt x="65" y="3"/>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4" name="Freeform 425"/>
              <p:cNvSpPr>
                <a:spLocks/>
              </p:cNvSpPr>
              <p:nvPr/>
            </p:nvSpPr>
            <p:spPr bwMode="auto">
              <a:xfrm>
                <a:off x="1185825" y="4438450"/>
                <a:ext cx="362082" cy="178877"/>
              </a:xfrm>
              <a:custGeom>
                <a:avLst/>
                <a:gdLst>
                  <a:gd name="T0" fmla="*/ 187 w 212"/>
                  <a:gd name="T1" fmla="*/ 55 h 105"/>
                  <a:gd name="T2" fmla="*/ 178 w 212"/>
                  <a:gd name="T3" fmla="*/ 0 h 105"/>
                  <a:gd name="T4" fmla="*/ 110 w 212"/>
                  <a:gd name="T5" fmla="*/ 20 h 105"/>
                  <a:gd name="T6" fmla="*/ 44 w 212"/>
                  <a:gd name="T7" fmla="*/ 0 h 105"/>
                  <a:gd name="T8" fmla="*/ 30 w 212"/>
                  <a:gd name="T9" fmla="*/ 56 h 105"/>
                  <a:gd name="T10" fmla="*/ 0 w 212"/>
                  <a:gd name="T11" fmla="*/ 72 h 105"/>
                  <a:gd name="T12" fmla="*/ 110 w 212"/>
                  <a:gd name="T13" fmla="*/ 105 h 105"/>
                  <a:gd name="T14" fmla="*/ 212 w 212"/>
                  <a:gd name="T15" fmla="*/ 72 h 105"/>
                  <a:gd name="T16" fmla="*/ 187 w 212"/>
                  <a:gd name="T17" fmla="*/ 55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2" h="105">
                    <a:moveTo>
                      <a:pt x="187" y="55"/>
                    </a:moveTo>
                    <a:cubicBezTo>
                      <a:pt x="173" y="33"/>
                      <a:pt x="178" y="0"/>
                      <a:pt x="178" y="0"/>
                    </a:cubicBezTo>
                    <a:cubicBezTo>
                      <a:pt x="178" y="0"/>
                      <a:pt x="156" y="20"/>
                      <a:pt x="110" y="20"/>
                    </a:cubicBezTo>
                    <a:cubicBezTo>
                      <a:pt x="64" y="20"/>
                      <a:pt x="44" y="0"/>
                      <a:pt x="44" y="0"/>
                    </a:cubicBezTo>
                    <a:cubicBezTo>
                      <a:pt x="44" y="0"/>
                      <a:pt x="49" y="34"/>
                      <a:pt x="30" y="56"/>
                    </a:cubicBezTo>
                    <a:cubicBezTo>
                      <a:pt x="23" y="64"/>
                      <a:pt x="14" y="70"/>
                      <a:pt x="0" y="72"/>
                    </a:cubicBezTo>
                    <a:cubicBezTo>
                      <a:pt x="0" y="72"/>
                      <a:pt x="32" y="105"/>
                      <a:pt x="110" y="105"/>
                    </a:cubicBezTo>
                    <a:cubicBezTo>
                      <a:pt x="187" y="105"/>
                      <a:pt x="212" y="72"/>
                      <a:pt x="212" y="72"/>
                    </a:cubicBezTo>
                    <a:cubicBezTo>
                      <a:pt x="200" y="70"/>
                      <a:pt x="193" y="63"/>
                      <a:pt x="187" y="55"/>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5" name="Freeform 426"/>
              <p:cNvSpPr>
                <a:spLocks/>
              </p:cNvSpPr>
              <p:nvPr/>
            </p:nvSpPr>
            <p:spPr bwMode="auto">
              <a:xfrm>
                <a:off x="1231987" y="4138398"/>
                <a:ext cx="283463" cy="256054"/>
              </a:xfrm>
              <a:custGeom>
                <a:avLst/>
                <a:gdLst>
                  <a:gd name="T0" fmla="*/ 75 w 166"/>
                  <a:gd name="T1" fmla="*/ 150 h 150"/>
                  <a:gd name="T2" fmla="*/ 91 w 166"/>
                  <a:gd name="T3" fmla="*/ 150 h 150"/>
                  <a:gd name="T4" fmla="*/ 166 w 166"/>
                  <a:gd name="T5" fmla="*/ 125 h 150"/>
                  <a:gd name="T6" fmla="*/ 166 w 166"/>
                  <a:gd name="T7" fmla="*/ 122 h 150"/>
                  <a:gd name="T8" fmla="*/ 166 w 166"/>
                  <a:gd name="T9" fmla="*/ 59 h 150"/>
                  <a:gd name="T10" fmla="*/ 108 w 166"/>
                  <a:gd name="T11" fmla="*/ 0 h 150"/>
                  <a:gd name="T12" fmla="*/ 108 w 166"/>
                  <a:gd name="T13" fmla="*/ 0 h 150"/>
                  <a:gd name="T14" fmla="*/ 83 w 166"/>
                  <a:gd name="T15" fmla="*/ 10 h 150"/>
                  <a:gd name="T16" fmla="*/ 102 w 166"/>
                  <a:gd name="T17" fmla="*/ 82 h 150"/>
                  <a:gd name="T18" fmla="*/ 83 w 166"/>
                  <a:gd name="T19" fmla="*/ 111 h 150"/>
                  <a:gd name="T20" fmla="*/ 63 w 166"/>
                  <a:gd name="T21" fmla="*/ 82 h 150"/>
                  <a:gd name="T22" fmla="*/ 83 w 166"/>
                  <a:gd name="T23" fmla="*/ 10 h 150"/>
                  <a:gd name="T24" fmla="*/ 58 w 166"/>
                  <a:gd name="T25" fmla="*/ 0 h 150"/>
                  <a:gd name="T26" fmla="*/ 0 w 166"/>
                  <a:gd name="T27" fmla="*/ 59 h 150"/>
                  <a:gd name="T28" fmla="*/ 0 w 166"/>
                  <a:gd name="T29" fmla="*/ 122 h 150"/>
                  <a:gd name="T30" fmla="*/ 0 w 166"/>
                  <a:gd name="T31" fmla="*/ 123 h 150"/>
                  <a:gd name="T32" fmla="*/ 75 w 166"/>
                  <a:gd name="T33" fmla="*/ 150 h 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6" h="150">
                    <a:moveTo>
                      <a:pt x="75" y="150"/>
                    </a:moveTo>
                    <a:cubicBezTo>
                      <a:pt x="91" y="150"/>
                      <a:pt x="91" y="150"/>
                      <a:pt x="91" y="150"/>
                    </a:cubicBezTo>
                    <a:cubicBezTo>
                      <a:pt x="150" y="150"/>
                      <a:pt x="163" y="132"/>
                      <a:pt x="166" y="125"/>
                    </a:cubicBezTo>
                    <a:cubicBezTo>
                      <a:pt x="166" y="123"/>
                      <a:pt x="166" y="122"/>
                      <a:pt x="166" y="122"/>
                    </a:cubicBezTo>
                    <a:cubicBezTo>
                      <a:pt x="166" y="122"/>
                      <a:pt x="166" y="113"/>
                      <a:pt x="166" y="59"/>
                    </a:cubicBezTo>
                    <a:cubicBezTo>
                      <a:pt x="166" y="22"/>
                      <a:pt x="130" y="6"/>
                      <a:pt x="108" y="0"/>
                    </a:cubicBezTo>
                    <a:cubicBezTo>
                      <a:pt x="108" y="0"/>
                      <a:pt x="108" y="0"/>
                      <a:pt x="108" y="0"/>
                    </a:cubicBezTo>
                    <a:cubicBezTo>
                      <a:pt x="83" y="10"/>
                      <a:pt x="83" y="10"/>
                      <a:pt x="83" y="10"/>
                    </a:cubicBezTo>
                    <a:cubicBezTo>
                      <a:pt x="102" y="82"/>
                      <a:pt x="102" y="82"/>
                      <a:pt x="102" y="82"/>
                    </a:cubicBezTo>
                    <a:cubicBezTo>
                      <a:pt x="83" y="111"/>
                      <a:pt x="83" y="111"/>
                      <a:pt x="83" y="111"/>
                    </a:cubicBezTo>
                    <a:cubicBezTo>
                      <a:pt x="63" y="82"/>
                      <a:pt x="63" y="82"/>
                      <a:pt x="63" y="82"/>
                    </a:cubicBezTo>
                    <a:cubicBezTo>
                      <a:pt x="83" y="10"/>
                      <a:pt x="83" y="10"/>
                      <a:pt x="83" y="10"/>
                    </a:cubicBezTo>
                    <a:cubicBezTo>
                      <a:pt x="58" y="0"/>
                      <a:pt x="58" y="0"/>
                      <a:pt x="58" y="0"/>
                    </a:cubicBezTo>
                    <a:cubicBezTo>
                      <a:pt x="36" y="6"/>
                      <a:pt x="0" y="22"/>
                      <a:pt x="0" y="59"/>
                    </a:cubicBezTo>
                    <a:cubicBezTo>
                      <a:pt x="0" y="113"/>
                      <a:pt x="0" y="122"/>
                      <a:pt x="0" y="122"/>
                    </a:cubicBezTo>
                    <a:cubicBezTo>
                      <a:pt x="0" y="122"/>
                      <a:pt x="0" y="123"/>
                      <a:pt x="0" y="123"/>
                    </a:cubicBezTo>
                    <a:cubicBezTo>
                      <a:pt x="1" y="127"/>
                      <a:pt x="9" y="150"/>
                      <a:pt x="75" y="150"/>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6" name="Oval 427"/>
              <p:cNvSpPr>
                <a:spLocks noChangeArrowheads="1"/>
              </p:cNvSpPr>
              <p:nvPr/>
            </p:nvSpPr>
            <p:spPr bwMode="auto">
              <a:xfrm>
                <a:off x="1301951" y="3959521"/>
                <a:ext cx="143535" cy="167337"/>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7" name="Freeform 428"/>
              <p:cNvSpPr>
                <a:spLocks/>
              </p:cNvSpPr>
              <p:nvPr/>
            </p:nvSpPr>
            <p:spPr bwMode="auto">
              <a:xfrm>
                <a:off x="1000456" y="4253081"/>
                <a:ext cx="219990" cy="297889"/>
              </a:xfrm>
              <a:custGeom>
                <a:avLst/>
                <a:gdLst>
                  <a:gd name="T0" fmla="*/ 129 w 129"/>
                  <a:gd name="T1" fmla="*/ 138 h 175"/>
                  <a:gd name="T2" fmla="*/ 129 w 129"/>
                  <a:gd name="T3" fmla="*/ 89 h 175"/>
                  <a:gd name="T4" fmla="*/ 121 w 129"/>
                  <a:gd name="T5" fmla="*/ 58 h 175"/>
                  <a:gd name="T6" fmla="*/ 65 w 129"/>
                  <a:gd name="T7" fmla="*/ 3 h 175"/>
                  <a:gd name="T8" fmla="*/ 116 w 129"/>
                  <a:gd name="T9" fmla="*/ 78 h 175"/>
                  <a:gd name="T10" fmla="*/ 116 w 129"/>
                  <a:gd name="T11" fmla="*/ 113 h 175"/>
                  <a:gd name="T12" fmla="*/ 78 w 129"/>
                  <a:gd name="T13" fmla="*/ 89 h 175"/>
                  <a:gd name="T14" fmla="*/ 65 w 129"/>
                  <a:gd name="T15" fmla="*/ 3 h 175"/>
                  <a:gd name="T16" fmla="*/ 0 w 129"/>
                  <a:gd name="T17" fmla="*/ 45 h 175"/>
                  <a:gd name="T18" fmla="*/ 0 w 129"/>
                  <a:gd name="T19" fmla="*/ 149 h 175"/>
                  <a:gd name="T20" fmla="*/ 65 w 129"/>
                  <a:gd name="T21" fmla="*/ 175 h 175"/>
                  <a:gd name="T22" fmla="*/ 122 w 129"/>
                  <a:gd name="T23" fmla="*/ 161 h 175"/>
                  <a:gd name="T24" fmla="*/ 129 w 129"/>
                  <a:gd name="T25" fmla="*/ 138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9" h="175">
                    <a:moveTo>
                      <a:pt x="129" y="138"/>
                    </a:moveTo>
                    <a:cubicBezTo>
                      <a:pt x="129" y="117"/>
                      <a:pt x="129" y="89"/>
                      <a:pt x="129" y="89"/>
                    </a:cubicBezTo>
                    <a:cubicBezTo>
                      <a:pt x="129" y="89"/>
                      <a:pt x="127" y="75"/>
                      <a:pt x="121" y="58"/>
                    </a:cubicBezTo>
                    <a:cubicBezTo>
                      <a:pt x="112" y="33"/>
                      <a:pt x="95" y="3"/>
                      <a:pt x="65" y="3"/>
                    </a:cubicBezTo>
                    <a:cubicBezTo>
                      <a:pt x="116" y="78"/>
                      <a:pt x="116" y="78"/>
                      <a:pt x="116" y="78"/>
                    </a:cubicBezTo>
                    <a:cubicBezTo>
                      <a:pt x="116" y="113"/>
                      <a:pt x="116" y="113"/>
                      <a:pt x="116" y="113"/>
                    </a:cubicBezTo>
                    <a:cubicBezTo>
                      <a:pt x="78" y="89"/>
                      <a:pt x="78" y="89"/>
                      <a:pt x="78" y="89"/>
                    </a:cubicBezTo>
                    <a:cubicBezTo>
                      <a:pt x="65" y="3"/>
                      <a:pt x="65" y="3"/>
                      <a:pt x="65" y="3"/>
                    </a:cubicBezTo>
                    <a:cubicBezTo>
                      <a:pt x="65" y="3"/>
                      <a:pt x="0" y="0"/>
                      <a:pt x="0" y="45"/>
                    </a:cubicBezTo>
                    <a:cubicBezTo>
                      <a:pt x="0" y="90"/>
                      <a:pt x="0" y="149"/>
                      <a:pt x="0" y="149"/>
                    </a:cubicBezTo>
                    <a:cubicBezTo>
                      <a:pt x="0" y="149"/>
                      <a:pt x="8" y="175"/>
                      <a:pt x="65" y="175"/>
                    </a:cubicBezTo>
                    <a:cubicBezTo>
                      <a:pt x="97" y="175"/>
                      <a:pt x="114" y="170"/>
                      <a:pt x="122" y="161"/>
                    </a:cubicBezTo>
                    <a:cubicBezTo>
                      <a:pt x="128" y="155"/>
                      <a:pt x="129" y="147"/>
                      <a:pt x="129" y="138"/>
                    </a:cubicBezTo>
                    <a:close/>
                  </a:path>
                </a:pathLst>
              </a:cu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sp>
            <p:nvSpPr>
              <p:cNvPr id="28" name="Oval 429"/>
              <p:cNvSpPr>
                <a:spLocks noChangeArrowheads="1"/>
              </p:cNvSpPr>
              <p:nvPr/>
            </p:nvSpPr>
            <p:spPr bwMode="auto">
              <a:xfrm>
                <a:off x="1011996" y="4044631"/>
                <a:ext cx="173829" cy="203401"/>
              </a:xfrm>
              <a:prstGeom prst="ellipse">
                <a:avLst/>
              </a:prstGeom>
              <a:solidFill>
                <a:srgbClr val="FF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19" tIns="45709" rIns="91419" bIns="45709" numCol="1" anchor="t" anchorCtr="0" compatLnSpc="1">
                <a:prstTxWarp prst="textNoShape">
                  <a:avLst/>
                </a:prstTxWarp>
              </a:bodyPr>
              <a:lstStyle/>
              <a:p>
                <a:endParaRPr lang="zh-CN" altLang="en-US"/>
              </a:p>
            </p:txBody>
          </p:sp>
        </p:grpSp>
      </p:grpSp>
      <p:pic>
        <p:nvPicPr>
          <p:cNvPr id="29" name="图片 28">
            <a:extLst>
              <a:ext uri="{FF2B5EF4-FFF2-40B4-BE49-F238E27FC236}">
                <a16:creationId xmlns="" xmlns:a16="http://schemas.microsoft.com/office/drawing/2014/main" id="{00A9DFF2-7880-4D24-9013-FFF0249C08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21940" y="1656201"/>
            <a:ext cx="3158500" cy="4229100"/>
          </a:xfrm>
          <a:prstGeom prst="rect">
            <a:avLst/>
          </a:prstGeom>
        </p:spPr>
      </p:pic>
    </p:spTree>
    <p:extLst>
      <p:ext uri="{BB962C8B-B14F-4D97-AF65-F5344CB8AC3E}">
        <p14:creationId xmlns:p14="http://schemas.microsoft.com/office/powerpoint/2010/main" val="412609073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1000"/>
                                        <p:tgtEl>
                                          <p:spTgt spid="29"/>
                                        </p:tgtEl>
                                      </p:cBhvr>
                                    </p:animEffect>
                                    <p:anim calcmode="lin" valueType="num">
                                      <p:cBhvr>
                                        <p:cTn id="8" dur="1000" fill="hold"/>
                                        <p:tgtEl>
                                          <p:spTgt spid="29"/>
                                        </p:tgtEl>
                                        <p:attrNameLst>
                                          <p:attrName>ppt_x</p:attrName>
                                        </p:attrNameLst>
                                      </p:cBhvr>
                                      <p:tavLst>
                                        <p:tav tm="0">
                                          <p:val>
                                            <p:strVal val="#ppt_x"/>
                                          </p:val>
                                        </p:tav>
                                        <p:tav tm="100000">
                                          <p:val>
                                            <p:strVal val="#ppt_x"/>
                                          </p:val>
                                        </p:tav>
                                      </p:tavLst>
                                    </p:anim>
                                    <p:anim calcmode="lin" valueType="num">
                                      <p:cBhvr>
                                        <p:cTn id="9" dur="1000" fill="hold"/>
                                        <p:tgtEl>
                                          <p:spTgt spid="2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42" fill="hold" nodeType="after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barn(outHorizontal)">
                                      <p:cBhvr>
                                        <p:cTn id="13" dur="500"/>
                                        <p:tgtEl>
                                          <p:spTgt spid="14"/>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left)">
                                      <p:cBhvr>
                                        <p:cTn id="17" dur="500"/>
                                        <p:tgtEl>
                                          <p:spTgt spid="12"/>
                                        </p:tgtEl>
                                      </p:cBhvr>
                                    </p:animEffect>
                                  </p:childTnLst>
                                </p:cTn>
                              </p:par>
                            </p:childTnLst>
                          </p:cTn>
                        </p:par>
                        <p:par>
                          <p:cTn id="18" fill="hold">
                            <p:stCondLst>
                              <p:cond delay="2000"/>
                            </p:stCondLst>
                            <p:childTnLst>
                              <p:par>
                                <p:cTn id="19" presetID="41" presetClass="entr" presetSubtype="0" fill="hold" grpId="0" nodeType="afterEffect">
                                  <p:stCondLst>
                                    <p:cond delay="0"/>
                                  </p:stCondLst>
                                  <p:iterate type="lt">
                                    <p:tmPct val="5000"/>
                                  </p:iterate>
                                  <p:childTnLst>
                                    <p:set>
                                      <p:cBhvr>
                                        <p:cTn id="20" dur="1" fill="hold">
                                          <p:stCondLst>
                                            <p:cond delay="0"/>
                                          </p:stCondLst>
                                        </p:cTn>
                                        <p:tgtEl>
                                          <p:spTgt spid="13"/>
                                        </p:tgtEl>
                                        <p:attrNameLst>
                                          <p:attrName>style.visibility</p:attrName>
                                        </p:attrNameLst>
                                      </p:cBhvr>
                                      <p:to>
                                        <p:strVal val="visible"/>
                                      </p:to>
                                    </p:set>
                                    <p:anim calcmode="lin" valueType="num">
                                      <p:cBhvr>
                                        <p:cTn id="21"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22" dur="500" fill="hold"/>
                                        <p:tgtEl>
                                          <p:spTgt spid="13"/>
                                        </p:tgtEl>
                                        <p:attrNameLst>
                                          <p:attrName>ppt_y</p:attrName>
                                        </p:attrNameLst>
                                      </p:cBhvr>
                                      <p:tavLst>
                                        <p:tav tm="0">
                                          <p:val>
                                            <p:strVal val="#ppt_y"/>
                                          </p:val>
                                        </p:tav>
                                        <p:tav tm="100000">
                                          <p:val>
                                            <p:strVal val="#ppt_y"/>
                                          </p:val>
                                        </p:tav>
                                      </p:tavLst>
                                    </p:anim>
                                    <p:anim calcmode="lin" valueType="num">
                                      <p:cBhvr>
                                        <p:cTn id="23"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24"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25" dur="500" tmFilter="0,0; .5, 1; 1, 1"/>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p:bldLst>
  </p:timing>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FAF7E7"/>
        </a:solidFill>
        <a:effectLst/>
      </p:bgPr>
    </p:bg>
    <p:spTree>
      <p:nvGrpSpPr>
        <p:cNvPr id="1" name=""/>
        <p:cNvGrpSpPr/>
        <p:nvPr/>
      </p:nvGrpSpPr>
      <p:grpSpPr>
        <a:xfrm>
          <a:off x="0" y="0"/>
          <a:ext cx="0" cy="0"/>
          <a:chOff x="0" y="0"/>
          <a:chExt cx="0" cy="0"/>
        </a:xfrm>
      </p:grpSpPr>
      <p:sp>
        <p:nvSpPr>
          <p:cNvPr id="5" name="文本框 4">
            <a:extLst>
              <a:ext uri="{FF2B5EF4-FFF2-40B4-BE49-F238E27FC236}">
                <a16:creationId xmlns="" xmlns:a16="http://schemas.microsoft.com/office/drawing/2014/main" id="{75528FBE-9C41-466C-AF69-1A96F087A539}"/>
              </a:ext>
            </a:extLst>
          </p:cNvPr>
          <p:cNvSpPr txBox="1"/>
          <p:nvPr/>
        </p:nvSpPr>
        <p:spPr>
          <a:xfrm>
            <a:off x="1799643" y="3736243"/>
            <a:ext cx="9073008" cy="584775"/>
          </a:xfrm>
          <a:prstGeom prst="rect">
            <a:avLst/>
          </a:prstGeom>
          <a:noFill/>
        </p:spPr>
        <p:txBody>
          <a:bodyPr wrap="square" rtlCol="0">
            <a:spAutoFit/>
          </a:bodyPr>
          <a:lstStyle/>
          <a:p>
            <a:pPr algn="ctr"/>
            <a:r>
              <a:rPr lang="zh-CN" altLang="en-US" sz="3200" dirty="0">
                <a:solidFill>
                  <a:sysClr val="windowText" lastClr="000000"/>
                </a:solidFill>
                <a:latin typeface="张海山锐谐体" panose="02000000000000000000" pitchFamily="2" charset="-122"/>
                <a:ea typeface="张海山锐谐体" panose="02000000000000000000" pitchFamily="2" charset="-122"/>
              </a:rPr>
              <a:t>党政基层支部工作汇报总结</a:t>
            </a:r>
            <a:r>
              <a:rPr lang="en-US" altLang="zh-CN" sz="3200" dirty="0">
                <a:solidFill>
                  <a:sysClr val="windowText" lastClr="000000"/>
                </a:solidFill>
                <a:latin typeface="张海山锐谐体" panose="02000000000000000000" pitchFamily="2" charset="-122"/>
                <a:ea typeface="张海山锐谐体" panose="02000000000000000000" pitchFamily="2" charset="-122"/>
              </a:rPr>
              <a:t>PPT</a:t>
            </a:r>
            <a:r>
              <a:rPr lang="zh-CN" altLang="en-US" sz="3200" dirty="0">
                <a:solidFill>
                  <a:sysClr val="windowText" lastClr="000000"/>
                </a:solidFill>
                <a:latin typeface="张海山锐谐体" panose="02000000000000000000" pitchFamily="2" charset="-122"/>
                <a:ea typeface="张海山锐谐体" panose="02000000000000000000" pitchFamily="2" charset="-122"/>
              </a:rPr>
              <a:t>模板</a:t>
            </a:r>
          </a:p>
        </p:txBody>
      </p:sp>
      <p:sp>
        <p:nvSpPr>
          <p:cNvPr id="6" name="矩形 259">
            <a:extLst>
              <a:ext uri="{FF2B5EF4-FFF2-40B4-BE49-F238E27FC236}">
                <a16:creationId xmlns="" xmlns:a16="http://schemas.microsoft.com/office/drawing/2014/main" id="{F888C64E-2E6A-4348-B8A9-3D4DA964060C}"/>
              </a:ext>
            </a:extLst>
          </p:cNvPr>
          <p:cNvSpPr>
            <a:spLocks noChangeArrowheads="1"/>
          </p:cNvSpPr>
          <p:nvPr/>
        </p:nvSpPr>
        <p:spPr bwMode="auto">
          <a:xfrm>
            <a:off x="3240522" y="3241295"/>
            <a:ext cx="6191250" cy="3258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600" dirty="0">
                <a:solidFill>
                  <a:sysClr val="windowText" lastClr="000000"/>
                </a:solidFill>
                <a:latin typeface="张海山锐谐体" panose="02000000000000000000" pitchFamily="2" charset="-122"/>
                <a:ea typeface="张海山锐谐体" panose="02000000000000000000" pitchFamily="2" charset="-122"/>
              </a:rPr>
              <a:t>The grand opening of grand opening promotion</a:t>
            </a:r>
            <a:endParaRPr lang="zh-CN" altLang="en-US" sz="16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endParaRPr>
          </a:p>
        </p:txBody>
      </p:sp>
      <p:sp>
        <p:nvSpPr>
          <p:cNvPr id="7" name="矩形 259">
            <a:extLst>
              <a:ext uri="{FF2B5EF4-FFF2-40B4-BE49-F238E27FC236}">
                <a16:creationId xmlns="" xmlns:a16="http://schemas.microsoft.com/office/drawing/2014/main" id="{48510148-CE7E-4066-A325-618AF3DBD811}"/>
              </a:ext>
            </a:extLst>
          </p:cNvPr>
          <p:cNvSpPr>
            <a:spLocks noChangeArrowheads="1"/>
          </p:cNvSpPr>
          <p:nvPr/>
        </p:nvSpPr>
        <p:spPr bwMode="auto">
          <a:xfrm>
            <a:off x="3240522" y="4403007"/>
            <a:ext cx="6191250" cy="36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lnSpc>
                <a:spcPct val="150000"/>
              </a:lnSpc>
              <a:buNone/>
            </a:pP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政党</a:t>
            </a:r>
            <a:r>
              <a:rPr lang="en-US" altLang="zh-CN" sz="1800" dirty="0" err="1">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ppt</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总结汇报</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党政通用</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 </a:t>
            </a:r>
            <a:r>
              <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时尚大气</a:t>
            </a:r>
            <a:r>
              <a:rPr lang="en-US" altLang="zh-CN"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rPr>
              <a:t>/</a:t>
            </a:r>
            <a:endParaRPr lang="zh-CN" altLang="en-US" sz="1800" dirty="0">
              <a:solidFill>
                <a:sysClr val="windowText" lastClr="000000"/>
              </a:solidFill>
              <a:latin typeface="张海山锐谐体" panose="02000000000000000000" pitchFamily="2" charset="-122"/>
              <a:ea typeface="张海山锐谐体" panose="02000000000000000000" pitchFamily="2" charset="-122"/>
              <a:cs typeface="Arial" panose="020B0604020202020204" pitchFamily="34" charset="0"/>
            </a:endParaRPr>
          </a:p>
        </p:txBody>
      </p:sp>
      <p:sp>
        <p:nvSpPr>
          <p:cNvPr id="9" name="TextBox 9">
            <a:extLst>
              <a:ext uri="{FF2B5EF4-FFF2-40B4-BE49-F238E27FC236}">
                <a16:creationId xmlns="" xmlns:a16="http://schemas.microsoft.com/office/drawing/2014/main" id="{9925CA2C-C4A9-493F-AFAB-927EC4581DD7}"/>
              </a:ext>
            </a:extLst>
          </p:cNvPr>
          <p:cNvSpPr txBox="1"/>
          <p:nvPr/>
        </p:nvSpPr>
        <p:spPr>
          <a:xfrm>
            <a:off x="1636180" y="1720741"/>
            <a:ext cx="9399934" cy="1138773"/>
          </a:xfrm>
          <a:prstGeom prst="rect">
            <a:avLst/>
          </a:prstGeom>
          <a:noFill/>
          <a:ln>
            <a:noFill/>
          </a:ln>
          <a:effectLst/>
          <a:scene3d>
            <a:camera prst="orthographicFront"/>
            <a:lightRig rig="glow" dir="t">
              <a:rot lat="0" lon="0" rev="4800000"/>
            </a:lightRig>
          </a:scene3d>
          <a:sp3d prstMaterial="matte">
            <a:bevelT w="127000" h="63500"/>
          </a:sp3d>
        </p:spPr>
        <p:txBody>
          <a:bodyPr wrap="square" rtlCol="0">
            <a:spAutoFit/>
            <a:scene3d>
              <a:camera prst="orthographicFront"/>
              <a:lightRig rig="glow" dir="tl">
                <a:rot lat="0" lon="0" rev="5400000"/>
              </a:lightRig>
            </a:scene3d>
            <a:sp3d extrusionH="254000">
              <a:extrusionClr>
                <a:srgbClr val="460000"/>
              </a:extrusionClr>
              <a:contourClr>
                <a:schemeClr val="accent1">
                  <a:lumMod val="50000"/>
                </a:schemeClr>
              </a:contourClr>
            </a:sp3d>
          </a:bodyPr>
          <a:lstStyle>
            <a:defPPr>
              <a:defRPr lang="zh-CN"/>
            </a:defPPr>
            <a:lvl1pPr algn="ctr">
              <a:lnSpc>
                <a:spcPct val="80000"/>
              </a:lnSpc>
              <a:defRPr sz="8800" b="0" kern="0" spc="300">
                <a:ln w="0">
                  <a:noFill/>
                </a:ln>
                <a:gradFill flip="none" rotWithShape="1">
                  <a:gsLst>
                    <a:gs pos="11000">
                      <a:srgbClr val="FF6600"/>
                    </a:gs>
                    <a:gs pos="62000">
                      <a:srgbClr val="FFFF00"/>
                    </a:gs>
                    <a:gs pos="100000">
                      <a:schemeClr val="bg1"/>
                    </a:gs>
                  </a:gsLst>
                  <a:lin ang="16200000" scaled="1"/>
                  <a:tileRect/>
                </a:gradFill>
                <a:effectLst/>
                <a:latin typeface="华文行楷" panose="02010800040101010101" pitchFamily="2" charset="-122"/>
                <a:ea typeface="华文行楷" panose="02010800040101010101" pitchFamily="2" charset="-122"/>
                <a:cs typeface="+mn-ea"/>
              </a:defRPr>
            </a:lvl1pPr>
          </a:lstStyle>
          <a:p>
            <a:r>
              <a:rPr lang="zh-CN" altLang="en-US" sz="8000" dirty="0">
                <a:solidFill>
                  <a:srgbClr val="C00000"/>
                </a:solidFill>
              </a:rPr>
              <a:t>感谢在座各位聆听</a:t>
            </a:r>
          </a:p>
        </p:txBody>
      </p:sp>
    </p:spTree>
    <p:extLst>
      <p:ext uri="{BB962C8B-B14F-4D97-AF65-F5344CB8AC3E}">
        <p14:creationId xmlns:p14="http://schemas.microsoft.com/office/powerpoint/2010/main" val="231612640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p:stCondLst>
                              <p:cond delay="2350"/>
                            </p:stCondLst>
                            <p:childTnLst>
                              <p:par>
                                <p:cTn id="13" presetID="53" presetClass="entr" presetSubtype="16"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3650"/>
                            </p:stCondLst>
                            <p:childTnLst>
                              <p:par>
                                <p:cTn id="19" presetID="26" presetClass="emph" presetSubtype="0" fill="hold" grpId="1" nodeType="afterEffect">
                                  <p:stCondLst>
                                    <p:cond delay="0"/>
                                  </p:stCondLst>
                                  <p:iterate type="lt">
                                    <p:tmPct val="0"/>
                                  </p:iterate>
                                  <p:childTnLst>
                                    <p:animEffect transition="out" filter="fade">
                                      <p:cBhvr>
                                        <p:cTn id="20" dur="500" tmFilter="0, 0; .2, .5; .8, .5; 1, 0"/>
                                        <p:tgtEl>
                                          <p:spTgt spid="5"/>
                                        </p:tgtEl>
                                      </p:cBhvr>
                                    </p:animEffect>
                                    <p:animScale>
                                      <p:cBhvr>
                                        <p:cTn id="21" dur="250" autoRev="1" fill="hold"/>
                                        <p:tgtEl>
                                          <p:spTgt spid="5"/>
                                        </p:tgtEl>
                                      </p:cBhvr>
                                      <p:by x="105000" y="105000"/>
                                    </p:animScale>
                                  </p:childTnLst>
                                </p:cTn>
                              </p:par>
                            </p:childTnLst>
                          </p:cTn>
                        </p:par>
                        <p:par>
                          <p:cTn id="22" fill="hold">
                            <p:stCondLst>
                              <p:cond delay="4150"/>
                            </p:stCondLst>
                            <p:childTnLst>
                              <p:par>
                                <p:cTn id="23" presetID="41" presetClass="entr" presetSubtype="0" fill="hold" grpId="0" nodeType="afterEffect">
                                  <p:stCondLst>
                                    <p:cond delay="0"/>
                                  </p:stCondLst>
                                  <p:iterate type="lt">
                                    <p:tmPct val="10000"/>
                                  </p:iterate>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26" dur="500" fill="hold"/>
                                        <p:tgtEl>
                                          <p:spTgt spid="7"/>
                                        </p:tgtEl>
                                        <p:attrNameLst>
                                          <p:attrName>ppt_y</p:attrName>
                                        </p:attrNameLst>
                                      </p:cBhvr>
                                      <p:tavLst>
                                        <p:tav tm="0">
                                          <p:val>
                                            <p:strVal val="#ppt_y"/>
                                          </p:val>
                                        </p:tav>
                                        <p:tav tm="100000">
                                          <p:val>
                                            <p:strVal val="#ppt_y"/>
                                          </p:val>
                                        </p:tav>
                                      </p:tavLst>
                                    </p:anim>
                                    <p:anim calcmode="lin" valueType="num">
                                      <p:cBhvr>
                                        <p:cTn id="2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28"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29" dur="500" tmFilter="0,0; .5, 1; 1, 1"/>
                                        <p:tgtEl>
                                          <p:spTgt spid="7"/>
                                        </p:tgtEl>
                                      </p:cBhvr>
                                    </p:animEffect>
                                  </p:childTnLst>
                                </p:cTn>
                              </p:par>
                            </p:childTnLst>
                          </p:cTn>
                        </p:par>
                        <p:par>
                          <p:cTn id="30" fill="hold">
                            <p:stCondLst>
                              <p:cond delay="5700"/>
                            </p:stCondLst>
                            <p:childTnLst>
                              <p:par>
                                <p:cTn id="31" presetID="53" presetClass="entr" presetSubtype="16" fill="hold" grpId="0" nodeType="after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1000" fill="hold"/>
                                        <p:tgtEl>
                                          <p:spTgt spid="9"/>
                                        </p:tgtEl>
                                        <p:attrNameLst>
                                          <p:attrName>ppt_w</p:attrName>
                                        </p:attrNameLst>
                                      </p:cBhvr>
                                      <p:tavLst>
                                        <p:tav tm="0">
                                          <p:val>
                                            <p:fltVal val="0"/>
                                          </p:val>
                                        </p:tav>
                                        <p:tav tm="100000">
                                          <p:val>
                                            <p:strVal val="#ppt_w"/>
                                          </p:val>
                                        </p:tav>
                                      </p:tavLst>
                                    </p:anim>
                                    <p:anim calcmode="lin" valueType="num">
                                      <p:cBhvr>
                                        <p:cTn id="34" dur="1000" fill="hold"/>
                                        <p:tgtEl>
                                          <p:spTgt spid="9"/>
                                        </p:tgtEl>
                                        <p:attrNameLst>
                                          <p:attrName>ppt_h</p:attrName>
                                        </p:attrNameLst>
                                      </p:cBhvr>
                                      <p:tavLst>
                                        <p:tav tm="0">
                                          <p:val>
                                            <p:fltVal val="0"/>
                                          </p:val>
                                        </p:tav>
                                        <p:tav tm="100000">
                                          <p:val>
                                            <p:strVal val="#ppt_h"/>
                                          </p:val>
                                        </p:tav>
                                      </p:tavLst>
                                    </p:anim>
                                    <p:animEffect transition="in" filter="fade">
                                      <p:cBhvr>
                                        <p:cTn id="35"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5" grpId="1"/>
      <p:bldP spid="6" grpId="0"/>
      <p:bldP spid="7" grpId="0"/>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0">
            <a:extLst>
              <a:ext uri="{FF2B5EF4-FFF2-40B4-BE49-F238E27FC236}">
                <a16:creationId xmlns="" xmlns:a16="http://schemas.microsoft.com/office/drawing/2014/main" id="{92D6DB63-A56A-4286-AC39-8950019C9254}"/>
              </a:ext>
            </a:extLst>
          </p:cNvPr>
          <p:cNvSpPr/>
          <p:nvPr/>
        </p:nvSpPr>
        <p:spPr>
          <a:xfrm>
            <a:off x="915005" y="1849120"/>
            <a:ext cx="5787656" cy="4267200"/>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2">
                  <a:lumMod val="25000"/>
                </a:schemeClr>
              </a:solidFill>
            </a:endParaRPr>
          </a:p>
        </p:txBody>
      </p:sp>
      <p:sp>
        <p:nvSpPr>
          <p:cNvPr id="3" name="Rectangle 22">
            <a:extLst>
              <a:ext uri="{FF2B5EF4-FFF2-40B4-BE49-F238E27FC236}">
                <a16:creationId xmlns="" xmlns:a16="http://schemas.microsoft.com/office/drawing/2014/main" id="{155819BC-4191-4E7A-86D5-90E03ADFD98A}"/>
              </a:ext>
            </a:extLst>
          </p:cNvPr>
          <p:cNvSpPr/>
          <p:nvPr/>
        </p:nvSpPr>
        <p:spPr>
          <a:xfrm>
            <a:off x="915005" y="4434399"/>
            <a:ext cx="5787656" cy="1499191"/>
          </a:xfrm>
          <a:prstGeom prst="rect">
            <a:avLst/>
          </a:prstGeom>
          <a:solidFill>
            <a:schemeClr val="bg1">
              <a:alpha val="7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2">
                  <a:lumMod val="25000"/>
                </a:schemeClr>
              </a:solidFill>
            </a:endParaRPr>
          </a:p>
        </p:txBody>
      </p:sp>
      <p:sp>
        <p:nvSpPr>
          <p:cNvPr id="4" name="TextBox 76">
            <a:extLst>
              <a:ext uri="{FF2B5EF4-FFF2-40B4-BE49-F238E27FC236}">
                <a16:creationId xmlns="" xmlns:a16="http://schemas.microsoft.com/office/drawing/2014/main" id="{D2C04C66-3032-489D-B00F-7C4B152A2156}"/>
              </a:ext>
            </a:extLst>
          </p:cNvPr>
          <p:cNvSpPr txBox="1"/>
          <p:nvPr/>
        </p:nvSpPr>
        <p:spPr>
          <a:xfrm>
            <a:off x="1139171" y="4610705"/>
            <a:ext cx="1733670" cy="400110"/>
          </a:xfrm>
          <a:prstGeom prst="rect">
            <a:avLst/>
          </a:prstGeom>
          <a:noFill/>
          <a:effectLst/>
        </p:spPr>
        <p:txBody>
          <a:bodyPr wrap="square" rtlCol="0">
            <a:spAutoFit/>
          </a:bodyPr>
          <a:lstStyle/>
          <a:p>
            <a:r>
              <a:rPr lang="zh-CN" altLang="en-US" sz="2000" b="1" dirty="0">
                <a:solidFill>
                  <a:schemeClr val="tx1"/>
                </a:solidFill>
                <a:latin typeface="微软雅黑" panose="020B0503020204020204" charset="-122"/>
                <a:ea typeface="微软雅黑" panose="020B0503020204020204" charset="-122"/>
              </a:rPr>
              <a:t>添加标题</a:t>
            </a:r>
          </a:p>
        </p:txBody>
      </p:sp>
      <p:sp>
        <p:nvSpPr>
          <p:cNvPr id="5" name="文本框 4">
            <a:extLst>
              <a:ext uri="{FF2B5EF4-FFF2-40B4-BE49-F238E27FC236}">
                <a16:creationId xmlns="" xmlns:a16="http://schemas.microsoft.com/office/drawing/2014/main" id="{67569040-C801-4800-B638-9DFE6BDE7178}"/>
              </a:ext>
            </a:extLst>
          </p:cNvPr>
          <p:cNvSpPr txBox="1"/>
          <p:nvPr/>
        </p:nvSpPr>
        <p:spPr>
          <a:xfrm>
            <a:off x="1139171" y="5010815"/>
            <a:ext cx="5331996" cy="506730"/>
          </a:xfrm>
          <a:prstGeom prst="rect">
            <a:avLst/>
          </a:prstGeom>
          <a:noFill/>
          <a:effectLst/>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a:t>
            </a:r>
          </a:p>
        </p:txBody>
      </p:sp>
      <p:sp>
        <p:nvSpPr>
          <p:cNvPr id="6" name="文本框 5">
            <a:extLst>
              <a:ext uri="{FF2B5EF4-FFF2-40B4-BE49-F238E27FC236}">
                <a16:creationId xmlns="" xmlns:a16="http://schemas.microsoft.com/office/drawing/2014/main" id="{AA9550F8-8DD4-4581-973C-559FCE42948A}"/>
              </a:ext>
            </a:extLst>
          </p:cNvPr>
          <p:cNvSpPr txBox="1"/>
          <p:nvPr/>
        </p:nvSpPr>
        <p:spPr>
          <a:xfrm>
            <a:off x="7290284" y="2462739"/>
            <a:ext cx="3986711" cy="714375"/>
          </a:xfrm>
          <a:prstGeom prst="rect">
            <a:avLst/>
          </a:prstGeom>
          <a:noFill/>
          <a:effectLst/>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a:t>
            </a:r>
          </a:p>
        </p:txBody>
      </p:sp>
      <p:sp>
        <p:nvSpPr>
          <p:cNvPr id="7" name="TextBox 76">
            <a:extLst>
              <a:ext uri="{FF2B5EF4-FFF2-40B4-BE49-F238E27FC236}">
                <a16:creationId xmlns="" xmlns:a16="http://schemas.microsoft.com/office/drawing/2014/main" id="{8113A1D6-0EB8-48C1-B50D-1B524C78FA40}"/>
              </a:ext>
            </a:extLst>
          </p:cNvPr>
          <p:cNvSpPr txBox="1"/>
          <p:nvPr/>
        </p:nvSpPr>
        <p:spPr>
          <a:xfrm>
            <a:off x="7378744" y="2098206"/>
            <a:ext cx="1009371" cy="307777"/>
          </a:xfrm>
          <a:prstGeom prst="rect">
            <a:avLst/>
          </a:prstGeom>
          <a:solidFill>
            <a:srgbClr val="C00000"/>
          </a:solidFill>
          <a:ln>
            <a:noFill/>
          </a:ln>
          <a:effectLst/>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rPr>
              <a:t>添加标题</a:t>
            </a:r>
          </a:p>
        </p:txBody>
      </p:sp>
      <p:sp>
        <p:nvSpPr>
          <p:cNvPr id="8" name="文本框 7">
            <a:extLst>
              <a:ext uri="{FF2B5EF4-FFF2-40B4-BE49-F238E27FC236}">
                <a16:creationId xmlns="" xmlns:a16="http://schemas.microsoft.com/office/drawing/2014/main" id="{03DB3D79-D736-4946-9191-4988482F3CB0}"/>
              </a:ext>
            </a:extLst>
          </p:cNvPr>
          <p:cNvSpPr txBox="1"/>
          <p:nvPr/>
        </p:nvSpPr>
        <p:spPr>
          <a:xfrm>
            <a:off x="7290284" y="4024153"/>
            <a:ext cx="3986711" cy="714375"/>
          </a:xfrm>
          <a:prstGeom prst="rect">
            <a:avLst/>
          </a:prstGeom>
          <a:noFill/>
          <a:effectLst/>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a:t>
            </a:r>
          </a:p>
        </p:txBody>
      </p:sp>
      <p:sp>
        <p:nvSpPr>
          <p:cNvPr id="9" name="TextBox 76">
            <a:extLst>
              <a:ext uri="{FF2B5EF4-FFF2-40B4-BE49-F238E27FC236}">
                <a16:creationId xmlns="" xmlns:a16="http://schemas.microsoft.com/office/drawing/2014/main" id="{E97D3747-08B8-4E52-807E-A3A45A2E6452}"/>
              </a:ext>
            </a:extLst>
          </p:cNvPr>
          <p:cNvSpPr txBox="1"/>
          <p:nvPr/>
        </p:nvSpPr>
        <p:spPr>
          <a:xfrm>
            <a:off x="7378744" y="3659620"/>
            <a:ext cx="1009371" cy="307777"/>
          </a:xfrm>
          <a:prstGeom prst="rect">
            <a:avLst/>
          </a:prstGeom>
          <a:solidFill>
            <a:srgbClr val="C00000"/>
          </a:solidFill>
          <a:ln>
            <a:noFill/>
          </a:ln>
          <a:effectLst/>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rPr>
              <a:t>添加标题</a:t>
            </a:r>
          </a:p>
        </p:txBody>
      </p:sp>
      <p:sp>
        <p:nvSpPr>
          <p:cNvPr id="10" name="文本框 9">
            <a:extLst>
              <a:ext uri="{FF2B5EF4-FFF2-40B4-BE49-F238E27FC236}">
                <a16:creationId xmlns="" xmlns:a16="http://schemas.microsoft.com/office/drawing/2014/main" id="{9F30C9DF-2D8A-4DA7-9F6C-C5DF4DEC483F}"/>
              </a:ext>
            </a:extLst>
          </p:cNvPr>
          <p:cNvSpPr txBox="1"/>
          <p:nvPr/>
        </p:nvSpPr>
        <p:spPr>
          <a:xfrm>
            <a:off x="7290284" y="5378591"/>
            <a:ext cx="3986711" cy="714375"/>
          </a:xfrm>
          <a:prstGeom prst="rect">
            <a:avLst/>
          </a:prstGeom>
          <a:noFill/>
          <a:effectLst/>
        </p:spPr>
        <p:txBody>
          <a:bodyPr wrap="square" rtlCol="0">
            <a:spAutoFit/>
          </a:bodyPr>
          <a:lstStyle/>
          <a:p>
            <a:pPr>
              <a:lnSpc>
                <a:spcPct val="130000"/>
              </a:lnSpc>
            </a:pPr>
            <a:r>
              <a:rPr lang="zh-CN" altLang="en-US" sz="105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a:t>
            </a:r>
          </a:p>
        </p:txBody>
      </p:sp>
      <p:sp>
        <p:nvSpPr>
          <p:cNvPr id="11" name="TextBox 76">
            <a:extLst>
              <a:ext uri="{FF2B5EF4-FFF2-40B4-BE49-F238E27FC236}">
                <a16:creationId xmlns="" xmlns:a16="http://schemas.microsoft.com/office/drawing/2014/main" id="{C3AD1584-E071-4A4C-8103-3EB3E85ABFB4}"/>
              </a:ext>
            </a:extLst>
          </p:cNvPr>
          <p:cNvSpPr txBox="1"/>
          <p:nvPr/>
        </p:nvSpPr>
        <p:spPr>
          <a:xfrm>
            <a:off x="7378744" y="5014058"/>
            <a:ext cx="1009371" cy="307777"/>
          </a:xfrm>
          <a:prstGeom prst="rect">
            <a:avLst/>
          </a:prstGeom>
          <a:solidFill>
            <a:srgbClr val="C00000"/>
          </a:solidFill>
          <a:ln>
            <a:noFill/>
          </a:ln>
          <a:effectLst/>
        </p:spPr>
        <p:txBody>
          <a:bodyPr wrap="square" rtlCol="0">
            <a:spAutoFit/>
          </a:bodyPr>
          <a:lstStyle/>
          <a:p>
            <a:pPr algn="ctr"/>
            <a:r>
              <a:rPr lang="zh-CN" altLang="en-US" sz="1400" dirty="0">
                <a:solidFill>
                  <a:schemeClr val="bg1"/>
                </a:solidFill>
                <a:latin typeface="微软雅黑" panose="020B0503020204020204" charset="-122"/>
                <a:ea typeface="微软雅黑" panose="020B0503020204020204" charset="-122"/>
              </a:rPr>
              <a:t>添加标题</a:t>
            </a:r>
          </a:p>
        </p:txBody>
      </p:sp>
    </p:spTree>
    <p:extLst>
      <p:ext uri="{BB962C8B-B14F-4D97-AF65-F5344CB8AC3E}">
        <p14:creationId xmlns:p14="http://schemas.microsoft.com/office/powerpoint/2010/main" val="144065592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childTnLst>
                          </p:cTn>
                        </p:par>
                        <p:par>
                          <p:cTn id="25" fill="hold">
                            <p:stCondLst>
                              <p:cond delay="500"/>
                            </p:stCondLst>
                            <p:childTnLst>
                              <p:par>
                                <p:cTn id="26" presetID="2" presetClass="entr" presetSubtype="2" fill="hold" grpId="0" nodeType="after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500" fill="hold"/>
                                        <p:tgtEl>
                                          <p:spTgt spid="6"/>
                                        </p:tgtEl>
                                        <p:attrNameLst>
                                          <p:attrName>ppt_x</p:attrName>
                                        </p:attrNameLst>
                                      </p:cBhvr>
                                      <p:tavLst>
                                        <p:tav tm="0">
                                          <p:val>
                                            <p:strVal val="1+#ppt_w/2"/>
                                          </p:val>
                                        </p:tav>
                                        <p:tav tm="100000">
                                          <p:val>
                                            <p:strVal val="#ppt_x"/>
                                          </p:val>
                                        </p:tav>
                                      </p:tavLst>
                                    </p:anim>
                                    <p:anim calcmode="lin" valueType="num">
                                      <p:cBhvr additive="base">
                                        <p:cTn id="29" dur="500" fill="hold"/>
                                        <p:tgtEl>
                                          <p:spTgt spid="6"/>
                                        </p:tgtEl>
                                        <p:attrNameLst>
                                          <p:attrName>ppt_y</p:attrName>
                                        </p:attrNameLst>
                                      </p:cBhvr>
                                      <p:tavLst>
                                        <p:tav tm="0">
                                          <p:val>
                                            <p:strVal val="#ppt_y"/>
                                          </p:val>
                                        </p:tav>
                                        <p:tav tm="100000">
                                          <p:val>
                                            <p:strVal val="#ppt_y"/>
                                          </p:val>
                                        </p:tav>
                                      </p:tavLst>
                                    </p:anim>
                                  </p:childTnLst>
                                </p:cTn>
                              </p:par>
                              <p:par>
                                <p:cTn id="30" presetID="2" presetClass="entr" presetSubtype="2" fill="hold" grpId="0" nodeType="with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500" fill="hold"/>
                                        <p:tgtEl>
                                          <p:spTgt spid="7"/>
                                        </p:tgtEl>
                                        <p:attrNameLst>
                                          <p:attrName>ppt_x</p:attrName>
                                        </p:attrNameLst>
                                      </p:cBhvr>
                                      <p:tavLst>
                                        <p:tav tm="0">
                                          <p:val>
                                            <p:strVal val="1+#ppt_w/2"/>
                                          </p:val>
                                        </p:tav>
                                        <p:tav tm="100000">
                                          <p:val>
                                            <p:strVal val="#ppt_x"/>
                                          </p:val>
                                        </p:tav>
                                      </p:tavLst>
                                    </p:anim>
                                    <p:anim calcmode="lin" valueType="num">
                                      <p:cBhvr additive="base">
                                        <p:cTn id="33" dur="500" fill="hold"/>
                                        <p:tgtEl>
                                          <p:spTgt spid="7"/>
                                        </p:tgtEl>
                                        <p:attrNameLst>
                                          <p:attrName>ppt_y</p:attrName>
                                        </p:attrNameLst>
                                      </p:cBhvr>
                                      <p:tavLst>
                                        <p:tav tm="0">
                                          <p:val>
                                            <p:strVal val="#ppt_y"/>
                                          </p:val>
                                        </p:tav>
                                        <p:tav tm="100000">
                                          <p:val>
                                            <p:strVal val="#ppt_y"/>
                                          </p:val>
                                        </p:tav>
                                      </p:tavLst>
                                    </p:anim>
                                  </p:childTnLst>
                                </p:cTn>
                              </p:par>
                              <p:par>
                                <p:cTn id="34" presetID="2" presetClass="entr" presetSubtype="2"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1+#ppt_w/2"/>
                                          </p:val>
                                        </p:tav>
                                        <p:tav tm="100000">
                                          <p:val>
                                            <p:strVal val="#ppt_x"/>
                                          </p:val>
                                        </p:tav>
                                      </p:tavLst>
                                    </p:anim>
                                    <p:anim calcmode="lin" valueType="num">
                                      <p:cBhvr additive="base">
                                        <p:cTn id="37" dur="500" fill="hold"/>
                                        <p:tgtEl>
                                          <p:spTgt spid="8"/>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9"/>
                                        </p:tgtEl>
                                        <p:attrNameLst>
                                          <p:attrName>style.visibility</p:attrName>
                                        </p:attrNameLst>
                                      </p:cBhvr>
                                      <p:to>
                                        <p:strVal val="visible"/>
                                      </p:to>
                                    </p:set>
                                    <p:anim calcmode="lin" valueType="num">
                                      <p:cBhvr additive="base">
                                        <p:cTn id="40" dur="500" fill="hold"/>
                                        <p:tgtEl>
                                          <p:spTgt spid="9"/>
                                        </p:tgtEl>
                                        <p:attrNameLst>
                                          <p:attrName>ppt_x</p:attrName>
                                        </p:attrNameLst>
                                      </p:cBhvr>
                                      <p:tavLst>
                                        <p:tav tm="0">
                                          <p:val>
                                            <p:strVal val="1+#ppt_w/2"/>
                                          </p:val>
                                        </p:tav>
                                        <p:tav tm="100000">
                                          <p:val>
                                            <p:strVal val="#ppt_x"/>
                                          </p:val>
                                        </p:tav>
                                      </p:tavLst>
                                    </p:anim>
                                    <p:anim calcmode="lin" valueType="num">
                                      <p:cBhvr additive="base">
                                        <p:cTn id="41" dur="500" fill="hold"/>
                                        <p:tgtEl>
                                          <p:spTgt spid="9"/>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1+#ppt_w/2"/>
                                          </p:val>
                                        </p:tav>
                                        <p:tav tm="100000">
                                          <p:val>
                                            <p:strVal val="#ppt_x"/>
                                          </p:val>
                                        </p:tav>
                                      </p:tavLst>
                                    </p:anim>
                                    <p:anim calcmode="lin" valueType="num">
                                      <p:cBhvr additive="base">
                                        <p:cTn id="45" dur="500" fill="hold"/>
                                        <p:tgtEl>
                                          <p:spTgt spid="10"/>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500" fill="hold"/>
                                        <p:tgtEl>
                                          <p:spTgt spid="11"/>
                                        </p:tgtEl>
                                        <p:attrNameLst>
                                          <p:attrName>ppt_x</p:attrName>
                                        </p:attrNameLst>
                                      </p:cBhvr>
                                      <p:tavLst>
                                        <p:tav tm="0">
                                          <p:val>
                                            <p:strVal val="1+#ppt_w/2"/>
                                          </p:val>
                                        </p:tav>
                                        <p:tav tm="100000">
                                          <p:val>
                                            <p:strVal val="#ppt_x"/>
                                          </p:val>
                                        </p:tav>
                                      </p:tavLst>
                                    </p:anim>
                                    <p:anim calcmode="lin" valueType="num">
                                      <p:cBhvr additive="base">
                                        <p:cTn id="49" dur="5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 xmlns:a16="http://schemas.microsoft.com/office/drawing/2014/main" id="{D8A860CF-2D99-4669-BF84-3814A4D2960D}"/>
              </a:ext>
            </a:extLst>
          </p:cNvPr>
          <p:cNvPicPr>
            <a:picLocks noChangeAspect="1"/>
          </p:cNvPicPr>
          <p:nvPr/>
        </p:nvPicPr>
        <p:blipFill>
          <a:blip r:embed="rId3"/>
          <a:srcRect/>
          <a:stretch>
            <a:fillRect/>
          </a:stretch>
        </p:blipFill>
        <p:spPr bwMode="auto">
          <a:xfrm>
            <a:off x="0" y="2262575"/>
            <a:ext cx="6515840" cy="3015361"/>
          </a:xfrm>
          <a:prstGeom prst="rect">
            <a:avLst/>
          </a:prstGeom>
          <a:noFill/>
          <a:ln w="9525">
            <a:noFill/>
            <a:miter lim="800000"/>
            <a:headEnd/>
            <a:tailEnd/>
          </a:ln>
        </p:spPr>
      </p:pic>
      <p:sp>
        <p:nvSpPr>
          <p:cNvPr id="3" name="矩形 2">
            <a:extLst>
              <a:ext uri="{FF2B5EF4-FFF2-40B4-BE49-F238E27FC236}">
                <a16:creationId xmlns="" xmlns:a16="http://schemas.microsoft.com/office/drawing/2014/main" id="{36166EB0-F4A9-4D06-9A71-5C44DB257736}"/>
              </a:ext>
            </a:extLst>
          </p:cNvPr>
          <p:cNvSpPr/>
          <p:nvPr/>
        </p:nvSpPr>
        <p:spPr>
          <a:xfrm>
            <a:off x="6515840" y="2262575"/>
            <a:ext cx="5674573" cy="3015361"/>
          </a:xfrm>
          <a:prstGeom prst="rect">
            <a:avLst/>
          </a:prstGeom>
          <a:solidFill>
            <a:srgbClr val="C00000"/>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38" tIns="45719" rIns="91438" bIns="45719" anchor="ctr"/>
          <a:lstStyle/>
          <a:p>
            <a:pPr algn="ctr" defTabSz="914309">
              <a:defRPr/>
            </a:pPr>
            <a:endParaRPr lang="zh-CN" altLang="en-US"/>
          </a:p>
        </p:txBody>
      </p:sp>
      <p:sp>
        <p:nvSpPr>
          <p:cNvPr id="4" name="矩形 3">
            <a:extLst>
              <a:ext uri="{FF2B5EF4-FFF2-40B4-BE49-F238E27FC236}">
                <a16:creationId xmlns="" xmlns:a16="http://schemas.microsoft.com/office/drawing/2014/main" id="{790BEC07-401E-410D-8756-A4CEB0F1457A}"/>
              </a:ext>
            </a:extLst>
          </p:cNvPr>
          <p:cNvSpPr>
            <a:spLocks noChangeArrowheads="1"/>
          </p:cNvSpPr>
          <p:nvPr/>
        </p:nvSpPr>
        <p:spPr bwMode="auto">
          <a:xfrm>
            <a:off x="6984091" y="2524044"/>
            <a:ext cx="4533310" cy="2621220"/>
          </a:xfrm>
          <a:prstGeom prst="rect">
            <a:avLst/>
          </a:prstGeom>
          <a:noFill/>
          <a:ln w="9525">
            <a:noFill/>
            <a:miter lim="800000"/>
            <a:headEnd/>
            <a:tailEnd/>
          </a:ln>
        </p:spPr>
        <p:txBody>
          <a:bodyPr lIns="91428" tIns="45715" rIns="91428" bIns="45715">
            <a:spAutoFit/>
          </a:bodyPr>
          <a:lstStyle/>
          <a:p>
            <a:pPr>
              <a:lnSpc>
                <a:spcPct val="130000"/>
              </a:lnSpc>
              <a:spcAft>
                <a:spcPts val="500"/>
              </a:spcAft>
            </a:pPr>
            <a:r>
              <a:rPr lang="zh-CN" altLang="en-US" sz="1500" dirty="0">
                <a:solidFill>
                  <a:schemeClr val="bg1"/>
                </a:solidFill>
                <a:latin typeface="微软雅黑" pitchFamily="34" charset="-122"/>
                <a:ea typeface="微软雅黑" pitchFamily="34" charset="-122"/>
                <a:sym typeface="微软雅黑" pitchFamily="34" charset="-122"/>
              </a:rPr>
              <a:t>       右键点击图片选择设置图片格式可直接替换图片。</a:t>
            </a:r>
            <a:endParaRPr lang="en-US" altLang="zh-CN" sz="1500" dirty="0">
              <a:solidFill>
                <a:schemeClr val="bg1"/>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500" dirty="0">
                <a:solidFill>
                  <a:schemeClr val="bg1"/>
                </a:solidFill>
                <a:latin typeface="微软雅黑" pitchFamily="34" charset="-122"/>
                <a:ea typeface="微软雅黑" pitchFamily="34" charset="-122"/>
                <a:sym typeface="微软雅黑" pitchFamily="34" charset="-122"/>
              </a:rPr>
              <a:t>       您可以点击文字框输入您的描述说明，或者通过复制粘贴，在此录入上述图表的综合描述说明。</a:t>
            </a:r>
            <a:endParaRPr lang="en-US" altLang="zh-CN" sz="1500" dirty="0">
              <a:solidFill>
                <a:schemeClr val="bg1"/>
              </a:solidFill>
              <a:latin typeface="微软雅黑" pitchFamily="34" charset="-122"/>
              <a:ea typeface="微软雅黑" pitchFamily="34" charset="-122"/>
              <a:sym typeface="微软雅黑" pitchFamily="34" charset="-122"/>
            </a:endParaRPr>
          </a:p>
          <a:p>
            <a:pPr>
              <a:lnSpc>
                <a:spcPct val="130000"/>
              </a:lnSpc>
              <a:spcAft>
                <a:spcPts val="500"/>
              </a:spcAft>
            </a:pPr>
            <a:r>
              <a:rPr lang="zh-CN" altLang="en-US" sz="1500" dirty="0">
                <a:solidFill>
                  <a:schemeClr val="bg1"/>
                </a:solidFill>
                <a:latin typeface="微软雅黑" pitchFamily="34" charset="-122"/>
                <a:ea typeface="微软雅黑" pitchFamily="34" charset="-122"/>
                <a:sym typeface="微软雅黑" pitchFamily="34" charset="-122"/>
              </a:rPr>
              <a:t>       在此录入上述图表的综合描述说明，在此录入上述图表的综合描述说明，在此录入上述图表的综合描述说明，在此录入上述图表的综合描述说明，在此录入上述图表的综合描述说明 。</a:t>
            </a:r>
            <a:endParaRPr lang="en-US" altLang="zh-CN" sz="1500" dirty="0">
              <a:solidFill>
                <a:schemeClr val="bg1"/>
              </a:solidFill>
              <a:latin typeface="微软雅黑" pitchFamily="34" charset="-122"/>
              <a:ea typeface="微软雅黑" pitchFamily="34" charset="-122"/>
              <a:sym typeface="微软雅黑" pitchFamily="34" charset="-122"/>
            </a:endParaRPr>
          </a:p>
        </p:txBody>
      </p:sp>
      <p:sp>
        <p:nvSpPr>
          <p:cNvPr id="5" name="矩形 47">
            <a:extLst>
              <a:ext uri="{FF2B5EF4-FFF2-40B4-BE49-F238E27FC236}">
                <a16:creationId xmlns="" xmlns:a16="http://schemas.microsoft.com/office/drawing/2014/main" id="{33184F78-E888-4700-B4F5-F185D3620A43}"/>
              </a:ext>
            </a:extLst>
          </p:cNvPr>
          <p:cNvSpPr>
            <a:spLocks noChangeArrowheads="1"/>
          </p:cNvSpPr>
          <p:nvPr/>
        </p:nvSpPr>
        <p:spPr bwMode="auto">
          <a:xfrm>
            <a:off x="-1" y="5597097"/>
            <a:ext cx="12190413" cy="992569"/>
          </a:xfrm>
          <a:prstGeom prst="rect">
            <a:avLst/>
          </a:prstGeom>
          <a:noFill/>
          <a:ln>
            <a:noFill/>
          </a:ln>
          <a:extLst/>
        </p:spPr>
        <p:txBody>
          <a:bodyPr wrap="square" lIns="91428" tIns="45715" rIns="91428" bIns="45715">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lgn="ctr" defTabSz="914309">
              <a:lnSpc>
                <a:spcPct val="130000"/>
              </a:lnSpc>
              <a:spcBef>
                <a:spcPct val="0"/>
              </a:spcBef>
              <a:buNone/>
              <a:defRPr/>
            </a:pPr>
            <a:r>
              <a:rPr lang="zh-CN" altLang="en-US" sz="15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在此录入上述图表的描述说明，在此录入上述图表的综合描述说明，在此录入上述图表的综合描述说明。</a:t>
            </a:r>
            <a:endParaRPr lang="en-US" altLang="zh-CN" sz="1500" dirty="0">
              <a:solidFill>
                <a:schemeClr val="tx1">
                  <a:lumMod val="65000"/>
                  <a:lumOff val="35000"/>
                </a:schemeClr>
              </a:solidFill>
              <a:sym typeface="微软雅黑" pitchFamily="34" charset="-122"/>
            </a:endParaRPr>
          </a:p>
          <a:p>
            <a:pPr algn="ctr" defTabSz="914309">
              <a:lnSpc>
                <a:spcPct val="130000"/>
              </a:lnSpc>
              <a:spcBef>
                <a:spcPct val="0"/>
              </a:spcBef>
              <a:buNone/>
              <a:defRPr/>
            </a:pPr>
            <a:r>
              <a:rPr lang="zh-CN" altLang="en-US" sz="1500" dirty="0">
                <a:solidFill>
                  <a:schemeClr val="tx1">
                    <a:lumMod val="65000"/>
                    <a:lumOff val="35000"/>
                  </a:schemeClr>
                </a:solidFill>
                <a:sym typeface="微软雅黑" pitchFamily="34" charset="-122"/>
              </a:rPr>
              <a:t>在此录入上述图表的综合描述说明，在此录入上述图表的综合描述说明。在此录入上述图表的综合描述说明。</a:t>
            </a:r>
          </a:p>
        </p:txBody>
      </p:sp>
      <p:grpSp>
        <p:nvGrpSpPr>
          <p:cNvPr id="6" name="组合 5">
            <a:extLst>
              <a:ext uri="{FF2B5EF4-FFF2-40B4-BE49-F238E27FC236}">
                <a16:creationId xmlns="" xmlns:a16="http://schemas.microsoft.com/office/drawing/2014/main" id="{BE9FCC65-BD8A-492E-8323-BAB94131BDFA}"/>
              </a:ext>
            </a:extLst>
          </p:cNvPr>
          <p:cNvGrpSpPr/>
          <p:nvPr/>
        </p:nvGrpSpPr>
        <p:grpSpPr>
          <a:xfrm>
            <a:off x="2645210" y="2914020"/>
            <a:ext cx="282058" cy="442548"/>
            <a:chOff x="1397666" y="1419622"/>
            <a:chExt cx="474034" cy="743490"/>
          </a:xfrm>
          <a:solidFill>
            <a:srgbClr val="FF0000"/>
          </a:solidFill>
          <a:effectLst>
            <a:outerShdw blurRad="76200" dir="18900000" sy="23000" kx="-1200000" algn="bl" rotWithShape="0">
              <a:prstClr val="black">
                <a:alpha val="20000"/>
              </a:prstClr>
            </a:outerShdw>
          </a:effectLst>
        </p:grpSpPr>
        <p:grpSp>
          <p:nvGrpSpPr>
            <p:cNvPr id="7" name="组合 6">
              <a:extLst>
                <a:ext uri="{FF2B5EF4-FFF2-40B4-BE49-F238E27FC236}">
                  <a16:creationId xmlns="" xmlns:a16="http://schemas.microsoft.com/office/drawing/2014/main" id="{6386067F-97C3-404F-A9AD-0BAF6A377A73}"/>
                </a:ext>
              </a:extLst>
            </p:cNvPr>
            <p:cNvGrpSpPr/>
            <p:nvPr/>
          </p:nvGrpSpPr>
          <p:grpSpPr>
            <a:xfrm>
              <a:off x="1397666" y="1419622"/>
              <a:ext cx="474034" cy="743490"/>
              <a:chOff x="1397666" y="1419622"/>
              <a:chExt cx="474034" cy="743490"/>
            </a:xfrm>
            <a:grpFill/>
          </p:grpSpPr>
          <p:sp>
            <p:nvSpPr>
              <p:cNvPr id="9" name="同心圆 86">
                <a:extLst>
                  <a:ext uri="{FF2B5EF4-FFF2-40B4-BE49-F238E27FC236}">
                    <a16:creationId xmlns="" xmlns:a16="http://schemas.microsoft.com/office/drawing/2014/main" id="{1204610A-B4D6-4EEB-97DB-7A61FAF60FC3}"/>
                  </a:ext>
                </a:extLst>
              </p:cNvPr>
              <p:cNvSpPr/>
              <p:nvPr/>
            </p:nvSpPr>
            <p:spPr>
              <a:xfrm>
                <a:off x="1397666" y="1419622"/>
                <a:ext cx="474034" cy="474034"/>
              </a:xfrm>
              <a:prstGeom prst="donu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00">
                  <a:solidFill>
                    <a:schemeClr val="tx1"/>
                  </a:solidFill>
                </a:endParaRPr>
              </a:p>
            </p:txBody>
          </p:sp>
          <p:sp>
            <p:nvSpPr>
              <p:cNvPr id="10" name="等腰三角形 9">
                <a:extLst>
                  <a:ext uri="{FF2B5EF4-FFF2-40B4-BE49-F238E27FC236}">
                    <a16:creationId xmlns="" xmlns:a16="http://schemas.microsoft.com/office/drawing/2014/main" id="{B47C09AC-737C-4248-B494-0A6997A7526F}"/>
                  </a:ext>
                </a:extLst>
              </p:cNvPr>
              <p:cNvSpPr/>
              <p:nvPr/>
            </p:nvSpPr>
            <p:spPr>
              <a:xfrm rot="10800000">
                <a:off x="1425882" y="1771198"/>
                <a:ext cx="417601" cy="391914"/>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00"/>
              </a:p>
            </p:txBody>
          </p:sp>
        </p:grpSp>
        <p:sp>
          <p:nvSpPr>
            <p:cNvPr id="8" name="椭圆 7">
              <a:extLst>
                <a:ext uri="{FF2B5EF4-FFF2-40B4-BE49-F238E27FC236}">
                  <a16:creationId xmlns="" xmlns:a16="http://schemas.microsoft.com/office/drawing/2014/main" id="{6FE054D2-BE12-4B30-B9DC-65CD6B0E5023}"/>
                </a:ext>
              </a:extLst>
            </p:cNvPr>
            <p:cNvSpPr/>
            <p:nvPr/>
          </p:nvSpPr>
          <p:spPr>
            <a:xfrm>
              <a:off x="1562675" y="1584631"/>
              <a:ext cx="144016" cy="14401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309">
                <a:defRPr/>
              </a:pPr>
              <a:endParaRPr lang="zh-CN" altLang="en-US" sz="2500"/>
            </a:p>
          </p:txBody>
        </p:sp>
      </p:grpSp>
    </p:spTree>
    <p:extLst>
      <p:ext uri="{BB962C8B-B14F-4D97-AF65-F5344CB8AC3E}">
        <p14:creationId xmlns:p14="http://schemas.microsoft.com/office/powerpoint/2010/main" val="1542481279"/>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right)">
                                      <p:cBhvr>
                                        <p:cTn id="7" dur="1000"/>
                                        <p:tgtEl>
                                          <p:spTgt spid="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wipe(left)">
                                      <p:cBhvr>
                                        <p:cTn id="10" dur="1000"/>
                                        <p:tgtEl>
                                          <p:spTgt spid="3"/>
                                        </p:tgtEl>
                                      </p:cBhvr>
                                    </p:animEffect>
                                  </p:childTnLst>
                                </p:cTn>
                              </p:par>
                            </p:childTnLst>
                          </p:cTn>
                        </p:par>
                        <p:par>
                          <p:cTn id="11" fill="hold">
                            <p:stCondLst>
                              <p:cond delay="1000"/>
                            </p:stCondLst>
                            <p:childTnLst>
                              <p:par>
                                <p:cTn id="12" presetID="42" presetClass="entr" presetSubtype="0" fill="hold" nodeType="afterEffect">
                                  <p:stCondLst>
                                    <p:cond delay="250"/>
                                  </p:stCondLst>
                                  <p:childTnLst>
                                    <p:set>
                                      <p:cBhvr>
                                        <p:cTn id="13" dur="1" fill="hold">
                                          <p:stCondLst>
                                            <p:cond delay="0"/>
                                          </p:stCondLst>
                                        </p:cTn>
                                        <p:tgtEl>
                                          <p:spTgt spid="6"/>
                                        </p:tgtEl>
                                        <p:attrNameLst>
                                          <p:attrName>style.visibility</p:attrName>
                                        </p:attrNameLst>
                                      </p:cBhvr>
                                      <p:to>
                                        <p:strVal val="visible"/>
                                      </p:to>
                                    </p:set>
                                    <p:animEffect transition="in" filter="fade">
                                      <p:cBhvr>
                                        <p:cTn id="14" dur="750"/>
                                        <p:tgtEl>
                                          <p:spTgt spid="6"/>
                                        </p:tgtEl>
                                      </p:cBhvr>
                                    </p:animEffect>
                                    <p:anim calcmode="lin" valueType="num">
                                      <p:cBhvr>
                                        <p:cTn id="15" dur="750" fill="hold"/>
                                        <p:tgtEl>
                                          <p:spTgt spid="6"/>
                                        </p:tgtEl>
                                        <p:attrNameLst>
                                          <p:attrName>ppt_x</p:attrName>
                                        </p:attrNameLst>
                                      </p:cBhvr>
                                      <p:tavLst>
                                        <p:tav tm="0">
                                          <p:val>
                                            <p:strVal val="#ppt_x"/>
                                          </p:val>
                                        </p:tav>
                                        <p:tav tm="100000">
                                          <p:val>
                                            <p:strVal val="#ppt_x"/>
                                          </p:val>
                                        </p:tav>
                                      </p:tavLst>
                                    </p:anim>
                                    <p:anim calcmode="lin" valueType="num">
                                      <p:cBhvr>
                                        <p:cTn id="16" dur="750" fill="hold"/>
                                        <p:tgtEl>
                                          <p:spTgt spid="6"/>
                                        </p:tgtEl>
                                        <p:attrNameLst>
                                          <p:attrName>ppt_y</p:attrName>
                                        </p:attrNameLst>
                                      </p:cBhvr>
                                      <p:tavLst>
                                        <p:tav tm="0">
                                          <p:val>
                                            <p:strVal val="#ppt_y+.1"/>
                                          </p:val>
                                        </p:tav>
                                        <p:tav tm="100000">
                                          <p:val>
                                            <p:strVal val="#ppt_y"/>
                                          </p:val>
                                        </p:tav>
                                      </p:tavLst>
                                    </p:anim>
                                  </p:childTnLst>
                                </p:cTn>
                              </p:par>
                            </p:childTnLst>
                          </p:cTn>
                        </p:par>
                        <p:par>
                          <p:cTn id="17" fill="hold">
                            <p:stCondLst>
                              <p:cond delay="2000"/>
                            </p:stCondLst>
                            <p:childTnLst>
                              <p:par>
                                <p:cTn id="18" presetID="26" presetClass="emph" presetSubtype="0" fill="hold" nodeType="afterEffect">
                                  <p:stCondLst>
                                    <p:cond delay="0"/>
                                  </p:stCondLst>
                                  <p:childTnLst>
                                    <p:animEffect transition="out" filter="fade">
                                      <p:cBhvr>
                                        <p:cTn id="19" dur="500" tmFilter="0, 0; .2, .5; .8, .5; 1, 0"/>
                                        <p:tgtEl>
                                          <p:spTgt spid="6"/>
                                        </p:tgtEl>
                                      </p:cBhvr>
                                    </p:animEffect>
                                    <p:animScale>
                                      <p:cBhvr>
                                        <p:cTn id="20" dur="250" autoRev="1" fill="hold"/>
                                        <p:tgtEl>
                                          <p:spTgt spid="6"/>
                                        </p:tgtEl>
                                      </p:cBhvr>
                                      <p:by x="105000" y="105000"/>
                                    </p:animScale>
                                  </p:childTnLst>
                                </p:cTn>
                              </p:par>
                            </p:childTnLst>
                          </p:cTn>
                        </p:par>
                        <p:par>
                          <p:cTn id="21" fill="hold">
                            <p:stCondLst>
                              <p:cond delay="2500"/>
                            </p:stCondLst>
                            <p:childTnLst>
                              <p:par>
                                <p:cTn id="22" presetID="14" presetClass="entr" presetSubtype="10"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randombar(horizontal)">
                                      <p:cBhvr>
                                        <p:cTn id="24" dur="750"/>
                                        <p:tgtEl>
                                          <p:spTgt spid="4"/>
                                        </p:tgtEl>
                                      </p:cBhvr>
                                    </p:animEffect>
                                  </p:childTnLst>
                                </p:cTn>
                              </p:par>
                            </p:childTnLst>
                          </p:cTn>
                        </p:par>
                        <p:par>
                          <p:cTn id="25" fill="hold">
                            <p:stCondLst>
                              <p:cond delay="3250"/>
                            </p:stCondLst>
                            <p:childTnLst>
                              <p:par>
                                <p:cTn id="26" presetID="16" presetClass="entr" presetSubtype="37"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barn(outVertical)">
                                      <p:cBhvr>
                                        <p:cTn id="2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 xmlns:a16="http://schemas.microsoft.com/office/drawing/2014/main" id="{7B705174-41C0-490D-B055-854AEF57F8AE}"/>
              </a:ext>
            </a:extLst>
          </p:cNvPr>
          <p:cNvSpPr/>
          <p:nvPr/>
        </p:nvSpPr>
        <p:spPr>
          <a:xfrm>
            <a:off x="5249631" y="2255062"/>
            <a:ext cx="6942370" cy="352343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extBox 1"/>
          <p:cNvSpPr txBox="1">
            <a:spLocks noChangeArrowheads="1"/>
          </p:cNvSpPr>
          <p:nvPr/>
        </p:nvSpPr>
        <p:spPr bwMode="auto">
          <a:xfrm>
            <a:off x="5525855" y="2457242"/>
            <a:ext cx="6240125" cy="3070584"/>
          </a:xfrm>
          <a:prstGeom prst="rect">
            <a:avLst/>
          </a:prstGeom>
          <a:noFill/>
          <a:ln w="9525">
            <a:noFill/>
            <a:miter lim="800000"/>
            <a:headEnd/>
            <a:tailEnd/>
          </a:ln>
        </p:spPr>
        <p:txBody>
          <a:bodyPr>
            <a:spAutoFit/>
          </a:bodyPr>
          <a:lstStyle/>
          <a:p>
            <a:pPr marL="380876" indent="-380876">
              <a:lnSpc>
                <a:spcPct val="120000"/>
              </a:lnSpc>
              <a:spcAft>
                <a:spcPts val="1599"/>
              </a:spcAft>
              <a:buFont typeface="Wingdings" pitchFamily="2" charset="2"/>
              <a:buChar char="n"/>
            </a:pPr>
            <a:r>
              <a:rPr lang="zh-CN" altLang="en-US" sz="1599" dirty="0" smtClean="0">
                <a:latin typeface="微软雅黑" pitchFamily="34" charset="-122"/>
                <a:ea typeface="微软雅黑" pitchFamily="34" charset="-122"/>
              </a:rPr>
              <a:t>请在此处</a:t>
            </a:r>
            <a:r>
              <a:rPr lang="zh-CN" altLang="en-US" sz="1599" dirty="0">
                <a:latin typeface="微软雅黑" pitchFamily="34" charset="-122"/>
                <a:ea typeface="微软雅黑" pitchFamily="34" charset="-122"/>
              </a:rPr>
              <a:t>输入文字请在此处输入</a:t>
            </a:r>
            <a:r>
              <a:rPr lang="zh-CN" altLang="en-US" sz="1599" dirty="0" smtClean="0">
                <a:latin typeface="微软雅黑" pitchFamily="34" charset="-122"/>
                <a:ea typeface="微软雅黑" pitchFamily="34" charset="-122"/>
              </a:rPr>
              <a:t>文字</a:t>
            </a:r>
            <a:r>
              <a:rPr lang="zh-CN" altLang="en-US" sz="1599" dirty="0">
                <a:latin typeface="微软雅黑" pitchFamily="34" charset="-122"/>
                <a:ea typeface="微软雅黑" pitchFamily="34" charset="-122"/>
              </a:rPr>
              <a:t>请在此处输入</a:t>
            </a:r>
            <a:r>
              <a:rPr lang="zh-CN" altLang="en-US" sz="1599" dirty="0" smtClean="0">
                <a:latin typeface="微软雅黑" pitchFamily="34" charset="-122"/>
                <a:ea typeface="微软雅黑" pitchFamily="34" charset="-122"/>
              </a:rPr>
              <a:t>文字</a:t>
            </a:r>
            <a:r>
              <a:rPr lang="zh-CN" altLang="en-US" sz="1599" dirty="0">
                <a:latin typeface="微软雅黑" pitchFamily="34" charset="-122"/>
                <a:ea typeface="微软雅黑" pitchFamily="34" charset="-122"/>
              </a:rPr>
              <a:t>请在此处输入</a:t>
            </a:r>
            <a:r>
              <a:rPr lang="zh-CN" altLang="en-US" sz="1599" dirty="0" smtClean="0">
                <a:latin typeface="微软雅黑" pitchFamily="34" charset="-122"/>
                <a:ea typeface="微软雅黑" pitchFamily="34" charset="-122"/>
              </a:rPr>
              <a:t>文字</a:t>
            </a:r>
            <a:r>
              <a:rPr lang="zh-CN" altLang="en-US" sz="1599" dirty="0">
                <a:latin typeface="微软雅黑" pitchFamily="34" charset="-122"/>
                <a:ea typeface="微软雅黑" pitchFamily="34" charset="-122"/>
              </a:rPr>
              <a:t>请在此处输入</a:t>
            </a:r>
            <a:r>
              <a:rPr lang="zh-CN" altLang="en-US" sz="1599" dirty="0" smtClean="0">
                <a:latin typeface="微软雅黑" pitchFamily="34" charset="-122"/>
                <a:ea typeface="微软雅黑" pitchFamily="34" charset="-122"/>
              </a:rPr>
              <a:t>文字</a:t>
            </a:r>
            <a:r>
              <a:rPr lang="zh-CN" altLang="en-US" sz="1599" dirty="0">
                <a:latin typeface="微软雅黑" pitchFamily="34" charset="-122"/>
                <a:ea typeface="微软雅黑" pitchFamily="34" charset="-122"/>
              </a:rPr>
              <a:t>请在此处输入文字</a:t>
            </a:r>
            <a:endParaRPr lang="zh-CN" altLang="en-US" sz="1599" b="1" dirty="0">
              <a:latin typeface="微软雅黑" pitchFamily="34" charset="-122"/>
              <a:ea typeface="微软雅黑" pitchFamily="34" charset="-122"/>
            </a:endParaRPr>
          </a:p>
          <a:p>
            <a:pPr marL="380876" indent="-380876">
              <a:lnSpc>
                <a:spcPct val="120000"/>
              </a:lnSpc>
              <a:spcAft>
                <a:spcPts val="1599"/>
              </a:spcAft>
              <a:buFont typeface="Wingdings" pitchFamily="2" charset="2"/>
              <a:buChar char="n"/>
            </a:pPr>
            <a:r>
              <a:rPr lang="zh-CN" altLang="en-US" sz="1599" dirty="0">
                <a:latin typeface="微软雅黑" pitchFamily="34" charset="-122"/>
                <a:ea typeface="微软雅黑" pitchFamily="34" charset="-122"/>
              </a:rPr>
              <a:t>请在此处输入文字请在此处输入文字请在此处输入文字请在此处输入文字请在此处输入文字请在此处输入</a:t>
            </a:r>
            <a:r>
              <a:rPr lang="zh-CN" altLang="en-US" sz="1599" dirty="0" smtClean="0">
                <a:latin typeface="微软雅黑" pitchFamily="34" charset="-122"/>
                <a:ea typeface="微软雅黑" pitchFamily="34" charset="-122"/>
              </a:rPr>
              <a:t>文字</a:t>
            </a:r>
            <a:endParaRPr lang="en-US" altLang="zh-CN" sz="1599" dirty="0">
              <a:latin typeface="微软雅黑" pitchFamily="34" charset="-122"/>
              <a:ea typeface="微软雅黑" pitchFamily="34" charset="-122"/>
            </a:endParaRPr>
          </a:p>
          <a:p>
            <a:pPr marL="380876" indent="-380876">
              <a:lnSpc>
                <a:spcPct val="120000"/>
              </a:lnSpc>
              <a:spcAft>
                <a:spcPts val="1599"/>
              </a:spcAft>
              <a:buFont typeface="Wingdings" pitchFamily="2" charset="2"/>
              <a:buChar char="n"/>
            </a:pPr>
            <a:r>
              <a:rPr lang="zh-CN" altLang="en-US" sz="1599" dirty="0">
                <a:latin typeface="微软雅黑" pitchFamily="34" charset="-122"/>
                <a:ea typeface="微软雅黑" pitchFamily="34" charset="-122"/>
              </a:rPr>
              <a:t>请在此处输入文字请在此处输入文字请在此处输入文字请在此处输入文字请在此处输入文字请在此处输入文字</a:t>
            </a:r>
            <a:endParaRPr lang="zh-CN" altLang="en-US" sz="1599" b="1" dirty="0">
              <a:latin typeface="微软雅黑" pitchFamily="34" charset="-122"/>
              <a:ea typeface="微软雅黑" pitchFamily="34" charset="-122"/>
            </a:endParaRPr>
          </a:p>
          <a:p>
            <a:pPr marL="380876" indent="-380876">
              <a:lnSpc>
                <a:spcPct val="120000"/>
              </a:lnSpc>
              <a:spcAft>
                <a:spcPts val="1599"/>
              </a:spcAft>
              <a:buFont typeface="Wingdings" pitchFamily="2" charset="2"/>
              <a:buChar char="n"/>
            </a:pPr>
            <a:r>
              <a:rPr lang="zh-CN" altLang="en-US" sz="1599" dirty="0">
                <a:latin typeface="微软雅黑" pitchFamily="34" charset="-122"/>
                <a:ea typeface="微软雅黑" pitchFamily="34" charset="-122"/>
              </a:rPr>
              <a:t>请在此处输入文字请在此处输入文字请在此处输入文字请在此处输入文字请在此处输入文字请在此处输入</a:t>
            </a:r>
            <a:r>
              <a:rPr lang="zh-CN" altLang="en-US" sz="1599" dirty="0" smtClean="0">
                <a:latin typeface="微软雅黑" pitchFamily="34" charset="-122"/>
                <a:ea typeface="微软雅黑" pitchFamily="34" charset="-122"/>
              </a:rPr>
              <a:t>文字</a:t>
            </a:r>
            <a:endParaRPr lang="zh-CN" altLang="en-US" sz="1599" b="1" dirty="0">
              <a:latin typeface="微软雅黑" pitchFamily="34" charset="-122"/>
              <a:ea typeface="微软雅黑" pitchFamily="34" charset="-122"/>
            </a:endParaRPr>
          </a:p>
        </p:txBody>
      </p:sp>
      <p:pic>
        <p:nvPicPr>
          <p:cNvPr id="3"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0" y="2255062"/>
            <a:ext cx="5249630" cy="3523437"/>
          </a:xfrm>
          <a:prstGeom prst="rect">
            <a:avLst/>
          </a:prstGeom>
          <a:noFill/>
          <a:ln w="9525">
            <a:noFill/>
            <a:miter lim="800000"/>
            <a:headEnd/>
            <a:tailEnd/>
          </a:ln>
        </p:spPr>
      </p:pic>
    </p:spTree>
    <p:extLst>
      <p:ext uri="{BB962C8B-B14F-4D97-AF65-F5344CB8AC3E}">
        <p14:creationId xmlns:p14="http://schemas.microsoft.com/office/powerpoint/2010/main" val="3551800855"/>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fade">
                                      <p:cBhvr>
                                        <p:cTn id="10" dur="1000"/>
                                        <p:tgtEl>
                                          <p:spTgt spid="2"/>
                                        </p:tgtEl>
                                      </p:cBhvr>
                                    </p:animEffect>
                                    <p:anim calcmode="lin" valueType="num">
                                      <p:cBhvr>
                                        <p:cTn id="11" dur="1000" fill="hold"/>
                                        <p:tgtEl>
                                          <p:spTgt spid="2"/>
                                        </p:tgtEl>
                                        <p:attrNameLst>
                                          <p:attrName>ppt_x</p:attrName>
                                        </p:attrNameLst>
                                      </p:cBhvr>
                                      <p:tavLst>
                                        <p:tav tm="0">
                                          <p:val>
                                            <p:strVal val="#ppt_x"/>
                                          </p:val>
                                        </p:tav>
                                        <p:tav tm="100000">
                                          <p:val>
                                            <p:strVal val="#ppt_x"/>
                                          </p:val>
                                        </p:tav>
                                      </p:tavLst>
                                    </p:anim>
                                    <p:anim calcmode="lin" valueType="num">
                                      <p:cBhvr>
                                        <p:cTn id="12" dur="1000" fill="hold"/>
                                        <p:tgtEl>
                                          <p:spTgt spid="2"/>
                                        </p:tgtEl>
                                        <p:attrNameLst>
                                          <p:attrName>ppt_y</p:attrName>
                                        </p:attrNameLst>
                                      </p:cBhvr>
                                      <p:tavLst>
                                        <p:tav tm="0">
                                          <p:val>
                                            <p:strVal val="#ppt_y+.1"/>
                                          </p:val>
                                        </p:tav>
                                        <p:tav tm="100000">
                                          <p:val>
                                            <p:strVal val="#ppt_y"/>
                                          </p:val>
                                        </p:tav>
                                      </p:tavLst>
                                    </p:anim>
                                  </p:childTnLst>
                                </p:cTn>
                              </p:par>
                              <p:par>
                                <p:cTn id="13" presetID="14" presetClass="entr" presetSubtype="10" fill="hold" nodeType="with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randombar(horizontal)">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PA_矩形 5">
            <a:extLst>
              <a:ext uri="{FF2B5EF4-FFF2-40B4-BE49-F238E27FC236}">
                <a16:creationId xmlns="" xmlns:a16="http://schemas.microsoft.com/office/drawing/2014/main" id="{933ADDFC-7598-4384-8ED5-A033F590EF06}"/>
              </a:ext>
            </a:extLst>
          </p:cNvPr>
          <p:cNvSpPr/>
          <p:nvPr>
            <p:custDataLst>
              <p:tags r:id="rId1"/>
            </p:custDataLst>
          </p:nvPr>
        </p:nvSpPr>
        <p:spPr>
          <a:xfrm>
            <a:off x="355386" y="4059476"/>
            <a:ext cx="3803871" cy="17152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sym typeface="Arial" panose="020B0604020202020204" pitchFamily="34" charset="0"/>
            </a:endParaRPr>
          </a:p>
        </p:txBody>
      </p:sp>
      <p:cxnSp>
        <p:nvCxnSpPr>
          <p:cNvPr id="28" name="PA_直接连接符 12">
            <a:extLst>
              <a:ext uri="{FF2B5EF4-FFF2-40B4-BE49-F238E27FC236}">
                <a16:creationId xmlns="" xmlns:a16="http://schemas.microsoft.com/office/drawing/2014/main" id="{D42B88D9-0630-41CF-9CF9-2B0BE84EF849}"/>
              </a:ext>
            </a:extLst>
          </p:cNvPr>
          <p:cNvCxnSpPr/>
          <p:nvPr>
            <p:custDataLst>
              <p:tags r:id="rId2"/>
            </p:custDataLst>
          </p:nvPr>
        </p:nvCxnSpPr>
        <p:spPr>
          <a:xfrm>
            <a:off x="767676" y="5920681"/>
            <a:ext cx="10653545" cy="0"/>
          </a:xfrm>
          <a:prstGeom prst="line">
            <a:avLst/>
          </a:prstGeom>
          <a:ln w="9525">
            <a:solidFill>
              <a:schemeClr val="bg1">
                <a:lumMod val="75000"/>
              </a:schemeClr>
            </a:solidFill>
            <a:prstDash val="sysDash"/>
            <a:headEnd type="oval" w="sm" len="sm"/>
            <a:tailEnd type="oval" w="sm" len="sm"/>
          </a:ln>
        </p:spPr>
        <p:style>
          <a:lnRef idx="1">
            <a:schemeClr val="accent1"/>
          </a:lnRef>
          <a:fillRef idx="0">
            <a:schemeClr val="accent1"/>
          </a:fillRef>
          <a:effectRef idx="0">
            <a:schemeClr val="accent1"/>
          </a:effectRef>
          <a:fontRef idx="minor">
            <a:schemeClr val="tx1"/>
          </a:fontRef>
        </p:style>
      </p:cxnSp>
      <p:sp>
        <p:nvSpPr>
          <p:cNvPr id="29" name="PA_文本框 13">
            <a:extLst>
              <a:ext uri="{FF2B5EF4-FFF2-40B4-BE49-F238E27FC236}">
                <a16:creationId xmlns="" xmlns:a16="http://schemas.microsoft.com/office/drawing/2014/main" id="{871B2B57-FB6B-4071-863F-9611B8522EDC}"/>
              </a:ext>
            </a:extLst>
          </p:cNvPr>
          <p:cNvSpPr txBox="1"/>
          <p:nvPr>
            <p:custDataLst>
              <p:tags r:id="rId3"/>
            </p:custDataLst>
          </p:nvPr>
        </p:nvSpPr>
        <p:spPr>
          <a:xfrm>
            <a:off x="770655" y="5979682"/>
            <a:ext cx="10650690" cy="524952"/>
          </a:xfrm>
          <a:prstGeom prst="rect">
            <a:avLst/>
          </a:prstGeom>
          <a:noFill/>
        </p:spPr>
        <p:txBody>
          <a:bodyPr wrap="square" lIns="0" tIns="0" rIns="0" bIns="0" numCol="1" spcCol="360000">
            <a:spAutoFit/>
          </a:bodyPr>
          <a:lstStyle/>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758" b="0" i="0" u="none" strike="noStrike" kern="1200" cap="none" spc="0" normalizeH="0" baseline="0" noProof="0" dirty="0">
                <a:ln>
                  <a:noFill/>
                </a:ln>
                <a:solidFill>
                  <a:schemeClr val="tx1">
                    <a:lumMod val="75000"/>
                    <a:lumOff val="25000"/>
                  </a:schemeClr>
                </a:solidFill>
                <a:effectLst/>
                <a:uLnTx/>
                <a:uFillTx/>
                <a:latin typeface="+mn-ea"/>
                <a:cs typeface="+mn-cs"/>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0" name="PA_文本框 14">
            <a:extLst>
              <a:ext uri="{FF2B5EF4-FFF2-40B4-BE49-F238E27FC236}">
                <a16:creationId xmlns="" xmlns:a16="http://schemas.microsoft.com/office/drawing/2014/main" id="{C2872976-1B97-4E00-88C1-9CB2E978030A}"/>
              </a:ext>
            </a:extLst>
          </p:cNvPr>
          <p:cNvSpPr txBox="1"/>
          <p:nvPr>
            <p:custDataLst>
              <p:tags r:id="rId4"/>
            </p:custDataLst>
          </p:nvPr>
        </p:nvSpPr>
        <p:spPr>
          <a:xfrm>
            <a:off x="703233" y="4460530"/>
            <a:ext cx="3103552" cy="904158"/>
          </a:xfrm>
          <a:prstGeom prst="rect">
            <a:avLst/>
          </a:prstGeom>
          <a:noFill/>
        </p:spPr>
        <p:txBody>
          <a:bodyPr wrap="square" lIns="0" tIns="0" rIns="0" bIns="0" numCol="1" spcCol="36000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327"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点击请替换文字内容</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758"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1" name="PA_矩形 17">
            <a:extLst>
              <a:ext uri="{FF2B5EF4-FFF2-40B4-BE49-F238E27FC236}">
                <a16:creationId xmlns="" xmlns:a16="http://schemas.microsoft.com/office/drawing/2014/main" id="{48582AE4-0F43-453A-BDF2-C8D8DE2B0EF6}"/>
              </a:ext>
            </a:extLst>
          </p:cNvPr>
          <p:cNvSpPr/>
          <p:nvPr>
            <p:custDataLst>
              <p:tags r:id="rId5"/>
            </p:custDataLst>
          </p:nvPr>
        </p:nvSpPr>
        <p:spPr>
          <a:xfrm>
            <a:off x="4218140" y="4059476"/>
            <a:ext cx="3803871" cy="17152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sym typeface="Arial" panose="020B0604020202020204" pitchFamily="34" charset="0"/>
            </a:endParaRPr>
          </a:p>
        </p:txBody>
      </p:sp>
      <p:sp>
        <p:nvSpPr>
          <p:cNvPr id="32" name="PA_文本框 18">
            <a:extLst>
              <a:ext uri="{FF2B5EF4-FFF2-40B4-BE49-F238E27FC236}">
                <a16:creationId xmlns="" xmlns:a16="http://schemas.microsoft.com/office/drawing/2014/main" id="{EB93DC58-7BED-49E1-BD43-EB9DE00EBEE7}"/>
              </a:ext>
            </a:extLst>
          </p:cNvPr>
          <p:cNvSpPr txBox="1"/>
          <p:nvPr>
            <p:custDataLst>
              <p:tags r:id="rId6"/>
            </p:custDataLst>
          </p:nvPr>
        </p:nvSpPr>
        <p:spPr>
          <a:xfrm>
            <a:off x="4565991" y="4495549"/>
            <a:ext cx="3103552" cy="904158"/>
          </a:xfrm>
          <a:prstGeom prst="rect">
            <a:avLst/>
          </a:prstGeom>
          <a:noFill/>
        </p:spPr>
        <p:txBody>
          <a:bodyPr wrap="square" lIns="0" tIns="0" rIns="0" bIns="0" numCol="1" spcCol="36000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327"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点击请替换文字内容</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758"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sp>
        <p:nvSpPr>
          <p:cNvPr id="33" name="PA_矩形 20">
            <a:extLst>
              <a:ext uri="{FF2B5EF4-FFF2-40B4-BE49-F238E27FC236}">
                <a16:creationId xmlns="" xmlns:a16="http://schemas.microsoft.com/office/drawing/2014/main" id="{BB580244-B5D5-49BE-94DE-913F823DF388}"/>
              </a:ext>
            </a:extLst>
          </p:cNvPr>
          <p:cNvSpPr/>
          <p:nvPr>
            <p:custDataLst>
              <p:tags r:id="rId7"/>
            </p:custDataLst>
          </p:nvPr>
        </p:nvSpPr>
        <p:spPr>
          <a:xfrm>
            <a:off x="8080894" y="4059476"/>
            <a:ext cx="3803871" cy="171528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5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等线" panose="020F0502020204030204"/>
              <a:ea typeface="+mn-ea"/>
              <a:cs typeface="+mn-cs"/>
              <a:sym typeface="Arial" panose="020B0604020202020204" pitchFamily="34" charset="0"/>
            </a:endParaRPr>
          </a:p>
        </p:txBody>
      </p:sp>
      <p:sp>
        <p:nvSpPr>
          <p:cNvPr id="34" name="PA_文本框 21">
            <a:extLst>
              <a:ext uri="{FF2B5EF4-FFF2-40B4-BE49-F238E27FC236}">
                <a16:creationId xmlns="" xmlns:a16="http://schemas.microsoft.com/office/drawing/2014/main" id="{387078FB-B52D-4D8B-A363-5E4F12DBD371}"/>
              </a:ext>
            </a:extLst>
          </p:cNvPr>
          <p:cNvSpPr txBox="1"/>
          <p:nvPr>
            <p:custDataLst>
              <p:tags r:id="rId8"/>
            </p:custDataLst>
          </p:nvPr>
        </p:nvSpPr>
        <p:spPr>
          <a:xfrm>
            <a:off x="8428746" y="4495549"/>
            <a:ext cx="3103552" cy="904158"/>
          </a:xfrm>
          <a:prstGeom prst="rect">
            <a:avLst/>
          </a:prstGeom>
          <a:noFill/>
        </p:spPr>
        <p:txBody>
          <a:bodyPr wrap="square" lIns="0" tIns="0" rIns="0" bIns="0" numCol="1" spcCol="360000">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zh-CN" altLang="en-US" sz="1327"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点击请替换文字内容</a:t>
            </a:r>
          </a:p>
          <a:p>
            <a:pPr marL="0" marR="0" lvl="0" indent="0" algn="just" defTabSz="914400" rtl="0" eaLnBrk="1" fontAlgn="auto" latinLnBrk="0" hangingPunct="1">
              <a:lnSpc>
                <a:spcPct val="150000"/>
              </a:lnSpc>
              <a:spcBef>
                <a:spcPts val="0"/>
              </a:spcBef>
              <a:spcAft>
                <a:spcPts val="0"/>
              </a:spcAft>
              <a:buClrTx/>
              <a:buSzTx/>
              <a:buFontTx/>
              <a:buNone/>
              <a:tabLst/>
              <a:defRPr/>
            </a:pPr>
            <a:r>
              <a:rPr kumimoji="0" lang="zh-CN" altLang="en-US" sz="758" b="0" i="0" u="none" strike="noStrike" kern="1200" cap="none" spc="0" normalizeH="0" baseline="0" noProof="0" dirty="0">
                <a:ln>
                  <a:noFill/>
                </a:ln>
                <a:solidFill>
                  <a:schemeClr val="bg1"/>
                </a:solidFill>
                <a:effectLst/>
                <a:uLnTx/>
                <a:uFillTx/>
                <a:latin typeface="+mn-ea"/>
                <a:cs typeface="+mn-cs"/>
                <a:sym typeface="Arial" panose="020B0604020202020204" pitchFamily="34" charset="0"/>
              </a:rPr>
              <a:t>请替换文字内容，添加相关标题，修改文字内容，也可以直接复制你的内容到此。请替换文字内容，添加相关标题，修改文字内容，也可以直接复制你的内容到此。请替换文字内容，添加相关标题，修改文字内容，也可以直接复制你的内容到此。</a:t>
            </a:r>
          </a:p>
        </p:txBody>
      </p:sp>
      <p:pic>
        <p:nvPicPr>
          <p:cNvPr id="35" name="图片占位符 6" descr="图片包含 天空, 水, 户外, 城市&#10;&#10;已生成极高可信度的说明">
            <a:extLst>
              <a:ext uri="{FF2B5EF4-FFF2-40B4-BE49-F238E27FC236}">
                <a16:creationId xmlns="" xmlns:a16="http://schemas.microsoft.com/office/drawing/2014/main" id="{4CEF6D78-9AE6-4616-A3CC-42BC44D86546}"/>
              </a:ext>
            </a:extLst>
          </p:cNvPr>
          <p:cNvPicPr>
            <a:picLocks noChangeAspect="1"/>
          </p:cNvPicPr>
          <p:nvPr/>
        </p:nvPicPr>
        <p:blipFill>
          <a:blip r:embed="rId11" cstate="screen">
            <a:extLst>
              <a:ext uri="{28A0092B-C50C-407E-A947-70E740481C1C}">
                <a14:useLocalDpi xmlns:a14="http://schemas.microsoft.com/office/drawing/2010/main" val="0"/>
              </a:ext>
            </a:extLst>
          </a:blip>
          <a:srcRect t="4205" b="4205"/>
          <a:stretch>
            <a:fillRect/>
          </a:stretch>
        </p:blipFill>
        <p:spPr>
          <a:xfrm>
            <a:off x="4218141" y="1688666"/>
            <a:ext cx="3803871" cy="2323209"/>
          </a:xfrm>
          <a:custGeom>
            <a:avLst/>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ah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p:spPr>
      </p:pic>
      <p:pic>
        <p:nvPicPr>
          <p:cNvPr id="36" name="图片占位符 15" descr="图片包含 电路, 电子产品&#10;&#10;已生成高可信度的说明">
            <a:extLst>
              <a:ext uri="{FF2B5EF4-FFF2-40B4-BE49-F238E27FC236}">
                <a16:creationId xmlns="" xmlns:a16="http://schemas.microsoft.com/office/drawing/2014/main" id="{4E1C3C03-A78D-4C41-BA4D-D90384F02747}"/>
              </a:ext>
            </a:extLst>
          </p:cNvPr>
          <p:cNvPicPr>
            <a:picLocks noChangeAspect="1"/>
          </p:cNvPicPr>
          <p:nvPr/>
        </p:nvPicPr>
        <p:blipFill>
          <a:blip r:embed="rId12" cstate="screen">
            <a:extLst>
              <a:ext uri="{28A0092B-C50C-407E-A947-70E740481C1C}">
                <a14:useLocalDpi xmlns:a14="http://schemas.microsoft.com/office/drawing/2010/main" val="0"/>
              </a:ext>
            </a:extLst>
          </a:blip>
          <a:srcRect l="4029" r="4029"/>
          <a:stretch>
            <a:fillRect/>
          </a:stretch>
        </p:blipFill>
        <p:spPr>
          <a:xfrm>
            <a:off x="355387" y="1688666"/>
            <a:ext cx="3803871" cy="2323209"/>
          </a:xfrm>
          <a:custGeom>
            <a:avLst/>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ah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p:spPr>
      </p:pic>
      <p:pic>
        <p:nvPicPr>
          <p:cNvPr id="37" name="图片占位符 17" descr="图片包含 户外, 天空, 事情&#10;&#10;已生成高可信度的说明">
            <a:extLst>
              <a:ext uri="{FF2B5EF4-FFF2-40B4-BE49-F238E27FC236}">
                <a16:creationId xmlns="" xmlns:a16="http://schemas.microsoft.com/office/drawing/2014/main" id="{2B73FAFC-08E2-4E52-8761-4D7B66951264}"/>
              </a:ext>
            </a:extLst>
          </p:cNvPr>
          <p:cNvPicPr>
            <a:picLocks noChangeAspect="1"/>
          </p:cNvPicPr>
          <p:nvPr/>
        </p:nvPicPr>
        <p:blipFill>
          <a:blip r:embed="rId13" cstate="screen">
            <a:extLst>
              <a:ext uri="{28A0092B-C50C-407E-A947-70E740481C1C}">
                <a14:useLocalDpi xmlns:a14="http://schemas.microsoft.com/office/drawing/2010/main" val="0"/>
              </a:ext>
            </a:extLst>
          </a:blip>
          <a:srcRect t="5593" b="5593"/>
          <a:stretch>
            <a:fillRect/>
          </a:stretch>
        </p:blipFill>
        <p:spPr>
          <a:xfrm>
            <a:off x="8080895" y="1688666"/>
            <a:ext cx="3803871" cy="2323209"/>
          </a:xfrm>
          <a:custGeom>
            <a:avLst/>
            <a:gdLst>
              <a:gd name="connsiteX0" fmla="*/ 0 w 3803871"/>
              <a:gd name="connsiteY0" fmla="*/ 0 h 2323209"/>
              <a:gd name="connsiteX1" fmla="*/ 3803871 w 3803871"/>
              <a:gd name="connsiteY1" fmla="*/ 0 h 2323209"/>
              <a:gd name="connsiteX2" fmla="*/ 3803871 w 3803871"/>
              <a:gd name="connsiteY2" fmla="*/ 2323209 h 2323209"/>
              <a:gd name="connsiteX3" fmla="*/ 0 w 3803871"/>
              <a:gd name="connsiteY3" fmla="*/ 2323209 h 2323209"/>
            </a:gdLst>
            <a:ahLst/>
            <a:cxnLst>
              <a:cxn ang="0">
                <a:pos x="connsiteX0" y="connsiteY0"/>
              </a:cxn>
              <a:cxn ang="0">
                <a:pos x="connsiteX1" y="connsiteY1"/>
              </a:cxn>
              <a:cxn ang="0">
                <a:pos x="connsiteX2" y="connsiteY2"/>
              </a:cxn>
              <a:cxn ang="0">
                <a:pos x="connsiteX3" y="connsiteY3"/>
              </a:cxn>
            </a:cxnLst>
            <a:rect l="l" t="t" r="r" b="b"/>
            <a:pathLst>
              <a:path w="3803871" h="2323209">
                <a:moveTo>
                  <a:pt x="0" y="0"/>
                </a:moveTo>
                <a:lnTo>
                  <a:pt x="3803871" y="0"/>
                </a:lnTo>
                <a:lnTo>
                  <a:pt x="3803871" y="2323209"/>
                </a:lnTo>
                <a:lnTo>
                  <a:pt x="0" y="2323209"/>
                </a:lnTo>
                <a:close/>
              </a:path>
            </a:pathLst>
          </a:custGeom>
        </p:spPr>
      </p:pic>
    </p:spTree>
    <p:extLst>
      <p:ext uri="{BB962C8B-B14F-4D97-AF65-F5344CB8AC3E}">
        <p14:creationId xmlns:p14="http://schemas.microsoft.com/office/powerpoint/2010/main" val="3234026142"/>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50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0-#ppt_w/2"/>
                                          </p:val>
                                        </p:tav>
                                        <p:tav tm="100000">
                                          <p:val>
                                            <p:strVal val="#ppt_x"/>
                                          </p:val>
                                        </p:tav>
                                      </p:tavLst>
                                    </p:anim>
                                    <p:anim calcmode="lin" valueType="num">
                                      <p:cBhvr additive="base">
                                        <p:cTn id="8" dur="500" fill="hold"/>
                                        <p:tgtEl>
                                          <p:spTgt spid="27"/>
                                        </p:tgtEl>
                                        <p:attrNameLst>
                                          <p:attrName>ppt_y</p:attrName>
                                        </p:attrNameLst>
                                      </p:cBhvr>
                                      <p:tavLst>
                                        <p:tav tm="0">
                                          <p:val>
                                            <p:strVal val="#ppt_y"/>
                                          </p:val>
                                        </p:tav>
                                        <p:tav tm="100000">
                                          <p:val>
                                            <p:strVal val="#ppt_y"/>
                                          </p:val>
                                        </p:tav>
                                      </p:tavLst>
                                    </p:anim>
                                  </p:childTnLst>
                                </p:cTn>
                              </p:par>
                              <p:par>
                                <p:cTn id="9" presetID="2" presetClass="entr" presetSubtype="4" fill="hold" nodeType="withEffect">
                                  <p:stCondLst>
                                    <p:cond delay="1000"/>
                                  </p:stCondLst>
                                  <p:childTnLst>
                                    <p:set>
                                      <p:cBhvr>
                                        <p:cTn id="10" dur="1" fill="hold">
                                          <p:stCondLst>
                                            <p:cond delay="0"/>
                                          </p:stCondLst>
                                        </p:cTn>
                                        <p:tgtEl>
                                          <p:spTgt spid="28"/>
                                        </p:tgtEl>
                                        <p:attrNameLst>
                                          <p:attrName>style.visibility</p:attrName>
                                        </p:attrNameLst>
                                      </p:cBhvr>
                                      <p:to>
                                        <p:strVal val="visible"/>
                                      </p:to>
                                    </p:set>
                                    <p:anim calcmode="lin" valueType="num">
                                      <p:cBhvr additive="base">
                                        <p:cTn id="11" dur="500" fill="hold"/>
                                        <p:tgtEl>
                                          <p:spTgt spid="28"/>
                                        </p:tgtEl>
                                        <p:attrNameLst>
                                          <p:attrName>ppt_x</p:attrName>
                                        </p:attrNameLst>
                                      </p:cBhvr>
                                      <p:tavLst>
                                        <p:tav tm="0">
                                          <p:val>
                                            <p:strVal val="#ppt_x"/>
                                          </p:val>
                                        </p:tav>
                                        <p:tav tm="100000">
                                          <p:val>
                                            <p:strVal val="#ppt_x"/>
                                          </p:val>
                                        </p:tav>
                                      </p:tavLst>
                                    </p:anim>
                                    <p:anim calcmode="lin" valueType="num">
                                      <p:cBhvr additive="base">
                                        <p:cTn id="12" dur="500" fill="hold"/>
                                        <p:tgtEl>
                                          <p:spTgt spid="2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150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000" fill="hold"/>
                                        <p:tgtEl>
                                          <p:spTgt spid="29"/>
                                        </p:tgtEl>
                                        <p:attrNameLst>
                                          <p:attrName>ppt_x</p:attrName>
                                        </p:attrNameLst>
                                      </p:cBhvr>
                                      <p:tavLst>
                                        <p:tav tm="0">
                                          <p:val>
                                            <p:strVal val="#ppt_x"/>
                                          </p:val>
                                        </p:tav>
                                        <p:tav tm="100000">
                                          <p:val>
                                            <p:strVal val="#ppt_x"/>
                                          </p:val>
                                        </p:tav>
                                      </p:tavLst>
                                    </p:anim>
                                    <p:anim calcmode="lin" valueType="num">
                                      <p:cBhvr additive="base">
                                        <p:cTn id="16" dur="1000" fill="hold"/>
                                        <p:tgtEl>
                                          <p:spTgt spid="2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2000"/>
                                  </p:stCondLst>
                                  <p:childTnLst>
                                    <p:set>
                                      <p:cBhvr>
                                        <p:cTn id="18" dur="1" fill="hold">
                                          <p:stCondLst>
                                            <p:cond delay="0"/>
                                          </p:stCondLst>
                                        </p:cTn>
                                        <p:tgtEl>
                                          <p:spTgt spid="30"/>
                                        </p:tgtEl>
                                        <p:attrNameLst>
                                          <p:attrName>style.visibility</p:attrName>
                                        </p:attrNameLst>
                                      </p:cBhvr>
                                      <p:to>
                                        <p:strVal val="visible"/>
                                      </p:to>
                                    </p:set>
                                    <p:anim calcmode="lin" valueType="num">
                                      <p:cBhvr additive="base">
                                        <p:cTn id="19" dur="500" fill="hold"/>
                                        <p:tgtEl>
                                          <p:spTgt spid="30"/>
                                        </p:tgtEl>
                                        <p:attrNameLst>
                                          <p:attrName>ppt_x</p:attrName>
                                        </p:attrNameLst>
                                      </p:cBhvr>
                                      <p:tavLst>
                                        <p:tav tm="0">
                                          <p:val>
                                            <p:strVal val="#ppt_x"/>
                                          </p:val>
                                        </p:tav>
                                        <p:tav tm="100000">
                                          <p:val>
                                            <p:strVal val="#ppt_x"/>
                                          </p:val>
                                        </p:tav>
                                      </p:tavLst>
                                    </p:anim>
                                    <p:anim calcmode="lin" valueType="num">
                                      <p:cBhvr additive="base">
                                        <p:cTn id="20" dur="500" fill="hold"/>
                                        <p:tgtEl>
                                          <p:spTgt spid="30"/>
                                        </p:tgtEl>
                                        <p:attrNameLst>
                                          <p:attrName>ppt_y</p:attrName>
                                        </p:attrNameLst>
                                      </p:cBhvr>
                                      <p:tavLst>
                                        <p:tav tm="0">
                                          <p:val>
                                            <p:strVal val="1+#ppt_h/2"/>
                                          </p:val>
                                        </p:tav>
                                        <p:tav tm="100000">
                                          <p:val>
                                            <p:strVal val="#ppt_y"/>
                                          </p:val>
                                        </p:tav>
                                      </p:tavLst>
                                    </p:anim>
                                  </p:childTnLst>
                                </p:cTn>
                              </p:par>
                              <p:par>
                                <p:cTn id="21" presetID="2" presetClass="entr" presetSubtype="8" fill="hold" grpId="0" nodeType="withEffect">
                                  <p:stCondLst>
                                    <p:cond delay="2000"/>
                                  </p:stCondLst>
                                  <p:childTnLst>
                                    <p:set>
                                      <p:cBhvr>
                                        <p:cTn id="22" dur="1" fill="hold">
                                          <p:stCondLst>
                                            <p:cond delay="0"/>
                                          </p:stCondLst>
                                        </p:cTn>
                                        <p:tgtEl>
                                          <p:spTgt spid="31"/>
                                        </p:tgtEl>
                                        <p:attrNameLst>
                                          <p:attrName>style.visibility</p:attrName>
                                        </p:attrNameLst>
                                      </p:cBhvr>
                                      <p:to>
                                        <p:strVal val="visible"/>
                                      </p:to>
                                    </p:set>
                                    <p:anim calcmode="lin" valueType="num">
                                      <p:cBhvr additive="base">
                                        <p:cTn id="23" dur="500" fill="hold"/>
                                        <p:tgtEl>
                                          <p:spTgt spid="31"/>
                                        </p:tgtEl>
                                        <p:attrNameLst>
                                          <p:attrName>ppt_x</p:attrName>
                                        </p:attrNameLst>
                                      </p:cBhvr>
                                      <p:tavLst>
                                        <p:tav tm="0">
                                          <p:val>
                                            <p:strVal val="0-#ppt_w/2"/>
                                          </p:val>
                                        </p:tav>
                                        <p:tav tm="100000">
                                          <p:val>
                                            <p:strVal val="#ppt_x"/>
                                          </p:val>
                                        </p:tav>
                                      </p:tavLst>
                                    </p:anim>
                                    <p:anim calcmode="lin" valueType="num">
                                      <p:cBhvr additive="base">
                                        <p:cTn id="24" dur="500" fill="hold"/>
                                        <p:tgtEl>
                                          <p:spTgt spid="31"/>
                                        </p:tgtEl>
                                        <p:attrNameLst>
                                          <p:attrName>ppt_y</p:attrName>
                                        </p:attrNameLst>
                                      </p:cBhvr>
                                      <p:tavLst>
                                        <p:tav tm="0">
                                          <p:val>
                                            <p:strVal val="#ppt_y"/>
                                          </p:val>
                                        </p:tav>
                                        <p:tav tm="100000">
                                          <p:val>
                                            <p:strVal val="#ppt_y"/>
                                          </p:val>
                                        </p:tav>
                                      </p:tavLst>
                                    </p:anim>
                                  </p:childTnLst>
                                </p:cTn>
                              </p:par>
                              <p:par>
                                <p:cTn id="25" presetID="2" presetClass="entr" presetSubtype="4" fill="hold" grpId="0" nodeType="withEffect">
                                  <p:stCondLst>
                                    <p:cond delay="2000"/>
                                  </p:stCondLst>
                                  <p:childTnLst>
                                    <p:set>
                                      <p:cBhvr>
                                        <p:cTn id="26" dur="1" fill="hold">
                                          <p:stCondLst>
                                            <p:cond delay="0"/>
                                          </p:stCondLst>
                                        </p:cTn>
                                        <p:tgtEl>
                                          <p:spTgt spid="32"/>
                                        </p:tgtEl>
                                        <p:attrNameLst>
                                          <p:attrName>style.visibility</p:attrName>
                                        </p:attrNameLst>
                                      </p:cBhvr>
                                      <p:to>
                                        <p:strVal val="visible"/>
                                      </p:to>
                                    </p:set>
                                    <p:anim calcmode="lin" valueType="num">
                                      <p:cBhvr additive="base">
                                        <p:cTn id="27" dur="500" fill="hold"/>
                                        <p:tgtEl>
                                          <p:spTgt spid="32"/>
                                        </p:tgtEl>
                                        <p:attrNameLst>
                                          <p:attrName>ppt_x</p:attrName>
                                        </p:attrNameLst>
                                      </p:cBhvr>
                                      <p:tavLst>
                                        <p:tav tm="0">
                                          <p:val>
                                            <p:strVal val="#ppt_x"/>
                                          </p:val>
                                        </p:tav>
                                        <p:tav tm="100000">
                                          <p:val>
                                            <p:strVal val="#ppt_x"/>
                                          </p:val>
                                        </p:tav>
                                      </p:tavLst>
                                    </p:anim>
                                    <p:anim calcmode="lin" valueType="num">
                                      <p:cBhvr additive="base">
                                        <p:cTn id="28" dur="500" fill="hold"/>
                                        <p:tgtEl>
                                          <p:spTgt spid="32"/>
                                        </p:tgtEl>
                                        <p:attrNameLst>
                                          <p:attrName>ppt_y</p:attrName>
                                        </p:attrNameLst>
                                      </p:cBhvr>
                                      <p:tavLst>
                                        <p:tav tm="0">
                                          <p:val>
                                            <p:strVal val="1+#ppt_h/2"/>
                                          </p:val>
                                        </p:tav>
                                        <p:tav tm="100000">
                                          <p:val>
                                            <p:strVal val="#ppt_y"/>
                                          </p:val>
                                        </p:tav>
                                      </p:tavLst>
                                    </p:anim>
                                  </p:childTnLst>
                                </p:cTn>
                              </p:par>
                              <p:par>
                                <p:cTn id="29" presetID="2" presetClass="entr" presetSubtype="8" fill="hold" grpId="0" nodeType="withEffect">
                                  <p:stCondLst>
                                    <p:cond delay="200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0-#ppt_w/2"/>
                                          </p:val>
                                        </p:tav>
                                        <p:tav tm="100000">
                                          <p:val>
                                            <p:strVal val="#ppt_x"/>
                                          </p:val>
                                        </p:tav>
                                      </p:tavLst>
                                    </p:anim>
                                    <p:anim calcmode="lin" valueType="num">
                                      <p:cBhvr additive="base">
                                        <p:cTn id="32" dur="500" fill="hold"/>
                                        <p:tgtEl>
                                          <p:spTgt spid="33"/>
                                        </p:tgtEl>
                                        <p:attrNameLst>
                                          <p:attrName>ppt_y</p:attrName>
                                        </p:attrNameLst>
                                      </p:cBhvr>
                                      <p:tavLst>
                                        <p:tav tm="0">
                                          <p:val>
                                            <p:strVal val="#ppt_y"/>
                                          </p:val>
                                        </p:tav>
                                        <p:tav tm="100000">
                                          <p:val>
                                            <p:strVal val="#ppt_y"/>
                                          </p:val>
                                        </p:tav>
                                      </p:tavLst>
                                    </p:anim>
                                  </p:childTnLst>
                                </p:cTn>
                              </p:par>
                              <p:par>
                                <p:cTn id="33" presetID="2" presetClass="entr" presetSubtype="4" fill="hold" grpId="0" nodeType="withEffect">
                                  <p:stCondLst>
                                    <p:cond delay="2000"/>
                                  </p:stCondLst>
                                  <p:childTnLst>
                                    <p:set>
                                      <p:cBhvr>
                                        <p:cTn id="34" dur="1" fill="hold">
                                          <p:stCondLst>
                                            <p:cond delay="0"/>
                                          </p:stCondLst>
                                        </p:cTn>
                                        <p:tgtEl>
                                          <p:spTgt spid="34"/>
                                        </p:tgtEl>
                                        <p:attrNameLst>
                                          <p:attrName>style.visibility</p:attrName>
                                        </p:attrNameLst>
                                      </p:cBhvr>
                                      <p:to>
                                        <p:strVal val="visible"/>
                                      </p:to>
                                    </p:set>
                                    <p:anim calcmode="lin" valueType="num">
                                      <p:cBhvr additive="base">
                                        <p:cTn id="35" dur="500" fill="hold"/>
                                        <p:tgtEl>
                                          <p:spTgt spid="34"/>
                                        </p:tgtEl>
                                        <p:attrNameLst>
                                          <p:attrName>ppt_x</p:attrName>
                                        </p:attrNameLst>
                                      </p:cBhvr>
                                      <p:tavLst>
                                        <p:tav tm="0">
                                          <p:val>
                                            <p:strVal val="#ppt_x"/>
                                          </p:val>
                                        </p:tav>
                                        <p:tav tm="100000">
                                          <p:val>
                                            <p:strVal val="#ppt_x"/>
                                          </p:val>
                                        </p:tav>
                                      </p:tavLst>
                                    </p:anim>
                                    <p:anim calcmode="lin" valueType="num">
                                      <p:cBhvr additive="base">
                                        <p:cTn id="36"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9" grpId="0"/>
      <p:bldP spid="30" grpId="0"/>
      <p:bldP spid="31" grpId="0" animBg="1"/>
      <p:bldP spid="32" grpId="0"/>
      <p:bldP spid="33" grpId="0" animBg="1"/>
      <p:bldP spid="34"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35B51483-0706-4AE1-A85A-1EFC5738D8D4}"/>
              </a:ext>
            </a:extLst>
          </p:cNvPr>
          <p:cNvGrpSpPr/>
          <p:nvPr/>
        </p:nvGrpSpPr>
        <p:grpSpPr>
          <a:xfrm>
            <a:off x="-1322955" y="1173358"/>
            <a:ext cx="7896002" cy="5103595"/>
            <a:chOff x="-3733388" y="719528"/>
            <a:chExt cx="8707199" cy="5627914"/>
          </a:xfrm>
        </p:grpSpPr>
        <p:pic>
          <p:nvPicPr>
            <p:cNvPr id="3" name="图片 2">
              <a:extLst>
                <a:ext uri="{FF2B5EF4-FFF2-40B4-BE49-F238E27FC236}">
                  <a16:creationId xmlns="" xmlns:a16="http://schemas.microsoft.com/office/drawing/2014/main" id="{A3724FC0-4E9D-4FFB-BE79-9EFE18608E9D}"/>
                </a:ext>
              </a:extLst>
            </p:cNvPr>
            <p:cNvPicPr>
              <a:picLocks noChangeAspect="1"/>
            </p:cNvPicPr>
            <p:nvPr/>
          </p:nvPicPr>
          <p:blipFill>
            <a:blip r:embed="rId3" cstate="print">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a:off x="-3733388" y="719528"/>
              <a:ext cx="8707199" cy="5627914"/>
            </a:xfrm>
            <a:prstGeom prst="rect">
              <a:avLst/>
            </a:prstGeom>
          </p:spPr>
        </p:pic>
        <p:pic>
          <p:nvPicPr>
            <p:cNvPr id="4" name="图片 3" descr="C:\Users\Administrator\Desktop\QQ截图20170120001209.jpgQQ截图20170120001209">
              <a:extLst>
                <a:ext uri="{FF2B5EF4-FFF2-40B4-BE49-F238E27FC236}">
                  <a16:creationId xmlns="" xmlns:a16="http://schemas.microsoft.com/office/drawing/2014/main" id="{FEE2815E-2887-465A-B0C2-E0DAF3455988}"/>
                </a:ext>
              </a:extLst>
            </p:cNvPr>
            <p:cNvPicPr>
              <a:picLocks noChangeAspect="1"/>
            </p:cNvPicPr>
            <p:nvPr/>
          </p:nvPicPr>
          <p:blipFill>
            <a:blip r:embed="rId5"/>
            <a:srcRect/>
            <a:stretch>
              <a:fillRect/>
            </a:stretch>
          </p:blipFill>
          <p:spPr>
            <a:xfrm>
              <a:off x="-2524079" y="1664148"/>
              <a:ext cx="6153681" cy="3859706"/>
            </a:xfrm>
            <a:custGeom>
              <a:avLst/>
              <a:gdLst>
                <a:gd name="connsiteX0" fmla="*/ 0 w 6172200"/>
                <a:gd name="connsiteY0" fmla="*/ 0 h 3981450"/>
                <a:gd name="connsiteX1" fmla="*/ 6172200 w 6172200"/>
                <a:gd name="connsiteY1" fmla="*/ 0 h 3981450"/>
                <a:gd name="connsiteX2" fmla="*/ 6172200 w 6172200"/>
                <a:gd name="connsiteY2" fmla="*/ 3981450 h 3981450"/>
                <a:gd name="connsiteX3" fmla="*/ 0 w 6172200"/>
                <a:gd name="connsiteY3" fmla="*/ 3981450 h 3981450"/>
              </a:gdLst>
              <a:ahLst/>
              <a:cxnLst>
                <a:cxn ang="0">
                  <a:pos x="connsiteX0" y="connsiteY0"/>
                </a:cxn>
                <a:cxn ang="0">
                  <a:pos x="connsiteX1" y="connsiteY1"/>
                </a:cxn>
                <a:cxn ang="0">
                  <a:pos x="connsiteX2" y="connsiteY2"/>
                </a:cxn>
                <a:cxn ang="0">
                  <a:pos x="connsiteX3" y="connsiteY3"/>
                </a:cxn>
              </a:cxnLst>
              <a:rect l="l" t="t" r="r" b="b"/>
              <a:pathLst>
                <a:path w="6172200" h="3981450">
                  <a:moveTo>
                    <a:pt x="0" y="0"/>
                  </a:moveTo>
                  <a:lnTo>
                    <a:pt x="6172200" y="0"/>
                  </a:lnTo>
                  <a:lnTo>
                    <a:pt x="6172200" y="3981450"/>
                  </a:lnTo>
                  <a:lnTo>
                    <a:pt x="0" y="3981450"/>
                  </a:lnTo>
                  <a:close/>
                </a:path>
              </a:pathLst>
            </a:custGeom>
            <a:ln>
              <a:solidFill>
                <a:srgbClr val="282828"/>
              </a:solidFill>
            </a:ln>
          </p:spPr>
        </p:pic>
      </p:grpSp>
      <p:sp>
        <p:nvSpPr>
          <p:cNvPr id="5" name="TextBox 76">
            <a:extLst>
              <a:ext uri="{FF2B5EF4-FFF2-40B4-BE49-F238E27FC236}">
                <a16:creationId xmlns="" xmlns:a16="http://schemas.microsoft.com/office/drawing/2014/main" id="{EE490E00-132B-4556-97DE-FA0E5E7A5D83}"/>
              </a:ext>
            </a:extLst>
          </p:cNvPr>
          <p:cNvSpPr txBox="1"/>
          <p:nvPr/>
        </p:nvSpPr>
        <p:spPr>
          <a:xfrm>
            <a:off x="6450715" y="2029973"/>
            <a:ext cx="1988376" cy="417830"/>
          </a:xfrm>
          <a:prstGeom prst="rect">
            <a:avLst/>
          </a:prstGeom>
          <a:noFill/>
        </p:spPr>
        <p:txBody>
          <a:bodyPr wrap="square" rtlCol="0">
            <a:spAutoFit/>
          </a:bodyPr>
          <a:lstStyle/>
          <a:p>
            <a:r>
              <a:rPr lang="zh-CN" altLang="en-US" sz="2000" b="1" i="1" dirty="0">
                <a:solidFill>
                  <a:schemeClr val="tx1"/>
                </a:solidFill>
                <a:latin typeface="微软雅黑" panose="020B0503020204020204" charset="-122"/>
                <a:ea typeface="微软雅黑" panose="020B0503020204020204" charset="-122"/>
              </a:rPr>
              <a:t>添加标题</a:t>
            </a:r>
          </a:p>
        </p:txBody>
      </p:sp>
      <p:sp>
        <p:nvSpPr>
          <p:cNvPr id="6" name="文本框 5">
            <a:extLst>
              <a:ext uri="{FF2B5EF4-FFF2-40B4-BE49-F238E27FC236}">
                <a16:creationId xmlns="" xmlns:a16="http://schemas.microsoft.com/office/drawing/2014/main" id="{968CF6B9-35BC-431C-8129-BAE4267A35FD}"/>
              </a:ext>
            </a:extLst>
          </p:cNvPr>
          <p:cNvSpPr txBox="1"/>
          <p:nvPr/>
        </p:nvSpPr>
        <p:spPr>
          <a:xfrm>
            <a:off x="6450716" y="2398434"/>
            <a:ext cx="5032574" cy="1041400"/>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请在此添加文字说明，情缘素材模板。请在此添加文字说明，情缘素材模板。</a:t>
            </a:r>
          </a:p>
        </p:txBody>
      </p:sp>
      <p:sp>
        <p:nvSpPr>
          <p:cNvPr id="7" name="TextBox 76">
            <a:extLst>
              <a:ext uri="{FF2B5EF4-FFF2-40B4-BE49-F238E27FC236}">
                <a16:creationId xmlns="" xmlns:a16="http://schemas.microsoft.com/office/drawing/2014/main" id="{5B843F9E-8348-4F2B-B2E8-04CFD05B31C9}"/>
              </a:ext>
            </a:extLst>
          </p:cNvPr>
          <p:cNvSpPr txBox="1"/>
          <p:nvPr/>
        </p:nvSpPr>
        <p:spPr>
          <a:xfrm>
            <a:off x="6450715" y="4299622"/>
            <a:ext cx="1988376" cy="417830"/>
          </a:xfrm>
          <a:prstGeom prst="rect">
            <a:avLst/>
          </a:prstGeom>
          <a:noFill/>
        </p:spPr>
        <p:txBody>
          <a:bodyPr wrap="square" rtlCol="0">
            <a:spAutoFit/>
          </a:bodyPr>
          <a:lstStyle/>
          <a:p>
            <a:r>
              <a:rPr lang="zh-CN" altLang="en-US" sz="2000" b="1" i="1" dirty="0">
                <a:solidFill>
                  <a:schemeClr val="tx1"/>
                </a:solidFill>
                <a:latin typeface="微软雅黑" panose="020B0503020204020204" charset="-122"/>
                <a:ea typeface="微软雅黑" panose="020B0503020204020204" charset="-122"/>
              </a:rPr>
              <a:t>添加标题</a:t>
            </a:r>
          </a:p>
        </p:txBody>
      </p:sp>
      <p:sp>
        <p:nvSpPr>
          <p:cNvPr id="8" name="文本框 7">
            <a:extLst>
              <a:ext uri="{FF2B5EF4-FFF2-40B4-BE49-F238E27FC236}">
                <a16:creationId xmlns="" xmlns:a16="http://schemas.microsoft.com/office/drawing/2014/main" id="{AE537068-A8E8-4483-A0BC-FB258BE6B399}"/>
              </a:ext>
            </a:extLst>
          </p:cNvPr>
          <p:cNvSpPr txBox="1"/>
          <p:nvPr/>
        </p:nvSpPr>
        <p:spPr>
          <a:xfrm>
            <a:off x="6450716" y="4668083"/>
            <a:ext cx="5032574" cy="1041400"/>
          </a:xfrm>
          <a:prstGeom prst="rect">
            <a:avLst/>
          </a:prstGeom>
          <a:noFill/>
        </p:spPr>
        <p:txBody>
          <a:bodyPr wrap="square" rtlCol="0">
            <a:spAutoFit/>
          </a:bodyPr>
          <a:lstStyle/>
          <a:p>
            <a:pPr>
              <a:lnSpc>
                <a:spcPct val="130000"/>
              </a:lnSpc>
            </a:pPr>
            <a:r>
              <a:rPr lang="zh-CN" altLang="en-US" sz="1200" dirty="0">
                <a:solidFill>
                  <a:schemeClr val="bg2">
                    <a:lumMod val="25000"/>
                  </a:schemeClr>
                </a:solidFill>
                <a:latin typeface="微软雅黑" panose="020B0503020204020204" charset="-122"/>
                <a:ea typeface="微软雅黑" panose="020B0503020204020204" charset="-122"/>
              </a:rPr>
              <a:t>请在此添加文字说明，情缘素材模板。请在此添加文字说明，情缘素材模板。请在此添加文字说明，情缘素材模板。请在此添加文字说明，情缘素材模板。请在此添加文字说明，情缘素材模板。请在此添加文字说明，情缘素材模板。</a:t>
            </a:r>
          </a:p>
        </p:txBody>
      </p:sp>
    </p:spTree>
    <p:extLst>
      <p:ext uri="{BB962C8B-B14F-4D97-AF65-F5344CB8AC3E}">
        <p14:creationId xmlns:p14="http://schemas.microsoft.com/office/powerpoint/2010/main" val="3783738870"/>
      </p:ext>
    </p:extLst>
  </p:cSld>
  <p:clrMapOvr>
    <a:masterClrMapping/>
  </p:clrMapOvr>
  <mc:AlternateContent xmlns:mc="http://schemas.openxmlformats.org/markup-compatibility/2006" xmlns:p14="http://schemas.microsoft.com/office/powerpoint/2010/main">
    <mc:Choice Requires="p14">
      <p:transition spd="slow" p14:dur="1500" advClick="0" advTm="5000">
        <p:random/>
      </p:transition>
    </mc:Choice>
    <mc:Fallback xmlns="">
      <p:transition spd="slow" advClick="0" advTm="5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par>
                                <p:cTn id="16" presetID="47"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1000"/>
                                        <p:tgtEl>
                                          <p:spTgt spid="6"/>
                                        </p:tgtEl>
                                      </p:cBhvr>
                                    </p:animEffect>
                                    <p:anim calcmode="lin" valueType="num">
                                      <p:cBhvr>
                                        <p:cTn id="19" dur="1000" fill="hold"/>
                                        <p:tgtEl>
                                          <p:spTgt spid="6"/>
                                        </p:tgtEl>
                                        <p:attrNameLst>
                                          <p:attrName>ppt_x</p:attrName>
                                        </p:attrNameLst>
                                      </p:cBhvr>
                                      <p:tavLst>
                                        <p:tav tm="0">
                                          <p:val>
                                            <p:strVal val="#ppt_x"/>
                                          </p:val>
                                        </p:tav>
                                        <p:tav tm="100000">
                                          <p:val>
                                            <p:strVal val="#ppt_x"/>
                                          </p:val>
                                        </p:tav>
                                      </p:tavLst>
                                    </p:anim>
                                    <p:anim calcmode="lin" valueType="num">
                                      <p:cBhvr>
                                        <p:cTn id="20" dur="1000" fill="hold"/>
                                        <p:tgtEl>
                                          <p:spTgt spid="6"/>
                                        </p:tgtEl>
                                        <p:attrNameLst>
                                          <p:attrName>ppt_y</p:attrName>
                                        </p:attrNameLst>
                                      </p:cBhvr>
                                      <p:tavLst>
                                        <p:tav tm="0">
                                          <p:val>
                                            <p:strVal val="#ppt_y-.1"/>
                                          </p:val>
                                        </p:tav>
                                        <p:tav tm="100000">
                                          <p:val>
                                            <p:strVal val="#ppt_y"/>
                                          </p:val>
                                        </p:tav>
                                      </p:tavLst>
                                    </p:anim>
                                  </p:childTnLst>
                                </p:cTn>
                              </p:par>
                              <p:par>
                                <p:cTn id="21" presetID="47"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par>
                                <p:cTn id="26" presetID="47"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1000"/>
                                        <p:tgtEl>
                                          <p:spTgt spid="8"/>
                                        </p:tgtEl>
                                      </p:cBhvr>
                                    </p:animEffect>
                                    <p:anim calcmode="lin" valueType="num">
                                      <p:cBhvr>
                                        <p:cTn id="29" dur="1000" fill="hold"/>
                                        <p:tgtEl>
                                          <p:spTgt spid="8"/>
                                        </p:tgtEl>
                                        <p:attrNameLst>
                                          <p:attrName>ppt_x</p:attrName>
                                        </p:attrNameLst>
                                      </p:cBhvr>
                                      <p:tavLst>
                                        <p:tav tm="0">
                                          <p:val>
                                            <p:strVal val="#ppt_x"/>
                                          </p:val>
                                        </p:tav>
                                        <p:tav tm="100000">
                                          <p:val>
                                            <p:strVal val="#ppt_x"/>
                                          </p:val>
                                        </p:tav>
                                      </p:tavLst>
                                    </p:anim>
                                    <p:anim calcmode="lin" valueType="num">
                                      <p:cBhvr>
                                        <p:cTn id="3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5CA7394F-FFBC-4598-A1FB-868FA21834DA"/>
  <p:tag name="ISPRING_SCORM_ENDPOINT" val="&lt;endpoint&gt;&lt;enable&gt;0&lt;/enable&gt;&lt;lrs&gt;http://&lt;/lrs&gt;&lt;auth&gt;0&lt;/auth&gt;&lt;login&gt;&lt;/login&gt;&lt;password&gt;&lt;/password&gt;&lt;key&gt;&lt;/key&gt;&lt;name&gt;&lt;/name&gt;&lt;email&gt;&lt;/email&gt;&lt;/endpoint&gt;&#10;"/>
  <p:tag name="ISPRING_SCORM_RATE_SLIDES" val="1"/>
  <p:tag name="ISPRINGONLINEFOLDERID" val="0"/>
  <p:tag name="ISPRINGONLINEFOLDERPATH" val="Content List"/>
  <p:tag name="ISPRINGCLOUDFOLDERID" val="0"/>
  <p:tag name="ISPRINGCLOUDFOLDERPATH" val="Repository"/>
  <p:tag name="ISPRING_PLAYERS_CUSTOMIZATION" val="UEsDBBQAAgAIAESUV0cjtE77+wIAALAIAAAUAAAAdW5pdmVyc2FsL3BsYXllci54bWytVd9P2zAQfi7S/ofI79gtHQOqBMSQ0B7GhNSx7a0yiZt4TeLMdgjlr9/Zzu+lbEh7aJWc7/vufPfdxb96zlLviUnFRR6gBZ4jj+WhiHgeB+jh6+3xObq6fHfkFyndM+nxKEBlzg2ApsiLmAolLzSA76lOAtQzYGBGXiG5kFzvgfsUuNtIJ0v07mgGLrkKUKJ1sSKkqirMFSDyWIm0NCQKhyIjhWSK5ZpJ4tJAXoNd6b+j4ZeJnOh9wVQPWei3B65JWo5nxQck1RILGZOT+XxBftx9XocJy+gxz5WmeciQB5Wc2VI+0nB3J6IyZcrYZr5Lcs20NklY28zXK744zz0lwwA5h03GlKIxUzjNY0QclkyA/W1KVVLzqAGt4VU7XvNav4153zRutnOkcy7Kx5SrBI76kM46CfTJMKqf2etaBT00Cro1TMiT7FfJJYvs67dWjPMFcgFbxdk8sapCOICnWxpqIfc3AAMV1R3EbdOwaxq2oJYDt9HXHQVqbrtlVJeSNaWa+U88YuILlZIaWVxqWTKfjIw1lgzBPnFXrpvUNcRPdJae/kNvjN+oNT/Va52xgP/RmE9A1NaE5xF7vuXgo1kGNdUMim1sWBcpNjG7nFT5mPV0PTC5HOumwEU8TWXMYAwjqinp7OQQlEmqwCUs5QjbOzgITnicpPDTkwzj04M0GZW7SYbewUFwKsLdBLQ1t2Uk4zqOxNQqyCcT68QPS6VFxl+sPAd7Rq+sDl8buebouuDtwdn8j1EcxGgGc4smVpd56u2r5vDezKlWnc+mcJaBWmEemC4L59XMQlmMfCK2pWWqb/o5NfuwBx3lPDUd01zfQe+iWvMX5lU8Ml+6xdLUJGFGMwH6cL7sMUA/YbsMwlvToYhbkTd1wJjYN/dvK9ps+bp1ruuHOuxDDZ84qxzGzdRHUEcsRZlHox7iovuIqBR22rVk1EvZFm60OAGRiiJA7+GhvvPF6UV35bPFRYO1ed27wC6XN6z0OuFOQaTWdXsRv94N8PgbUEsDBBQAAgAIABaIcUp5OLfIu0MAAKWoAAAXAAAAdW5pdmVyc2FsL3VuaXZlcnNhbC5wbmftfXk41Ov7fwulVSpF2cqRRCaUfa9Dn6NDpSxhpInpJMsY+xop1Bh1iiEG1SnKMpbsDKEZGWZ0krGPTGNkMMwYg2H8Zjrn8/0kmt/5XNf3j9/1u5zrSnW6n/fz3K/nfu7ndd/PFnfW0nzb5n2b16xZs+1fp0+dX7NGWHfNmvUQkQ28/9OYusGO99ta6Hlz0zX5eKkvvL8IgU1+NVmzpjBhy7yLMO/vm7xP20PXrNnewP+1FuuVfXXNmmzdf50yuRAIHOtzQeXa2htx0YeAawA3/7A69gYz05gGxkjJ/GZ97VSh0OlH6//YoLRT7sDPJlG3hUyzO4SeSOxv27XOxiF2renb841JpsraRqiFRZQba7ylV4OYaw/u6M5AjqZBp1suQUnEULf84lr31han1BGabe3cxyEKwrm/eupPC1uS0eIsISxn7fqtx+rWLPvhGB35u4PZHUl7twU/21lzx8Odu0fVV5A7Vld3eMPBDyrOtiZUQMSsxYGsC+lrN0hcvrnsxx2NHV1uoX2s2kVObYP0/OG4IvLruTcrfnF22ylMEAKRm1HbdixHbcUGUjV2SFKdamfeAkaHXyuk/KDKE3yh3z8zFd5dzyldUc8pNbnh6ro/uM8RwO5QirKzpKYJe8Bg7A2Na5QXPv9S9vsCxA83M63blM7WHFsfhafNXs3dVEWS/K5q7Vbjh5nMNxtle9tJzvODe8dO6x/Qp4n5hrFynPtUaiOmnsn+uj8YUyETHG6lP9l40QPNRNJ7HwRPlS+SJ+e+WEUE02bfEgKcSqej9zNL8x2kcAydF/N6IWkUfTyk2v2Ez+xvv1ostCcs1fcyIvKQCZUGZFe2OpDmOmzrY7VqZ1tT92t5OoY1BOijZUyIGdwvGZ4H78ONAdz5RkXDwriMPnQY58p4cULYKKjVtFi77OS6cnrEIsfWL9lgGIa9EQpoIM0EzOtzOuML80j+T7brkibuaDlKO+RkMqWwNB36DFX/hLXGUtwj92x4LIzEecuve6hV8+VX2wOX7q2vsYRObdZFvHGOThNTBf6SJ7pNUVSn/yT17uNTwyFNadRKywSO0Tp0YKhqwClMrUVysk4tdGOMwucWqZ5SNaphvw32N5ltGd91cKTfevAW3WczYn804nNmQoTSURELNJT/vbcB0UqU7XdxgyRKkW7o7LC50VwzAYd/r+4pef6RExASJHSQHkysysdgxjCEX2Ktw23qu0YLkVvsEjLdHSb2HnCe18fnjE7Nt8UY+rKKRfLJ4Ek2wymmE2Jf4TkvqSdvEfZ0nFVe5H4cc6rgkv/DDr1faGoK9/u0rKQswnJxnBeGpBkO1ZBdYQtX8lys5dJqgdBwNfNe/xQtDEskKqR3cVIiFtvhQ3UL6m03SsBeDLqBAb3Uf0Ge3EW8hw1KQYWfwSyIEwHsAMeyll0RSdjZ0iB/g1J/YWThvdCeXjXCE8IBlhTEMgb98U1F+saWqv669tPx35n+9fWtUfi55zSx6FPXdhww3/TyYFPurUJdoXjcL8PngLr7P5nD4ieeCilD7Fvs1zWXZBY7ag0pubjp3NkZbKamjvXHbzyfkKlsWhUIaM7+dRY+geoVVWiH3T+imtBtPrA38nJayLx9fUN5bvQTSFftPK62emcyZiY45qqjzZBSmZjRPQhEH2L/0kPaUkbdSqfDg91amqkB18PL1+PKx3be6DAJcdzjp0SVRryFJIQvIrCWCxLxHB2ZLQqBMCisFgsqSfNq18Yk4QbphZkFoWfMkFccpc8TmY+woN6Nav46BDUT8KYLOJDe0D3m3QrRsO0vM0QHS8lpRQCSUdY2qPvA98N8VLPt+DDMW27dnRm40wVX8wubzA/ePEyiVCpcg511mWWwRbTJwSxpiUX4jhPhpXt8k2iJA1d0bHuB0534uFe2bfb0IlituZy9/5Uk6ccUfXkRGI52+Xj9k53rktjzjuNR93DyN19hf062N5zI2i5uEVh5dNgxNWv7adFNujTEmNF0JwgVjZhk+pzpAWKAUd3v6YuMzjjhu4G5mNnGDIXXjndCFe6rPLkq7dtBp13yd0JkFrYrydyDOLCgxkHph6EyDG5Bj78vhpDk9UDsyfU0vgkoqMTTet59MdpGDQ1NTQUsGRoDofwh6HdaMtKsJiRHSJKy/u6IERkfb6yEeYQoxZLkb2Q73wXuaCT8IlLMUxaZqeZPtAAWY/0tH9VE4cNk8btMwNKmSQPFoQcDZjVM67N/FvqDQhlQaIJlYFlXbD/7OEZfwvXE0hAIPKKWqLcuIQUctKgS4NtBBRqGoe1yb+EpIXYdALoRIlKGHRE0esrYTiZnEtwLYMHxgVJJCF8Ets3HHOwUw+jPYKmOMWaU6Qu8SfAZ2i+w0uaDkwnV58Ef3Lqnc0FyQySW1Hn/J0llHRPceqq7vju7GPfxuxlGDjSgYgKWOh19yHWja9cJe/qjI3qNg5UKfxw2UtaruWJuE53OinubRgFjhZBiHbxmmg2IuZi1QEcLXe+GDSfzHGN3DFPlZFPRs2LDmGx7obTCXcVCMZPF5bU4iy75eRWXa5L7Qc0h4aq3GnlNK2S+FtElayPo7yT1dAkLhkiD8cW5wl0RAPpDB5kEV7Un/SbSiMSypMNE5SfglwEpZdWh1eWd0zPKXie8r7dJQgHSiaKXdKd0/hjVhjNjya8C0mTnyv0Mfk3+3rvpuQ/cMAEHeVUXKR/xh3584iodeqrAPua+q5ZdyrNoCTHjdvp7SeijvkuUIgadgkdRNj5TIT1jdoL0FHt5OhXyysriGYxBES0Q1U0oQkwEE0qp0cT5kXUhC3MNcYOVk/STUfgijeMaVvcyNYZizxZLwMmxCDphSgYJgVMWfHEWnTRpJEWB+jx9Ultpy/qedc26xvGFCsecDLnN5BMy5KwNyB6ZHhx7uJfXSXAtfE147Z+UEP905qTnuF6P0EfnhSVTY2TQ1uObdOVbOqe5wWIyj9jvYDhclgZCVEbp/mDRnDWR1gaZjRtm4fN2Jj1CPMaMJeLktZ3GGa+MDHQ9UVJQ3lBkGQ+L+Zp5jFiZOadbtF+t2FVcbeQa/ZiF+wC6MSv3hIHOKImZ+9Atr61SVjWmmQRAJEQg1rCSg5Ko1hl0Ri9Zu3kSU/iRKr2YbyQebv8QKjEMWSQmdAXC3tbixnFFzwpHPVUSWos+6Mp8oCx4lIVdD3npGt3F4oDHQ+al594Y9cgQIWlVQ3DctEFMu19sBc0KYfTZ4CQBspgKTd9AQ/s6L+VIYdt4Cvf95kF/LWOC4OSOhXUUpY8v4mq8LvUThnyMNL4jJG0dNzOZi/6hTvuOmBApfYoG8eWLKPYC6cPjnivx3832h9ZHWZpQ3wrXaBjUqVMPDrdfVfeEfbqzVGqgcv8O3826wsi9bsZtL9Wc2JjP8wbfsyT1DULIvXt8XMdPgfRnJFegUflVa02yMj/ALVcmWVpyw9GBgY3EsJL6WYdC0HKJcLTY10asSMC2ehm3bZqciM2zsyu5srysxI5/ULTTrtBlhaLltFTS/BCmbN+xlYlrE0/xKKCJ1ooEs4GHnKm+/uAD231SVYnqy1XPjOejYt32bsVvT/C+vUM0ofOVeepFUb8L5svKS3R9JZLDV1do+OXLgbzejY0x12f8cgtUdh6zvIrXPN66mwfNSv0lIdF/M3PX4CcxB9a14pEn8JGmZeXl9/8DXM2Bv3mP2jQv7/RITT5yliaKgpC7kiPjYWPQfk762yZmZkVmpQdfZ/ZCCR7AwE+34wHiZ9eKx1KjAi1jqXdGoQ94mKRgHv4MTlvUV1tKvHvqytCsvFYLQM1PXefWip+NJF6QS98/qHPwgyKvMfjdaVs1QfnsiKu9i+MR3zb38IbwuQ8ZdwMuGAtfuAwW5hfQ+J8C81nfjRi5rTPn+R8v2Xx17vaKHZSZE1lys4FyJHPdEbnh9uRKzRdbtUG5/d8FR7HeX+vLW5cCdDHP8r6g3fwdTsa2693XxuAu8qT4Q9PP44ykN8auwvU76/+UfXNzdt0lYfWaerjlp2zvR993Rf6GjnXbETk8KZ49gUa6k9UHYIU+uKW1ydWf+1up4NvSyPpznw5/32lO23KFpVRteVI8q8a0l6i51kmCKElLazOOfraOp7e7eNPUZj3d28/qz31vepX77LZoO+bzpaIs41+6g5pvamCajy6t7aaIOU9p4Y4j97+I+/tuNr/97Hsz8j1RsMe73JEvJYTcZ03EPFoLhiU6fFebGJyn9Obci3IflEeHd8M3m38/GIavXz464F3BlxLRPfEiP15pPV5Cuey72g5K8W3QLsf4hW3neyUpcfj3cW7bx7pLdZ98+FI7fK+fcdpvvSFNzcbzu9pOafNNosAm8gyq4Jm19hEp139kOL2rhrNqOP87hoPJrmMSjGqDPj8w12T3BZA+sg3YvcUVnPEqwIge/KWUs5S7VDFKRxB6x8y3arDtT10OZA613tt8QnSTPTn5NhLaufvHzR+KdRkyvOdQ5rltr0+S3HF4H3FGUDdLGEWlLG5VnXQdiRkdhtEaC8FombCp9y3HQPgLAixo4ExF7G/7bQbazk6eRwXcUDr4GQad9NMRVFN52uG3D0Zf1T3fkBwjQ1Rj39ikI4zEXhibJ4r/WBu87IPy29bKBcpnYVaatWGc6ZcfMvS5X7Iy0HOnZpywQcPb2g9kZTLbXrEqgD/uduOM5Ma8tPOR1usbrT05yYVZUlT1z7t9Zaxnmc62Px602hGnBvdY5tUprR18WRbWMjMK8dzytc3ceWLrjxX9u5ixprE+yz9BOkMH78RvY+dIBnvux4OpLogsVlyWbXzI+AakCouHjELGv1Zms1hNJAiozEv/yvQecW1NXrHUFB24Dr7kPm/OrtiI1zIToJnz8StDNuLavMr8UlOCthvgT5pamoCHZLRJyQLMnvmzvJvnxciT6xttyhBI6n2y/nEejG7020zYLgF9uOtecomr8PZNOxz6gf75JWT9Q/8uhROgmJXKlY4kcbstvFIdStAxPTzoJI9hK7FPcQp/jKIx53QjLE/5WHBbCt+88sSRms4C3MFvkzHvDY7wpCtoM8Tw/melnuQCQS4m5q1Uvp+istxw9cOPAT3n/nYRj6MevnGDLbZ8N3yj1zojnNeaUCkk82JZlxfOIjyCF2W5XNNkg8yUT/NCSI3ee6CMW/9x/sHfOf9j/vM+BnBgW5DBONXCECegnyy220r1LNpGvr+F5zmCMf2YMNnTn7m1aYJUQ+x6rv27k7iEwTCM2RyNPOVoKWiuUlX8BfKTxkZkSsHDWNxLATOWt865u/IpBsP6mqM/DfoI8nVfJSu2m1DVXBTFENaCnI/P093mPk5R+JMNlgdVswRNzV+1ovGG+k7/nRAdQW7/q0bEo8OOW/TiytMETbCOlo8GT+eD2ioAX1USMAf8JeneVqH8j5TX0RwO5U0Wqi+uJRjODQ+NV9H758KGTfor/WgXyaLS1GAqShDS3NjGo2mXIp3WDh42MhqapxUwkyH5If2CVEnTklELubcZtvNaeuWz4vZX0cij18FwTUE4dTfKuemAhT37qyuYrp8QMlEY3pRxcHTqnzn/BlEj/Rttkthx93lBxkg2P8bMeMOfPSsgZIy3C1gKKlWFmlQWNFWGC0EN8HLrGjbKBF5OLtCAX2zSSfj1x0Z0Of0wJoVHKNJyBNkPdbNZS866I8esBPCXyKCnEuCn64545wuEWllCDcWjgPqCwB2Ku5IWxxOqEGgr+Zcbq3nsgymIcCYr3oUc4glRXwmiQxVRYsxXNze3CBptq0D9bwOVT64m6DNbhqbHelCz6O0lgdxZKgqvx+2dvqiagNte0++X3XOYevjHfgW28zXMO03UaH6C7yTCW9nx+7U0rYwWpn5ON5WC3kOJqNMrqOmt8gn6RX6V5Uge46SPFGWfi0b2oAepkAoUTqCurm+VQLK/btKlFceuObYOLbIWMJnjmh1I68hrbU3VKkt3i67h+6ePrhwe8LqAc+8OsdJ+Gm5vOe+t/rJSzcbju66qv4nyF+/c44sZTTDiznxUfdv5URLglVAHCN9DBOjtJxNmAmbhtESUiAXoTMWNWcbEXFHnOXtnGdCVfHVNz7LQRPJRotKBz/nk2J446GEEQHkv4m1QBxY4lHurf256kBGMP58z10tOa/ZIKnjtCMxwcCL4s1+lPF2XEn5geLfvi4GrBZJko+PfmUcUvvRAR36mRn0Fw2dM5DgoABSKtSSITP9iPNN2UtRJOJjC2GmHUX3H8yYDI0VFeq8d9xy4HB0LsYcl1GL9cLZBSmEtksQ4nEVnxVZdIlzes0oqIGy/nzjZDgGISUCmQ26w1BJvasGfw5SoQLp6fI8SAqsPsQ8KCm3PbH9luGgRlnqztHsOn/Rlb5SlSVbmw+Vz7BxGAUq6JC3VUXVQ3lEF8EUV0JofYGB2szz0XcCmQ8+uiI0fDfgtCRGB7fWLlWB20CMlI1C3sOWeQagW9YAK2w64vGpCAYRkG10JGWXBW7Qxc6E0cs4tosSuA26bdC3yRpyy1SJgccEqBAUMkS6sW1aKBiv+OIUyFW8xhC7Z6WsmZxeBJVicrRgzOCzfeY9G/HRNKEPhvkqVNg9EoTBcRbNlmzp6dELFxG3hjRFOrqDfIKgJohLgrkp/z3hyytXWVcpLOrcDe8G0iyJFSS4VxkLyFQ4fPZGDDUkgMPUxAlgHj0k6EuwDanzDjsbeG1D1/6XDBDxfE27UvFMC4wfCXhUKVmh3gOeQcnxmN1HdTahocuceFc+qLBriFTaZwrneASCTpl1O+7XZ+5eqEtRMz5uAa7EpP55S2wBHUhaTikzAC3Gfn/8y6TM2oypbam0LWIfu7LP3P6VqNK8I5Dr5X5DZ5TuuBy9fOHkLXz7WefESt7cUVFw9FT776WeWKoGCGwCld6pd8m/CjOMpFl/K4lOc+2cJx34c7Q7Mi71jVdy+0WZv+FN29EPKyUj/GlHwQqQRJewEDtdFYxfoTz2nUR52s6WxaiZgx7LqKXT4YtvBJ9ud5bNhdG3uDBziag4OkgyVdjOrcwBulmXFGZdUHzcy/dND9o5vmFA6/Yzwj900j+YTvYY86OYVuabRyTh2Loz26P5xU7QIfQQRgk3u9LA3NKkJz2gRWS8/n2PkVMNtnyzPmyOpeUkbmsXaGS6EjWlf6WW4DleNUzrj9zFVA1KT6l5LfWDMIE7AaIkTxdUx1xbenIHonUMxfud6vBlhPezkwjR+3O3d5gfdLqwVT84TkIuouxEJY55bK37NWVDcPv0gVvKisbBbjgAedcxBjhx6wVi421ZAPiIz7KcrZuJnI7sE0b+WPU3asjyhaUHM6JpsXPI54QuXSwXxoWJhdby58IXMMEGcfBWmVZhWYVqFaRWmifotgJakd18VvCMeS40VnKf5aw0M58wtclG5coRXxv7IDsK2SakHX7kZeLPlhlQ17smGpXWc3ao/+/lh6l7nUEjSDUwQj/cfzzbWV2yEniy15Wd6ftO398XMJmxbYU3O2H39ipzvL7A+bRPRPSAjA6FNkUJtHq0gMLl15UzSkuVfGzuMgwsko4KwfKG05B8slJb7zXkZKv+ygkDgP1lrVFYh5xWUE3rBy4Tauv/BOmuv7oJWhrjCCgL6/wC5QvGkSRu7XvD4ko1wIutJs/gATaPZd1aagOqJ+o9lKFvbAQrCOfy55rmsiEV2hNFswAwqbMw91SpsxDp1o2yoNzOdXQ2G0mvYlhxpqi2anEbuNWC3LPTK8+KK4PvLtgv0GQsFoOGoOkIEl9lqbWWQWFlryHiQcGb/dZmdnf0Riwup2ZEF0P4C67aXKUE3NZZHXuzaxQXyLkN54EvjQ6Mw6bSY6EjiJ93CKutOHXCnEi/E0i9fPtzlonSdsy7KATu4eV5htEzO2C3Z+cz70MmdC/x2bPxoKadrI3eEX7hgBab5OpYwfD4ycHbx0g728LOEzTpl1aK/VcPC8vxVZZU/wzgW/LZeXt7Wm9lFTsLpoYx3Ney+UVlt32aLMdmgzw/yx4WzqKKWwsjHKRtPLI/tX9+bbdlND6hUNr5nJWmkIJIWdqP6D+eZQO5EITj+R4ViFXsuDtzeC+wMIjmxreyNfspemCPW9n8MJ7TRdfuTMq01mDfdljsKf7UMXhBYBURzp8tq++D4o3SC/cZMINrTHExUrKUlG+pRK2Sujluxl5ryxPX1XYGMFHB6Vy86jDOixwVGGCzOM22NIua+ZLG5+qoA6A2OxpBSWXF1fPCgeun8jVm6kxEpoIfj6eXcmh423UW8eqJL9EAwPYRUFYfwrR3z8Aq5eLqSRhXbh6Y50Sv37SJBanRP5wKUiS8XYThyaamTTbiNLM4HPcM+oKcV4KTY39BOhqZTr+np5nUHGa9gJ4Um4NHKKmp6iGYAKYydg5YNHn5i++LuGjXVWjqaAzyxwKBCZn3S50iQhRjZ8JkR3UlqPkr9hSOQK70WtFBCC+6Bu5DGxnK6cIDa+cccgGn9mTV2UYOK6YGDF8k4Ai2ITCcYsHvdtx+NathpGf7Fwrk7JABLUSOgUT6pYte5AxuNAlsv8ofSC3xJu2I/7kKnjvlfBpq8go0lZ2qY4kWE5YdhcgWhiIFioXsxG5CQBXVs/H6t/CG0H61D2eieU2KWEBLiWKjsK3lTddEpw2I2JO3kNO0lzzd/DAtcXGBn1dcGm9+Qvq56C99ZYY9Gz1MAXgcLYPSdp5Iyjw8dRiTqDBIYxUXuGkN3217PV3OLR7tVnlyvUPGURwNDJ9/mOD1PuayFaQxJ4W+02HEteplr8n4debKhWkTaInN2hpxQe91uXs+0WUSZTGvLLE7/Y3TccQOM38QzLMsPTnq6onlvnhBznNEyn7w1p3Ju4UWO4vRxmcVCj8V8VJ1fybwBhR5twBZVaXBzsY+kkZD9VfAqR8V6/Jyu2FlMOcViKEFnMRBgzfNlu9a1wpa5M7im97VAW39o0jGoTv5okwq9KqjJgkiQ9k0CHaGXVSgP904DkTEdrj2sEQTKaGbgluJGpCv7apB9oLRvR5VO2dgfKnpHjThdBPSIdkcUXsQKQf9ov64lUCl001kcnlA+rqSnQzt23H9usx5WVK/G1+kkw3iFMXRyfU1Rsc8sOtU1tEaeed7fNwn5gpKcEJSAP0krogVPMlj8Pb5f7mtE1e68ZlYn+eZKqHmT3UYkK+S6Z49OhXKb4xbdMqRtDU7DlACtNgennUx7yHP/myLdlu+BMZfUPt62X20YBg0ZiNyYD7RxNiXMhMweeQOmSSPVIqpDFx4h8ogmYKGIQnkN9CDli0EUPkxPFwHwS3B65jecsjDxPLhfJO42EhSD9Pe9bibTuEJG8FqbfVQ9ZeN848xMXQaDi5xkW3S9l8Ta9Du85jk9h7aga9vgFf2ocFZOa0g/M/2Qnq6Ft119I+P89EzQ6ISKc886zM674aMgWb2R5zR3+ntJPVME1ExkvzPOKs5oyEAX5yf/0x7fzboH2nYs2wo0cHk9NjqApfiMSB58+CeC/s7e36JDNts6f2/VSYQzdebYU5/9rlrXUaLyR8qqtq5L2DafJKt7ofaMgeczoVRKmLa8SPxAca9l9WcDdLNFP63HOeTLHDpTA58T+rHM1h9pZhw0WqGKkj1Q+BfCy3cpbdyvfWgYNpEz2lsdxBw6VP9uRmNd40yQ9PWkgSKhTFYtIiNXBluwxzfpfhEXOlajRYMqYys8zKnoioSXBEZl1vgNxw1IsQ1JTg/92iRdQDU9GpiP7J9ndzwDReGdqE6Gz8NIY8h9E0nk+W4i2r8A9GSYcvspsDJfLGjNik4MWH28ZvtRi/uSRs7hRwPOm3WWH/0Mg4gaTLV9rPYz3muUYDUAz/DiwNUUfsoz+umlY5lhenkfhRDQut8IAJV1yJibK3zIeISMpyxo47KQWEdKQ+xTSxYBceCalHl1Y1gQMrgM3FK41YQ8p3C4bxpcES5l3vWvS3ideoLNAbAU1Zw3OecnCLv81lNwgT/LrdRIJZP0Qpr4Ncl55M7HcO3pMa+IECI2ig9w2oaW76lR3YaOZ7pE7efrstChYY03iyhqWDhw7dWeNUW2BmPDUuVqU6aD/phQ7ypSr9cSx/Nyg+WmSZhB7jrWxunXW9eiGhwnIy0Qc50QR04GkU/1RIErLJCqvILmWR+ZQETMIhRrbKl+IscDkOQFNonEmpSrvlF2WIHvjwNX8MeP1hA6G47skB2BIhuarQkLzIzFUCI2uqD41798uPcKZQqy8SWWeXV6pFlLF+pi2O/Bh6amGCzNNyD6GlseeH4ebjWRVTVqGcm9XuNa3ybqNb2v3wTPu4jPMBC1aZtn1d8MwEBoLguFO7MB1yqEvNXn8niht7V/gcb9luxH0i4PFCR/rRJKMFAcPjM+DBuYfmAuI+a7PSl1k+7Gqob8kw1QOBeEXRrWeAy0ryHMNChPgCOmwfX4q52zA7dEN+tu/L/UNZGMP2GVV7fLSv/A8JkNyMKcDzgiNtiSP5TzLI8tt4uXn5CT/JWFv4hJY89RfVa79ReqvEmWWxIGKm0jiSTbKWuNA9h7vykJkkgGPIWY8crlHZn40wLggWbleT1nHOFNAhrC2AgZzAzhFufdQuOSZdlrmRflrsjwghId5YkPGdzjibabePOXkjai87D0w8W6pbvyeDVoPIbY8Go4qnw/yHDvipsKfU+0qW9VQ2zOrkv7ZokFlJtfmdFrtcQuLddDMer4X3jBnauwOsHkR+ssK33O5vb3KzYw17TEzdnGOEFrP6+3nmx5vu7IMbCgVaSwwhYeb6nmsY/woqDxCqrm4qTs4ieHbRLJLcb6pWQ1mQRWmLOAFRhOffziPGGxd34UbNTDP3sF9bSG2hzxblXekTAWCMOCnNpezvp6GKZM9UrkFH/XRs7W0S1aV/ZmAXg9MqtcMG1HmBLT0xXOirJePkJ3+OJlr+icFLfjx6rkL92B6u8qlq+PdPDCOeJBOURO3bz4yrtA+RtAdSJiKVsvXubHz603ZtxKS19RfZRrl/qfeV5o5i52H3fxMnfzyiEiPzpMM2r0uXOkwIYXBbpphmoUq+stNudyOsOWuDP3f39qoEh54p7z/BUoZ3qs9espGjT/lJcnn/rfEnXkRXK7fb9fQzpWHSljQhUNn7j166yhdpBOgzhZ4uBuxvN1xRcG+MfNtGQXhs21+H6+g147l1OrO3yBx/27JlpveFwkUGzCl+5Sn92WpjwMM57McV4YuTiz0+SMkOokeFS/apezmMjbwsYM9IXLdzY3glRkbD/NxfEo7MVYWTzIFuw43QlKyEvPXzHa5AWa1M268m2wzOfcu8cORSE67bs4tCrSwvjFthELYbeXxkH6Y5vVaXK+Y2qKPJd4x8vNxo3qnOInW5Xwbesut9ZVROEDa+s631fM380g0qUl1p4R0pysCbV605loo3rPiFZwSPUeDTFJKWKE38bNDpIgPQRDzqgyNP+2UbHQFTwIv1l/fqLB9tMCugwkQo4ZHdn9AxsYcOSx/mHYTQVur3jjqR37XH7dpEGeEzuVhAq09wzFUiiVlKJkLf+in9t2rXUTyhAbaawlU13LHEY/w1Dlli0XPVGh3rg0seTiyu3isVgLbSBH93OwQGvCi/tiqlkhvqrrCSJyCHqKJBEACEjoe4xDoM1P2/u7mCVLLqrSKyRdrkenKXTCehJ0mvP/LM/td7nkX5l3+5SqbaRFXt2BtW5SnAPEXT/SKs0E3OIE/EXmydXRbBU9TVpfoqs51QfhulA0TeGEYGbmno9Psp0yjjkZxmb3H93HlJ6La0fs89XJpzlFMkxOcYCVwD27S2viTzkZCDZovJivWWz52IdWHK4Zp1rM2Mn0oDdIIhIReeZ21sDNzvUfOp/bbNSHLDi5WMISMku43SyZp0Q9Xei0/MWBZFH5Vye5HtTDK+7yluiv04nCM/rTcBXy5SoZO2pCU4KikxTk+vacSRLddVcHFwJRvYUrt5y9m3mivkWdznj4kixBQ1Qk7PbWsRE/LH64Svcei8EU0ZTvFaVOShN7ypj8HME2UkuHDcvRk4JYumJN+lrbAROK9Xv5ZBU9dVzIDQzHK2lCYV2yrlA8zWzHJf8nbzPEOh7JFW83wE0SZW0umOJ3epqJXIjJdEXrzsSBnMILLFrsE3iGaeW5t+RlncIFuTMY0Euhxxxu717/zT/wHd7wTI16xE7/Dr3mEelHuJsvtu8mJ18JldwfCYrOmJR2hvTNLejgcF3y0Sqgg/NKJm7zNUK5kD5tOGU7IRk6W5yMMhxKJt+3qkBHr2lRc0Rtjv7AkCmbBNvBsadVJNo/UfML/lY7twVfq04z9Jf9lpLVPY6ECiGJyld8So94V4jH9uH8Ou3pj/ITLv3AC/H3Xt25AD8jfOlCZjSyyhRfvu0vE3Fw+AitSHRe6hLC10fh95z7XefC5VEB3lNKL9Nn6kjb07/9sJurPzfRnl3ISf7epTs0nho6G1moLPcDi7mZCR292fw+x/geP7la/Cm1q/tVOi5vfqkazP07fEtj41qerAPZGv9Yzc61ic9sI/fw51+3Bi0N5WImqqUyoQ/7rWCB22Xn0wz+Tv/w6eKMkqZzvI8e8X7C8wWB+h3ssDyDhBtV8/ktcqDjR5cl15r2de71rJ5n4FL5rju1c4zCn24/GOtjyIWqw69zPuQvB0vT+0lqi1QSjxcIX5Qrvn/FPGtI2xfakqmFeaWxNO4Gb3M8mzR49oKxsOrrdSnU31ZMT/Im7r2Pc7RVePPullf/yf1WFOe8GEFxl3xv0wbVwxaQwzwWtPdSZAs08Ycbua7lDxbwa83+Jis98t0B5zphV6XtPwtfGDAVtPvI+0nF3Ybza8XLMwWlyvc+eq69m69AnqD9F7eHjmy34FUYJXBr2TeI/ZjqrITY8o1jJvZ3T57jtb1N4K63lcBalsK/lMQYvAfw5A55cd2Y1AguNdWISzbq741YXEB/vBn5ZlsjSEfmw2QnHDvTbSsAA/RNchc4o683hF6TmqrlNWezfsOhEzsSJgNz6ZydP94WNH17v+ziDPa2w8M7DvXun8I85GRoUZYuL44t217xZBuPx40O7b6z6RQqJjIwdwtvDD5JTUl0WNZpnPptB4gskYpewjj12A9GMz+p3aQwfNW47eWDbX1Nud2XSr5buhBZn5LJjPcKJWPYvSd2hANrJz7ALV2yClZo2NVbeL4S+0nQjoHijIVc0SeVd2RN+dHcHU83G6+87zdmiOhStypbbXoijCR6aWUh8rfo3E5biUIqDTveeco/pcYIOlB82N/W7b6aDWlZGl3O/S8/AyRchs4a5gIrPSmeM4lVN+SP4yOeLm2qzt8LESYCK/2Lz/DpXcsITSoHNW7Olv9WKu3Kf6RWWlho+PtsFL8evvPWc31LsFPGLLU7qb9WJbK+sr2VneS//+2rh8xBQXPRlbJ9CUsGwt3/SP2Ih3+rz+gjcSNQnsTStAFU4j/NXcGNfV1g+fvf/prq0PjCuZFwX6Nv21yn9N/pU2xtMw8rubI0I9Hi8t8BWzynix3J4bxfWJKby/ov9bG0n9TouLvUiR6L+e+AXTWUVUP5f8JQ8EkmVKwRd/LXUHPv0ukF1OIcKpXCBiUY+J9QDUdrhgfNckiL3GeYRo8aTh+9PyQEm2alk86btNiJQbTJiImNEQVx9HKgWz+IBhllsQ32Xk2n05u3qrvBMYPf9STvR+8m/uomOCeT+SGDOyWe9XX9ThgO6RNRpNF36svsv5QkHYeNDhF7kdTT5ceLKWLSrSrGgs9Ie3aUIVLYyVCco23bb7ZZTstx8+AjckPMl8s0WmQOhZA4/Ye4+scltoZUratQNxe6XciZPCk713bxsL2/RVLmMa6T/+nxzfZkXTVzWFxQs4fqLSyDWd5anifihIi8Op8rVEwppUFjC10RI+qNYdNdYC1nTjcx399PlZqHSt2k5AAT45nbSa1ivcLzw5p5Z5daPsL179YkIZOxoxd6S58VR8coCMWvObaufga+Rs20PmNhFGxr4lI9pc+VMbrXA2AePVkrstdizX6XGwuMmaKHxb3A3vBNP4EcpdMx8I/lNRKyZbLQRGa+c6kMOSnSTQrkaDQU25NN243dU2YfvieCtOdpqYgGu/XAj6fvtq6Dw73TRWMll1VHj5KeFQvF+LVJRgDeOAvdFtuaVIFTJYQBnBK8i1ocTN8zDDNxvFAIM2dgJl+gUmUhf9MRuAcBIBRvV6PVeoV8CZayCk1kj8MqksqKbbA2iL/JxcV23KWf/SLKjZasClh+HTf0q20Vyn/k3MLP3Yo7OAHzVqvHzQRJ648HK4VWOxr4W3cApEnivh0uVx2zth8pM7ApDbv2p5oJWCivB709bDYi536x0NuqdFF1wq+GsNPeR7SX75zgjyzoH5nF26cP/gRbUxyN5PQzNTBv8991iu2LpOZnapi2z4XpI0yoB94MFpqAh3YNierAQSgQj7d/KJm9+icUlCvyXYZ8VIPPh9I1hlVkq4uP+vbsPTPe/V7S5Gp0qis6UDIkGuFqPsj48AFn0WARKAlwSejLrOIFrn/OMM4zGP0pkAWGYQbFdYrFCeug7jWhlopK3zWG9oT4YiYfke9VkHO2OyRsUykmrpzF/NukJX0x481zlM9iKuPdheVeiqAKFQxCVPTuGkBUnYgEztYRJZQgdqpjUTXSWcpq9u7ZQinnFof+qmLDpJmg0Ld+vO4jJvTE9Rx2ZkE+froS/UihPZcmtvbavL4qKkIGexb/0hB943KKtOLf7Msvb2QZ+xJGHr2Fv9Hk1ttKDM0+R3/8g+BR8y/uSA9t6tRr72XZrON11Mn9lU/sa0q+O+nj6LX+b0f5xZoonLZuxUD03+7taxT6cToY1V252Lf4LUo7/tuprszG67uh8d99QLlsGSFf/cDqB1Y/sPqBf/iByBttsxgtNIQcgt83P8ejW4eiACRizgZO+hb1e1cCXDdIgljxyzZLFPHjfnZ/CKrAYgBbd+LYjgQ/k6zEqk+240XxbdqLcUvvMRk6VgDonZnBGql+rtxwAIFMJbpTh0o5evxMwUoHMb5mCvj7euKdkKbHTIZ7NwyqyfBrcNP0/SEV7kz1nCfd5tEstib/Arex0dfFDyM3bWsE6cmQ3Z1TqBL090ra4mn/7IR62P8HVxvAPRCLfaSFPn76o6n8mFu/oDxZyrVDpl9zIGjFvDdgI07X1i2gQ/kCcmbGh1LFfPHSjM26Ggl3K7CCPh1oxrO9lnI1t15B2a6rT/fyV2XJmGSIsgAIvxUTkB28HwfkBxOw/SBMnoBE3LdiApUN5l/go+EJkywTkItbIiagi1OGf/4fRAQB943YKnCrwK0C978OHMIzPWgopfVZgmFl0MynGBQ6I3zuy8VL/GOTQ5EbZTp7A0hhtiT+uvlIMtT5AJyTTM5GyZL9kQFppCZBOx5SJvhIOlbyD1NfbAviTI/lZDLvX6YPtabaPrkCi6PPhAhlBDCU4eT7IADWztnIFE/NiAinfSKFsfsCGK8t0R4/PvYq9/AmP+IpSRXhePZVso784v4GOLomntaYwbKVVje7ZmfaRrF8J1FGK2Iwg8dFnHHJDLZPFWtsdIsuWaIZ/nHntQ5iQmYZutVHCtJXKcMqBBCMmIGjaod+fMJBbtfv/Co5vacGAprymzrfSxLvIQoAtQelYE5PIUHR91ieBB/76BxIlwG7F1ryUD3q7UzIbBAs4vMD8/wX8Ew1T0C+bJUZuYghXiYGGtS8Ml8KSjBWV1XG7owARLpWhM9LYnc4Q2p8QiAOCsOwguNcIFwN8wjUor8nJF7sx8sP6iZxPGpTgftVKEhsVJohgxSzTDI+Vl8rYRtVL2JBO1bUv3YfaJDBEDf5rRcYHcMiWEzYR+HnXCkKgY7jZn3if5pJ2NfmGmISvf0c2irGOsnagxK0PhSO2aIvEwJ79+ODGk3RP/ET+5paCq/1fvrcq2nof8FsjX0/VYOLnlcFiAMihxmudFwGwhg6e36OQWecn1In5CPyzbMl17p2Tdqv+zg352pOLdVpHnvrV4q0HYJ0QmECjH+TBd/4n6eKcJtxFaJq4kTS9JuTFEo/bo2Pc6bkmytdcfa1Ww3r32m/KHpWnP5MKKHQupj7iHXSEHY4fxfW3jD0t4pnGv4ZGEqPJyo8iHPAr/IRTdAIj9rNG7rF/tZAG5knLrNr0ouK1VXvtfnMXjRtoli0WdhVhm4KFUqmFDHUGQwTQ0qYPsIIQK+qAAyrlFkP3Z3w4+cUHP0CJYnK1Kqx5zRIroJvPDT31kcJB0+AaYfr4cdBZ9JDBCp8mq9w969C4WLTR2vJumI/jc9dflrELKx+pLeubs6VrtCrQifZO+95A5K0pTflRsgwE9kUR5mTC3TG75xkwNArqjJVknlKzt5TA4MlDCY3s8gEH5iCcTwN0PBBJBzBvCoTY4AVhEH9zv/XvRy7QimjHF2Nz88Ab933QbC/U/3L341YqZFY7Jk/IM4gGzlB472KP94ttKpMW+aoUfiWZ2PqGEEzhwTf3+X26U+1nUwVUcNZ4ndeG58LgoXxx3++LElUf6IOg+vWSGgMBwlgrernvg5nL3NqvlMahco/YH/x2KX61hn+RU4Pn1w7kyVw+ko7xWuEvsJwKM+Xa2l59nY2ZlCqthtqHIrX8RJEltUnY3nVBl1vkwTYo27hZzgaBP2Hn66diRFYG+zftU29N9cq8+wLdr3L8+HcI1O7fd1k4sMwgmzrCt+2oDyXM3/saTm+VFTp7mUmf26QNd29FgzLuUWA/QuEdxBw9YHcroS/Omgy0nTyk6nYlY6MTDSNqmZoGGQQhe/89IVWJNgcbVfZyirNWwVuFbhV4P6XgYvL/MCuPjGDjZjH/t+yKHWNXTBr67Xi1wTd/Jd5bvuVfeJnI+MEXsYE0SS3XzAW3ndRQOLo2qNbyWbCFy4PCuqEM2mt2id41ZkJug1oH0Xuxbm14snlgoxjF1jD8lfhC5nnBO0tN9OJ/Y3X7lWYVmFahWkVplWYVmFahWkVplWYVmFahWkVplWYVmFahWkVplWYVmFahWkVplWYVmFahWkVplWYVmFahWkVplWYVmFahWkVplWYVmFahWkVplWYVmFahWkVplWYVmFahWkVplWYVmH6BzDx3686I0X4qqC18g6CWJRlvNJtufVYCeWC76Tt11sZsNqHELXzlJf2sfw76XfZyKXvH9Q5yJy/wlP5uLDirVaJxU1L78CQOLyBf4F36z0AWtvlDPkRT7Ui8VhqdKBn0/Rm/mmGeMV7eO3FQpcVXmm65rHyRbT/cweIYmODvCeSm0q4u3MFgfR/8PpU52ZcoLLKuAZbcpnQa82Vr+D8n1t1dw1+EiuzXGwF/xy3ggDhH7w+deO2a7X4HnYKZ/mzLJf2r3xD+/9cTrdpciLWIWtxqPhp43IBGFggcpFV4VxmhldoztoV39baCrvBLy7uqyEIeJmg528KHZRAyxXslvgHbc8Lfm3POmvutwygyAfb/sGrY/Ko49r+yq4rPHm2/5883HUxQTNHZiQbvly7IsFWc96EahXOeNi6Fz1xu3Wj4URkqx5pFt9aw+4PgZAgjpBQSBqkWj7rPbzv+uZlX3C0Xe+33S9Osv0JdrfOxdCIIY0MnSM5d5kJaq7zT8oC4oh6ATYBvm2zDbJcb2ZpWc3YYFRrWABQykuK7Rdm6t3/+MDyrro2wL9M/q1nkZ7CaVjuEbzHmGEcDZbUIH0e0ZkZ2DSL+ggOmn1vQlU0nIx7Yoo/36s9DroHbWIZLXyx8hrk3Kfxn4boC6XqkYJa/WoZiagbMqETb3LoCeFTzza2+jWNVeCDd1WFcaaVSxYH99bOvOomsi0cvWwNyIbKbBJfytaJ3snxQzzYU1bor0IPJlZpcvDMC1Z5AVHgAA89OAv79iW7ZPL6kpsgj25tfFFiEaYwecClv9uP/3ZZrpsxBFkSZFajP97TsX9XwnZd818fkMsd9JtGdA6GBvfRgAHiPtLq/AeogdAakX+RqWKv3rL390/cyTESTSH4WXpJneOIaD8b8gpnpqK4Mn7xdUW9eyFdqf1TL5AH/GD3aI2d5cAK5/qfo2MUjsXXovrAPbBHID2K5rS0RZp72kk7Q0QNlC5k5EssJWsvqBW7dVKWtflQokOZ56/7GYnePnk2z+4kx8gE9GKPknwYw5nMtvU1jbS8TzpDDJE7B9vvGolu0gUpUkszlf0nPn463+UX0FJY7pkf92hNcTvAX8OsXHJR9c3lChXTsXLUIEnMEsHJFXpOCf70ZHQifqCg/9PsHLE23N3uEmZc/feaeO2YoluBpMJGnb0E6mbdkFEho6u8ZjYZ2Ohjs/cveTtZc0dGhU9c13ka6FKOO62nqnF2EA3MaXiC2KL7MCP7InAw5NoxSZMuxvP3PeM/6elyTiQwfCbmwmONj3FrtmbKr1GpOipfoOriFo1gzQweWIehjLcUQQOIt6CIB6MejWO3P5SAlFyGuyel5/4oGgs28I+SLXLvgUyFhCIH39qxd33TFmKPcXUAWWGDD1X7xQkatbzVIpXZxlZ2yrnoqMp/+uR5ecwGZCHIc5Ybj9M7XF9S5D5xX4/XkSGDJH9SYiZUcu6jCbX0su8Xlx4WMarRyaxZzdWL3Aay10NbV7OCdzrpmWEh3SC3PLSq7ZIb1rU/GlfDgobYFEcusNIGBazF9n/piUMUoD4O3scJI5FReA96jd14pogx2ecAmHTH+zcTqqp8FD5EFPjOIeRPGqsRqQNvhaP4A31jxmLhNuiYtlM/W+dfNR9Tv/ElGV5u3AmkR+3D/D5qTXhCTXTPbAvYEOrTqTQ8usMXY9ERUJMAjk6bBGbEhJ5t3ReOkCXuJlOofuWOtebg+epqfYORS7w/OVEDcyIZf9JngoIS8DP2QbUEn4Uw+vsKQtPLMshwYe8XaaQspxOrSZof0tLinww/tH88z2BDsAEEDAc54FPyGp54Xa/xT1M1Gtf5uab93jct/LBVnztD/hIvUxNOcg/Tc3e7ROp/TmDzL4f+o4AJF0binEdopvSq0Ud6V7dZDTFOAitlDrgFWREoHqcy95iAZ9tZM8Xb8erYqy0uVrnnqCKyuDDrWj/j6DRI7akdTvXDO0M7ZM0uJMQFjRzTWNcc3KI+k0vPOiGvcN9gSHNEVF73s934hbbZfjY6gHlLdn7goigHEPbF4uVQqZsRc76QZjd4M6AVoQOnMIGlG1hqedIxONGQ/LOKft9wiIH5DeEzDbKewaH5pkPseijcvtgP34NurGgwtrPLweXzOlRxfBgml9M/W5bXVgX83RFYJIMgktyZrvQbZCCnUaoEjriDDdikaYE86KiCeGvZymDONcT+InIp35YUoPAIhju4po8dN+Tu5bED6z/q8UhU/i7Z8LPd9O28rO4u1mdJq8v8J+qUJZ3nw3rgeEL4dLEt8Z40nLOP1A2RYf4kU7YLW6Tcph/QNsu/kPygkOFQco3vwvzi7CWNIR/2t1OszvpJmfguUsSVZ00MPeAJu6F7pAAajhzQwn/BBDWLdO/RnyyecXrdUjiWGKBm6wjg6k9LdVRL6Tk7GsEV8IUyDnA1vHy4DLWQFkpmZDs7Aolq4TJMDIEcMORELi45jA1p5vht1rXaqks0rtRnC2V5Qj96EHdBN+2UP95bdksN+CcwwmCycZfDyboTWjGasdfWiB1PQlHgzBl2RRReu4whjvVuvjt0ycDRkEhuWfjC/c/sLMEbVFrkJ7Uoj6r+fIL+YRfneXgZTTmcpAIdr7ScH99HVKpVVI2wUkadVzkwqEYt8s+Q1iAy9EcGToRT4ShG8Rx70gOVC4/Xmry4CNz3BByaGDyqMtJMn4lJs55e4M/4+Cn/gZKNz3Anuq5c7nlolyuTiBJhTxu8HwtmON555j6kXla49TiuliDmm5T4plLz/bFiFyqvqeNqS7h2QHddWe3C2ENTfJHY82gvV6KLdFNiZjFXWt30HWNzw86zHaDSBa6d5ov2KgXQjdC3dM8YoUAseidAAzwrrYtHwUjivuOptbA4JpxkYdFWtdXXIozGkYP24tRcyHYZ/NtP3l+D/zw0t49aqlheZKGRHsgWDnJ9m91PkbAq7bFp7shF7vRVXY/vMKEyKKKFwXt+/fyI73waKDKpS+52ztr2euYRy2Ota5erZO1Gzy26ZKozl4FwLsFBjg6rVEnRzmqYEmaaw5NHLy1oRLrU2GdHV6VkanhWtReOrumbvt4CFUa6gPIMcTg+eM/eS91rYZ3AhwGOxmKK6HFV4Urs7iNdj0sstuuWSTscf2/dnwXNk1Fld35LuSL1POR2fT6KfUQSl/e+R995GYN5oDsMK8ivRn1m6LqCh0ttd3d8AnYJXwq3VTYZqADGIV5abbpB7ny6gbLwM5nqDnByHm9W+eQJywuI7cD65fPax0cJb2BCrV3oqfWQCR5+oryDFTCvoqpX2pmPiuSRIE4UvsRqL8Ar3NEm4xL9DxVsKY0yWeXvk07T7njcqUaf9XGq0fEilHzLc0CXxwIyT6qSWBzHWTnkzsaPsnf2r71c/WcBV1p5KC7DvNM2glh1wsJ4X0QSIg9VI92DhtoVBzfNem0JJ8/ggrBB493vK/SJFLc/5hRoVcDHqsPzi0ZNz+7YkZQsMlP0/HqST+hTGCJq62mtqVpa9HB2lRY9hMQBshbgAdUgZg9PGVuiWCCc+TloeIEePEb/YO3vm1T4PCVN+bLUgWHYUMXY89Eq/7Ci3v6ix6+UvjFIj23VTCT9TE0ZRd38bt89V3Mq4wMBAXACPCGptzuEfAnudVs4YEBxpeGsDhkdwl5i+rY4sszSd/6SZPuvJEQ6IMA3v9W5dsyxHTz72zhOutidKQ0N6rTLITB89HT36ulGzJNlvcLZAREBu1zcjPtYC59EI2ZGdCF9EtAbn5xqx3Y9Cwb6G5QZPEhU7HJyICFAzbi10zVvmI9vhVllu5uA+441W+zzbw1ohow+LuY+qtMdVaFTgpoH8d2TlfNFss7jsmzR/1Dgpg0yIaOFh0yoaNH6rmkZJCWghZKVL8uI1GXh205GZI3NckDSnR166mU1vmEk+jvKLZ9nh/zqqnpvQPOlkbwR1BOF/7lNskqLxEgqG92mQ5vQyN8Pgh+tprmfIr6rK1XEzz18SwSigRFy70s/PlNfvPSrqJPOK+dDtb0mlaFKIYcu609pJxFz3Pe4gOerQkechrQ7Rig+BOslIXJDHZ+bP6zHlyCTqwz9am4EKlVJBfBaJBmehEyDLJQQkHacBa88tDs5oCaqyHBoLmCEAsdTLIgW2ZKoK6qy9x2A/c74kIq1X6RMwMl2Oa2lvEH2941WiD/oPe8qxopI862k3nmW8yJrKIP7JSNU1OYW/0FfW69zAyEB2648P8T8fD6hi9XoiIoa26xHVrOtr56Bkvbro6SpatsOpmezb8dSgzctdKt1uFDzyxa1j8845SBwC1lLAvlgiRn+82PsgJoS0sODaT17tTH0EgiSovjM3NvWMPOwJ8hh2DbcRvakUASFig2Fm7rdau6uoAcLU4pkJndO77yCSS4PJc6a1QwGTJWHVnRlt1jXOta2s9vbytIs5vtlD6lPC/EUk5RV301/V7FVg4xf4NQucnLojDeHWX7c4QTuNWZMxEyMKf6NKX7nmS06xFv9LQ9xB0zAQV1+m0avXMwOXQect+/f8ocjehqt6I4NunErVpHoBHAotzYBpzX4YL/kg+xzYnh6JX6rl+rbv9y0v58Mh9P/3DEij4vwSTNIIO8nzZgd+Qy71F+YWQyO3N7XN6VXy9Sz9XJ0iEl+4AgIuI4hjNAa/btJM/EkfpyZ1SdZOd1Y5T+LxobkhieyzbpYhimFxT6zbn/W2NSrEy5mtYPGppM+eb+0fyHjjv3is/hlyZt86Rt4oRzAsaoAyrOGWnm8/yw/VPJtUhp2rDai8sON4lQoEfceUWUYMUYM//VrYK0qY03ZFDIWp+VviVlnunB+WmRikFTIWmhDrHP85ZY2ETK6WWdseCqDcAKqCo7+T+C/e32ZZ1+ljQu1e6FomjN1BoHNygU7FwFHrpmDxVtEdFHUEFjwlzkkzyvQFD9b/LbjmRS2G1LZG3Hn2zREZlmkLHciRrHGGUwjaRAMSJfCCGEcxPHFgFpO30N/KM/TdYaVjj2nTQIDcU5IHPvL1J+swvW82HX2Fj5MVq595F8nPEF5JtrbF//loDHoY/YNeS5nbhg02OewkB/4hZkbVDVF9vIL5d8LN0Kfci/hzWtReHYNPczBCDbstTjt5bxJj0zHIfKwMWI1lKNek3/6AZzYf7KkAU4J7M5rrM9l7ukn+7ENkN7ZxQKpP5MdsUvfHDQIj9Bj01/GtNS6LdzXMavFH6gloD6+dAyfsiCGjMbqYqV9mzxR/KeybU0+qjc5ctheCx1eHtxBANe0Tedy26zo4oTohzsP8/xfcfvpC/3vco5Qw7+Y6KPJmh3pM1Ixiyp5khAd+W9DcHhkoPCYjvpTixSN/oc+rQ6O1PNwthRWjD15aRu8Yn44E9p+aqHNd4YdscjWogdi9bZv1yNXqg0lP60ap+j/VgmY69s7CdxPvXZejapGJ3/Snuujyjhfb116K6s22y0RKhSAbQk6bXPi+vaA09Lb+177wp48u4UXeyBtXc6/qjU1EIXnD4GQBjzPYTfYEuNomGTQ3fHK9OHlOadIv/WF9q7ttnvpWzjbW1+ZtXzavk0noeu17zCIMpypcciQCM8+uRky6gfvGxOn7n3jWu0Mrr6qxXVE+y5YcT9b5QPHpRCbdIgZj7a/HQ6+vjy9YbFennI25rMN1u0icWE+IcjytDAS21vXRAwbLcRqfg3rtTx7Az/yJ/L9s71SVZg3KyWHHq41ocKt4tK/WPqrpr9eKYPj9vVK8e6UZkF5ucDpjyJU8NvlN/BK2Gl5EwHhk1tMEAUrpnjWbrhzYock1QlQO88oUJR7B7Qq+ng6fuWG8OVq5z6ihJB/Bq/4KQmJDuOraQEeXDou3/Ild/QlmglKWy6V/MH4auqkn7gvhsh/73FraqepruJ5dg4ncaXkX0Zk03EcUdkEPD/AT6YOPUcAdwZ2v2hZs2Iybq+7nHpLkzoNtbgxPXF9/ic3qdtreP/962fLU/mml6P+D1BLAwQUAAIACAAWiHFK1kUrKU0AAABrAAAAGwAAAHVuaXZlcnNhbC91bml2ZXJzYWwucG5nLnhtbLOxr8jNUShLLSrOzM+zVTLUM1Cyt+PlsikoSi3LTC1XqACKAQUhQEmh0lbJxAjBLc9MKckAqjAwNkMIZqRmpmeU2CqZm5vDBfWBZgIAUEsBAgAAFAACAAgARJRXRyO0Tvv7AgAAsAgAABQAAAAAAAAAAQAAAAAAAAAAAHVuaXZlcnNhbC9wbGF5ZXIueG1sUEsBAgAAFAACAAgAFohxSnk4t8i7QwAApagAABcAAAAAAAAAAAAAAAAALQMAAHVuaXZlcnNhbC91bml2ZXJzYWwucG5nUEsBAgAAFAACAAgAFohxStZFKylNAAAAawAAABsAAAAAAAAAAQAAAAAAHUcAAHVuaXZlcnNhbC91bml2ZXJzYWwucG5nLnhtbFBLBQYAAAAAAwADANAAAACjRwAAAAA="/>
  <p:tag name="ISPRING_PRESENTATION_TITLE" val="0000"/>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MH" val="20150916113131"/>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0916113131"/>
  <p:tag name="MH_LIBRARY" val="GRAPHIC"/>
  <p:tag name="MH_TYPE" val="Other"/>
  <p:tag name="MH_ORDER" val="4"/>
</p:tagLst>
</file>

<file path=ppt/tags/tag13.xml><?xml version="1.0" encoding="utf-8"?>
<p:tagLst xmlns:a="http://schemas.openxmlformats.org/drawingml/2006/main" xmlns:r="http://schemas.openxmlformats.org/officeDocument/2006/relationships" xmlns:p="http://schemas.openxmlformats.org/presentationml/2006/main">
  <p:tag name="MH" val="20150916113131"/>
  <p:tag name="MH_LIBRARY" val="GRAPHIC"/>
  <p:tag name="MH_TYPE" val="Other"/>
  <p:tag name="MH_ORDER" val="3"/>
</p:tagLst>
</file>

<file path=ppt/tags/tag14.xml><?xml version="1.0" encoding="utf-8"?>
<p:tagLst xmlns:a="http://schemas.openxmlformats.org/drawingml/2006/main" xmlns:r="http://schemas.openxmlformats.org/officeDocument/2006/relationships" xmlns:p="http://schemas.openxmlformats.org/presentationml/2006/main">
  <p:tag name="MH" val="20150916113131"/>
  <p:tag name="MH_LIBRARY" val="GRAPHIC"/>
  <p:tag name="MH_TYPE" val="Other"/>
  <p:tag name="MH_ORDER" val="2"/>
</p:tagLst>
</file>

<file path=ppt/tags/tag15.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Picture"/>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Picture"/>
  <p:tag name="MH_ORDER" val="2"/>
</p:tagLst>
</file>

<file path=ppt/tags/tag17.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Picture"/>
  <p:tag name="MH_ORDER" val="3"/>
</p:tagLst>
</file>

<file path=ppt/tags/tag18.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Picture"/>
  <p:tag name="MH_ORDER" val="4"/>
</p:tagLst>
</file>

<file path=ppt/tags/tag19.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SubTitle"/>
  <p:tag name="MH_ORDER" val="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20.xml><?xml version="1.0" encoding="utf-8"?>
<p:tagLst xmlns:a="http://schemas.openxmlformats.org/drawingml/2006/main" xmlns:r="http://schemas.openxmlformats.org/officeDocument/2006/relationships" xmlns:p="http://schemas.openxmlformats.org/presentationml/2006/main">
  <p:tag name="MH" val="20151027162505"/>
  <p:tag name="MH_LIBRARY" val="GRAPHIC"/>
  <p:tag name="MH_TYPE" val="Text"/>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2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2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2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2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2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2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3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3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36.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37.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38.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39.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40.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41.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2"/>
</p:tagLst>
</file>

<file path=ppt/tags/tag42.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5"/>
</p:tagLst>
</file>

<file path=ppt/tags/tag43.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1"/>
</p:tagLst>
</file>

<file path=ppt/tags/tag44.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3"/>
</p:tagLst>
</file>

<file path=ppt/tags/tag45.xml><?xml version="1.0" encoding="utf-8"?>
<p:tagLst xmlns:a="http://schemas.openxmlformats.org/drawingml/2006/main" xmlns:r="http://schemas.openxmlformats.org/officeDocument/2006/relationships" xmlns:p="http://schemas.openxmlformats.org/presentationml/2006/main">
  <p:tag name="MH" val="20151107102208"/>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自定义 22">
      <a:dk1>
        <a:srgbClr val="000000"/>
      </a:dk1>
      <a:lt1>
        <a:srgbClr val="FFFFFF"/>
      </a:lt1>
      <a:dk2>
        <a:srgbClr val="000000"/>
      </a:dk2>
      <a:lt2>
        <a:srgbClr val="FFFFFF"/>
      </a:lt2>
      <a:accent1>
        <a:srgbClr val="C00000"/>
      </a:accent1>
      <a:accent2>
        <a:srgbClr val="C00000"/>
      </a:accent2>
      <a:accent3>
        <a:srgbClr val="C00000"/>
      </a:accent3>
      <a:accent4>
        <a:srgbClr val="C00000"/>
      </a:accent4>
      <a:accent5>
        <a:srgbClr val="C00000"/>
      </a:accent5>
      <a:accent6>
        <a:srgbClr val="C00000"/>
      </a:accent6>
      <a:hlink>
        <a:srgbClr val="C00000"/>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181</TotalTime>
  <Words>4764</Words>
  <Application>Microsoft Office PowerPoint</Application>
  <PresentationFormat>宽屏</PresentationFormat>
  <Paragraphs>482</Paragraphs>
  <Slides>46</Slides>
  <Notes>46</Notes>
  <HiddenSlides>0</HiddenSlides>
  <MMClips>1</MMClips>
  <ScaleCrop>false</ScaleCrop>
  <HeadingPairs>
    <vt:vector size="6" baseType="variant">
      <vt:variant>
        <vt:lpstr>已用的字体</vt:lpstr>
      </vt:variant>
      <vt:variant>
        <vt:i4>21</vt:i4>
      </vt:variant>
      <vt:variant>
        <vt:lpstr>主题</vt:lpstr>
      </vt:variant>
      <vt:variant>
        <vt:i4>1</vt:i4>
      </vt:variant>
      <vt:variant>
        <vt:lpstr>幻灯片标题</vt:lpstr>
      </vt:variant>
      <vt:variant>
        <vt:i4>46</vt:i4>
      </vt:variant>
    </vt:vector>
  </HeadingPairs>
  <TitlesOfParts>
    <vt:vector size="68" baseType="lpstr">
      <vt:lpstr>Adidas Unity</vt:lpstr>
      <vt:lpstr>Arial Unicode MS</vt:lpstr>
      <vt:lpstr>Cordia New</vt:lpstr>
      <vt:lpstr>FontAwesome</vt:lpstr>
      <vt:lpstr>Roboto condensed</vt:lpstr>
      <vt:lpstr>等线</vt:lpstr>
      <vt:lpstr>等线 Light</vt:lpstr>
      <vt:lpstr>方正姚体</vt:lpstr>
      <vt:lpstr>汉仪雪君体简</vt:lpstr>
      <vt:lpstr>华文行楷</vt:lpstr>
      <vt:lpstr>宋体</vt:lpstr>
      <vt:lpstr>微软雅黑</vt:lpstr>
      <vt:lpstr>幼圆</vt:lpstr>
      <vt:lpstr>张海山锐谐体</vt:lpstr>
      <vt:lpstr>Agency FB</vt:lpstr>
      <vt:lpstr>Arial</vt:lpstr>
      <vt:lpstr>Calibri</vt:lpstr>
      <vt:lpstr>Impact</vt:lpstr>
      <vt:lpstr>Times New Roman</vt:lpstr>
      <vt:lpstr>Wingdings</vt:lpstr>
      <vt:lpstr>Wingdings 2</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0000</dc:title>
  <dc:creator>Administrator</dc:creator>
  <cp:lastModifiedBy>yang liu</cp:lastModifiedBy>
  <cp:revision>23</cp:revision>
  <dcterms:created xsi:type="dcterms:W3CDTF">2017-05-24T07:50:57Z</dcterms:created>
  <dcterms:modified xsi:type="dcterms:W3CDTF">2017-09-22T13:13:20Z</dcterms:modified>
</cp:coreProperties>
</file>