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7" r:id="rId3"/>
    <p:sldId id="256" r:id="rId4"/>
    <p:sldId id="259" r:id="rId5"/>
    <p:sldId id="260" r:id="rId6"/>
    <p:sldId id="261" r:id="rId7"/>
    <p:sldId id="263" r:id="rId8"/>
    <p:sldId id="265" r:id="rId9"/>
    <p:sldId id="264" r:id="rId10"/>
    <p:sldId id="266" r:id="rId11"/>
    <p:sldId id="269" r:id="rId13"/>
    <p:sldId id="268" r:id="rId14"/>
    <p:sldId id="271" r:id="rId15"/>
    <p:sldId id="273" r:id="rId16"/>
    <p:sldId id="272" r:id="rId17"/>
    <p:sldId id="274" r:id="rId18"/>
    <p:sldId id="276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7252"/>
    <a:srgbClr val="F9F9EE"/>
    <a:srgbClr val="969FBF"/>
    <a:srgbClr val="CAC1D2"/>
    <a:srgbClr val="F9996F"/>
    <a:srgbClr val="FFFBE8"/>
    <a:srgbClr val="F47373"/>
    <a:srgbClr val="F47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69FB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4737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0"/>
        <c:axId val="706051269"/>
        <c:axId val="39963480"/>
      </c:barChart>
      <c:catAx>
        <c:axId val="706051269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9963480"/>
        <c:crosses val="autoZero"/>
        <c:auto val="1"/>
        <c:lblAlgn val="ctr"/>
        <c:lblOffset val="100"/>
        <c:noMultiLvlLbl val="0"/>
      </c:catAx>
      <c:valAx>
        <c:axId val="399634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0605126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2">
          <a:lumMod val="75000"/>
        </a:schemeClr>
      </a:solidFill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r>
              <a:t>图表标题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outerShdw blurRad="88900" sx="101000" sy="101000" algn="ctr" rotWithShape="0">
                <a:prstClr val="black">
                  <a:alpha val="29000"/>
                </a:prstClr>
              </a:outerShdw>
            </a:effectLst>
          </c:spPr>
          <c:explosion val="0"/>
          <c:dPt>
            <c:idx val="0"/>
            <c:bubble3D val="0"/>
            <c:spPr>
              <a:solidFill>
                <a:srgbClr val="969FBF"/>
              </a:solidFill>
              <a:ln w="19050">
                <a:solidFill>
                  <a:schemeClr val="lt1"/>
                </a:solidFill>
              </a:ln>
              <a:effectLst>
                <a:outerShdw blurRad="88900" sx="101000" sy="101000" algn="ctr" rotWithShape="0">
                  <a:prstClr val="black">
                    <a:alpha val="29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sx="101000" sy="101000" algn="ctr" rotWithShape="0">
                  <a:prstClr val="black">
                    <a:alpha val="29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47474"/>
              </a:solidFill>
              <a:ln w="19050">
                <a:solidFill>
                  <a:schemeClr val="lt1"/>
                </a:solidFill>
              </a:ln>
              <a:effectLst>
                <a:outerShdw blurRad="88900" sx="101000" sy="101000" algn="ctr" rotWithShape="0">
                  <a:prstClr val="black">
                    <a:alpha val="29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>
                <a:outerShdw blurRad="88900" sx="101000" sy="101000" algn="ctr" rotWithShape="0">
                  <a:prstClr val="black">
                    <a:alpha val="29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969FB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4747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969FB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0"/>
            <c:spPr>
              <a:solidFill>
                <a:srgbClr val="F4747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jpeg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7.jpeg"/><Relationship Id="rId3" Type="http://schemas.openxmlformats.org/officeDocument/2006/relationships/tags" Target="../tags/tag39.xml"/><Relationship Id="rId23" Type="http://schemas.openxmlformats.org/officeDocument/2006/relationships/notesSlide" Target="../notesSlides/notesSlide2.x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2.png"/><Relationship Id="rId20" Type="http://schemas.openxmlformats.org/officeDocument/2006/relationships/tags" Target="../tags/tag53.xml"/><Relationship Id="rId2" Type="http://schemas.openxmlformats.org/officeDocument/2006/relationships/tags" Target="../tags/tag38.xml"/><Relationship Id="rId19" Type="http://schemas.openxmlformats.org/officeDocument/2006/relationships/tags" Target="../tags/tag52.xml"/><Relationship Id="rId18" Type="http://schemas.openxmlformats.org/officeDocument/2006/relationships/tags" Target="../tags/tag51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image" Target="../media/image10.jpeg"/><Relationship Id="rId13" Type="http://schemas.openxmlformats.org/officeDocument/2006/relationships/tags" Target="../tags/tag47.xml"/><Relationship Id="rId12" Type="http://schemas.openxmlformats.org/officeDocument/2006/relationships/tags" Target="../tags/tag46.xml"/><Relationship Id="rId11" Type="http://schemas.openxmlformats.org/officeDocument/2006/relationships/tags" Target="../tags/tag45.xml"/><Relationship Id="rId10" Type="http://schemas.openxmlformats.org/officeDocument/2006/relationships/tags" Target="../tags/tag44.xml"/><Relationship Id="rId1" Type="http://schemas.openxmlformats.org/officeDocument/2006/relationships/tags" Target="../tags/tag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10.jpeg"/><Relationship Id="rId7" Type="http://schemas.openxmlformats.org/officeDocument/2006/relationships/tags" Target="../tags/tag57.xml"/><Relationship Id="rId6" Type="http://schemas.openxmlformats.org/officeDocument/2006/relationships/image" Target="../media/image7.jpeg"/><Relationship Id="rId5" Type="http://schemas.openxmlformats.org/officeDocument/2006/relationships/tags" Target="../tags/tag56.xml"/><Relationship Id="rId4" Type="http://schemas.openxmlformats.org/officeDocument/2006/relationships/image" Target="../media/image9.jpeg"/><Relationship Id="rId3" Type="http://schemas.openxmlformats.org/officeDocument/2006/relationships/tags" Target="../tags/tag55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69.xml"/><Relationship Id="rId2" Type="http://schemas.openxmlformats.org/officeDocument/2006/relationships/image" Target="../media/image8.jpeg"/><Relationship Id="rId19" Type="http://schemas.openxmlformats.org/officeDocument/2006/relationships/tags" Target="../tags/tag68.xml"/><Relationship Id="rId18" Type="http://schemas.openxmlformats.org/officeDocument/2006/relationships/tags" Target="../tags/tag67.xml"/><Relationship Id="rId17" Type="http://schemas.openxmlformats.org/officeDocument/2006/relationships/tags" Target="../tags/tag66.xml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image" Target="../media/image10.jpeg"/><Relationship Id="rId7" Type="http://schemas.openxmlformats.org/officeDocument/2006/relationships/tags" Target="../tags/tag4.xml"/><Relationship Id="rId6" Type="http://schemas.openxmlformats.org/officeDocument/2006/relationships/image" Target="../media/image9.jpeg"/><Relationship Id="rId5" Type="http://schemas.openxmlformats.org/officeDocument/2006/relationships/tags" Target="../tags/tag3.xml"/><Relationship Id="rId4" Type="http://schemas.openxmlformats.org/officeDocument/2006/relationships/image" Target="../media/image8.jpeg"/><Relationship Id="rId3" Type="http://schemas.openxmlformats.org/officeDocument/2006/relationships/tags" Target="../tags/tag2.xml"/><Relationship Id="rId22" Type="http://schemas.openxmlformats.org/officeDocument/2006/relationships/slideLayout" Target="../slideLayouts/slideLayout7.xml"/><Relationship Id="rId21" Type="http://schemas.openxmlformats.org/officeDocument/2006/relationships/image" Target="../media/image2.png"/><Relationship Id="rId20" Type="http://schemas.openxmlformats.org/officeDocument/2006/relationships/tags" Target="../tags/tag16.xml"/><Relationship Id="rId2" Type="http://schemas.openxmlformats.org/officeDocument/2006/relationships/image" Target="../media/image7.jpeg"/><Relationship Id="rId19" Type="http://schemas.openxmlformats.org/officeDocument/2006/relationships/tags" Target="../tags/tag15.xml"/><Relationship Id="rId18" Type="http://schemas.openxmlformats.org/officeDocument/2006/relationships/tags" Target="../tags/tag14.xml"/><Relationship Id="rId17" Type="http://schemas.openxmlformats.org/officeDocument/2006/relationships/tags" Target="../tags/tag13.xml"/><Relationship Id="rId16" Type="http://schemas.openxmlformats.org/officeDocument/2006/relationships/tags" Target="../tags/tag12.xml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4" Type="http://schemas.openxmlformats.org/officeDocument/2006/relationships/notesSlide" Target="../notesSlides/notesSlide1.x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2.png"/><Relationship Id="rId21" Type="http://schemas.openxmlformats.org/officeDocument/2006/relationships/image" Target="../media/image12.png"/><Relationship Id="rId20" Type="http://schemas.openxmlformats.org/officeDocument/2006/relationships/tags" Target="../tags/tag36.xml"/><Relationship Id="rId2" Type="http://schemas.openxmlformats.org/officeDocument/2006/relationships/tags" Target="../tags/tag18.xml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708525" y="1541780"/>
            <a:ext cx="2774950" cy="389445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89270" y="1619885"/>
            <a:ext cx="1013460" cy="37376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spc="2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rPr>
              <a:t>日系の和风</a:t>
            </a:r>
            <a:endParaRPr lang="zh-CN" altLang="en-US" sz="5400" spc="200">
              <a:solidFill>
                <a:schemeClr val="tx1">
                  <a:lumMod val="75000"/>
                  <a:lumOff val="25000"/>
                </a:schemeClr>
              </a:solidFill>
              <a:uFillTx/>
              <a:latin typeface="华文宋体" panose="02010600040101010101" charset="-122"/>
              <a:ea typeface="华文宋体" panose="0201060004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174230" y="3180080"/>
            <a:ext cx="617220" cy="617220"/>
          </a:xfrm>
          <a:prstGeom prst="ellipse">
            <a:avLst/>
          </a:prstGeom>
          <a:solidFill>
            <a:srgbClr val="F47373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174230" y="3797300"/>
            <a:ext cx="617220" cy="617220"/>
          </a:xfrm>
          <a:prstGeom prst="ellipse">
            <a:avLst/>
          </a:prstGeom>
          <a:solidFill>
            <a:srgbClr val="F47373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7174230" y="4414520"/>
            <a:ext cx="617220" cy="617220"/>
          </a:xfrm>
          <a:prstGeom prst="ellipse">
            <a:avLst/>
          </a:prstGeom>
          <a:solidFill>
            <a:srgbClr val="F47373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19620" y="3282950"/>
            <a:ext cx="828675" cy="2074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spc="2000">
                <a:solidFill>
                  <a:schemeClr val="bg1">
                    <a:lumMod val="95000"/>
                  </a:schemeClr>
                </a:solidFill>
                <a:uFillTx/>
              </a:rPr>
              <a:t>极简风</a:t>
            </a:r>
            <a:endParaRPr lang="zh-CN" altLang="en-US" sz="2800" spc="2000">
              <a:solidFill>
                <a:schemeClr val="bg1">
                  <a:lumMod val="95000"/>
                </a:schemeClr>
              </a:solidFill>
              <a:uFillTx/>
            </a:endParaRPr>
          </a:p>
        </p:txBody>
      </p:sp>
      <p:pic>
        <p:nvPicPr>
          <p:cNvPr id="12" name="图片 11" descr="1453bfe3828a3681454cfe4958c63cc33de679216601-fRrK3B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8670" y="1541780"/>
            <a:ext cx="2804795" cy="2100580"/>
          </a:xfrm>
          <a:prstGeom prst="rect">
            <a:avLst/>
          </a:prstGeom>
        </p:spPr>
      </p:pic>
      <p:pic>
        <p:nvPicPr>
          <p:cNvPr id="15" name="图片 14" descr="85f761b4342b81db4ad1e6ae067409bdd36b59ed2191f-Gu5Lg7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7015" y="-266065"/>
            <a:ext cx="4641215" cy="4222750"/>
          </a:xfrm>
          <a:prstGeom prst="rect">
            <a:avLst/>
          </a:prstGeom>
        </p:spPr>
      </p:pic>
      <p:pic>
        <p:nvPicPr>
          <p:cNvPr id="17" name="图片 16" descr="85f761b4342b81db4ad1e6ae067409bdd36b59ed2191f-Gu5Lg7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00000">
            <a:off x="7985125" y="3946525"/>
            <a:ext cx="4726305" cy="4511040"/>
          </a:xfrm>
          <a:prstGeom prst="rect">
            <a:avLst/>
          </a:prstGeom>
        </p:spPr>
      </p:pic>
      <p:pic>
        <p:nvPicPr>
          <p:cNvPr id="18" name="图片 17" descr="e8417dcb08fed8229290912df5a906e3246b5409c9ef-K6ZTWf_fw658"/>
          <p:cNvPicPr>
            <a:picLocks noChangeAspect="1"/>
          </p:cNvPicPr>
          <p:nvPr/>
        </p:nvPicPr>
        <p:blipFill>
          <a:blip r:embed="rId3"/>
          <a:srcRect t="45022"/>
          <a:stretch>
            <a:fillRect/>
          </a:stretch>
        </p:blipFill>
        <p:spPr>
          <a:xfrm>
            <a:off x="3626485" y="3436620"/>
            <a:ext cx="4939030" cy="2595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719195" y="2330450"/>
            <a:ext cx="5324475" cy="19145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444365" y="2832735"/>
            <a:ext cx="3874135" cy="951865"/>
            <a:chOff x="1476" y="5631"/>
            <a:chExt cx="6101" cy="1499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276" y="6540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1476" y="6550"/>
              <a:ext cx="6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Successful project introduction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22" y="5631"/>
              <a:ext cx="43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algn="ctr"/>
              <a:r>
                <a:rPr lang="en-US" altLang="zh-CN" sz="3200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成功案例</a:t>
              </a:r>
              <a:endParaRPr lang="en-US" altLang="zh-CN" sz="32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</p:grpSp>
      <p:pic>
        <p:nvPicPr>
          <p:cNvPr id="5" name="图片 4" descr="7ad6afd1935f358e3e3cbe9b470a886c981e1a6b3b6d4-fdvy9a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165985"/>
            <a:ext cx="2449195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8" name="直接连接符 7"/>
          <p:cNvCxnSpPr/>
          <p:nvPr>
            <p:custDataLst>
              <p:tags r:id="rId1"/>
            </p:custDataLst>
          </p:nvPr>
        </p:nvCxnSpPr>
        <p:spPr>
          <a:xfrm>
            <a:off x="2595245" y="2445385"/>
            <a:ext cx="7230745" cy="0"/>
          </a:xfrm>
          <a:prstGeom prst="line">
            <a:avLst/>
          </a:prstGeom>
          <a:ln w="38100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>
            <p:custDataLst>
              <p:tags r:id="rId2"/>
            </p:custDataLst>
          </p:nvPr>
        </p:nvGrpSpPr>
        <p:grpSpPr>
          <a:xfrm rot="0">
            <a:off x="2057400" y="1911985"/>
            <a:ext cx="1943100" cy="3682365"/>
            <a:chOff x="533400" y="1866900"/>
            <a:chExt cx="1943100" cy="3682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1027697" y="1866900"/>
              <a:ext cx="954505" cy="954505"/>
            </a:xfrm>
            <a:prstGeom prst="ellipse">
              <a:avLst/>
            </a:prstGeom>
            <a:blipFill rotWithShape="1">
              <a:blip r:embed="rId4"/>
              <a:stretch>
                <a:fillRect/>
              </a:stretch>
            </a:blipFill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>
              <a:normAutofit/>
            </a:bodyPr>
            <a:p>
              <a:pPr algn="ctr"/>
              <a:endPara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  <p:sp>
          <p:nvSpPr>
            <p:cNvPr id="11" name="圆角矩形 10"/>
            <p:cNvSpPr/>
            <p:nvPr>
              <p:custDataLst>
                <p:tags r:id="rId5"/>
              </p:custDataLst>
            </p:nvPr>
          </p:nvSpPr>
          <p:spPr>
            <a:xfrm>
              <a:off x="533400" y="3640555"/>
              <a:ext cx="1943100" cy="1909011"/>
            </a:xfrm>
            <a:prstGeom prst="roundRect">
              <a:avLst>
                <a:gd name="adj" fmla="val 952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  <p:cxnSp>
          <p:nvCxnSpPr>
            <p:cNvPr id="15" name="直接连接符 14"/>
            <p:cNvCxnSpPr>
              <a:stCxn id="10" idx="4"/>
              <a:endCxn id="11" idx="0"/>
            </p:cNvCxnSpPr>
            <p:nvPr>
              <p:custDataLst>
                <p:tags r:id="rId6"/>
              </p:custDataLst>
            </p:nvPr>
          </p:nvCxnSpPr>
          <p:spPr>
            <a:xfrm>
              <a:off x="1504950" y="2821405"/>
              <a:ext cx="0" cy="81915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>
            <p:custDataLst>
              <p:tags r:id="rId7"/>
            </p:custDataLst>
          </p:nvPr>
        </p:nvGrpSpPr>
        <p:grpSpPr>
          <a:xfrm rot="0">
            <a:off x="4166235" y="1911985"/>
            <a:ext cx="1943100" cy="3682365"/>
            <a:chOff x="2642195" y="1866900"/>
            <a:chExt cx="1943100" cy="3682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椭圆 28"/>
            <p:cNvSpPr/>
            <p:nvPr>
              <p:custDataLst>
                <p:tags r:id="rId8"/>
              </p:custDataLst>
            </p:nvPr>
          </p:nvSpPr>
          <p:spPr>
            <a:xfrm>
              <a:off x="3136492" y="1866900"/>
              <a:ext cx="954505" cy="954505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>
              <a:normAutofit/>
            </a:bodyPr>
            <a:p>
              <a:pPr algn="ctr"/>
              <a:endParaRPr lang="zh-CN" altLang="en-US" sz="2000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>
              <p:custDataLst>
                <p:tags r:id="rId10"/>
              </p:custDataLst>
            </p:nvPr>
          </p:nvSpPr>
          <p:spPr>
            <a:xfrm>
              <a:off x="2642195" y="3640555"/>
              <a:ext cx="1943100" cy="1909011"/>
            </a:xfrm>
            <a:prstGeom prst="roundRect">
              <a:avLst>
                <a:gd name="adj" fmla="val 9524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31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  <p:cxnSp>
          <p:nvCxnSpPr>
            <p:cNvPr id="31" name="直接连接符 30"/>
            <p:cNvCxnSpPr>
              <a:stCxn id="29" idx="4"/>
              <a:endCxn id="30" idx="0"/>
            </p:cNvCxnSpPr>
            <p:nvPr>
              <p:custDataLst>
                <p:tags r:id="rId11"/>
              </p:custDataLst>
            </p:nvPr>
          </p:nvCxnSpPr>
          <p:spPr>
            <a:xfrm>
              <a:off x="3613745" y="2821405"/>
              <a:ext cx="0" cy="819150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>
            <p:custDataLst>
              <p:tags r:id="rId12"/>
            </p:custDataLst>
          </p:nvPr>
        </p:nvGrpSpPr>
        <p:grpSpPr>
          <a:xfrm rot="0">
            <a:off x="6275070" y="1911985"/>
            <a:ext cx="1943100" cy="3682365"/>
            <a:chOff x="4750990" y="1866900"/>
            <a:chExt cx="1943100" cy="3682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椭圆 32"/>
            <p:cNvSpPr/>
            <p:nvPr>
              <p:custDataLst>
                <p:tags r:id="rId13"/>
              </p:custDataLst>
            </p:nvPr>
          </p:nvSpPr>
          <p:spPr>
            <a:xfrm>
              <a:off x="5245287" y="1866900"/>
              <a:ext cx="954505" cy="954505"/>
            </a:xfrm>
            <a:prstGeom prst="ellipse">
              <a:avLst/>
            </a:prstGeom>
            <a:blipFill rotWithShape="1">
              <a:blip r:embed="rId14"/>
              <a:stretch>
                <a:fillRect/>
              </a:stretch>
            </a:blipFill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>
              <a:normAutofit/>
            </a:bodyPr>
            <a:p>
              <a:pPr algn="ctr"/>
              <a:endParaRPr lang="zh-CN" altLang="en-US" sz="2000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圆角矩形 33"/>
            <p:cNvSpPr/>
            <p:nvPr>
              <p:custDataLst>
                <p:tags r:id="rId15"/>
              </p:custDataLst>
            </p:nvPr>
          </p:nvSpPr>
          <p:spPr>
            <a:xfrm>
              <a:off x="4750990" y="3640555"/>
              <a:ext cx="1943100" cy="1909011"/>
            </a:xfrm>
            <a:prstGeom prst="roundRect">
              <a:avLst>
                <a:gd name="adj" fmla="val 952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  <p:cxnSp>
          <p:nvCxnSpPr>
            <p:cNvPr id="35" name="直接连接符 34"/>
            <p:cNvCxnSpPr>
              <a:stCxn id="33" idx="4"/>
              <a:endCxn id="34" idx="0"/>
            </p:cNvCxnSpPr>
            <p:nvPr>
              <p:custDataLst>
                <p:tags r:id="rId16"/>
              </p:custDataLst>
            </p:nvPr>
          </p:nvCxnSpPr>
          <p:spPr>
            <a:xfrm>
              <a:off x="5722540" y="2821405"/>
              <a:ext cx="0" cy="819150"/>
            </a:xfrm>
            <a:prstGeom prst="line">
              <a:avLst/>
            </a:prstGeom>
            <a:ln w="1905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>
            <p:custDataLst>
              <p:tags r:id="rId17"/>
            </p:custDataLst>
          </p:nvPr>
        </p:nvGrpSpPr>
        <p:grpSpPr>
          <a:xfrm rot="0">
            <a:off x="8383905" y="1911985"/>
            <a:ext cx="1943100" cy="3682365"/>
            <a:chOff x="6859785" y="1866900"/>
            <a:chExt cx="1943100" cy="368266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>
            <a:xfrm>
              <a:off x="7354082" y="1866900"/>
              <a:ext cx="954505" cy="954505"/>
            </a:xfrm>
            <a:prstGeom prst="ellipse">
              <a:avLst/>
            </a:prstGeom>
            <a:blipFill rotWithShape="1">
              <a:blip r:embed="rId9"/>
              <a:stretch>
                <a:fillRect/>
              </a:stretch>
            </a:blipFill>
            <a:ln w="5080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rtlCol="0" anchor="ctr">
              <a:normAutofit/>
            </a:bodyPr>
            <a:p>
              <a:pPr algn="ctr"/>
              <a:endParaRPr lang="zh-CN" altLang="en-US" sz="2000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8" name="圆角矩形 37"/>
            <p:cNvSpPr/>
            <p:nvPr>
              <p:custDataLst>
                <p:tags r:id="rId19"/>
              </p:custDataLst>
            </p:nvPr>
          </p:nvSpPr>
          <p:spPr>
            <a:xfrm>
              <a:off x="6859785" y="3640555"/>
              <a:ext cx="1943100" cy="1909011"/>
            </a:xfrm>
            <a:prstGeom prst="roundRect">
              <a:avLst>
                <a:gd name="adj" fmla="val 9524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31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  <p:cxnSp>
          <p:nvCxnSpPr>
            <p:cNvPr id="39" name="直接连接符 38"/>
            <p:cNvCxnSpPr>
              <a:stCxn id="37" idx="4"/>
              <a:endCxn id="38" idx="0"/>
            </p:cNvCxnSpPr>
            <p:nvPr>
              <p:custDataLst>
                <p:tags r:id="rId20"/>
              </p:custDataLst>
            </p:nvPr>
          </p:nvCxnSpPr>
          <p:spPr>
            <a:xfrm>
              <a:off x="7831335" y="2821405"/>
              <a:ext cx="0" cy="819150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图片 19" descr="85f761b4342b81db4ad1e6ae067409bdd36b59ed2191f-Gu5Lg7_fw65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1166495" y="-113665"/>
            <a:ext cx="3289935" cy="3140075"/>
          </a:xfrm>
          <a:prstGeom prst="rect">
            <a:avLst/>
          </a:prstGeom>
        </p:spPr>
      </p:pic>
      <p:pic>
        <p:nvPicPr>
          <p:cNvPr id="21" name="图片 20" descr="85f761b4342b81db4ad1e6ae067409bdd36b59ed2191f-Gu5Lg7_fw65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11580000">
            <a:off x="10308590" y="5358130"/>
            <a:ext cx="2175510" cy="20764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表 1"/>
          <p:cNvGraphicFramePr/>
          <p:nvPr/>
        </p:nvGraphicFramePr>
        <p:xfrm>
          <a:off x="1216025" y="1334135"/>
          <a:ext cx="5130165" cy="3847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矩形 2"/>
          <p:cNvSpPr/>
          <p:nvPr/>
        </p:nvSpPr>
        <p:spPr>
          <a:xfrm>
            <a:off x="6496050" y="1781175"/>
            <a:ext cx="4305300" cy="3400425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943725" y="1981835"/>
            <a:ext cx="341058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点击这里更换相关文字，输入您的成功案例与相关数据。点击这里更换相关文字，输入您的成功案例与相关数据。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点击这里更换相关文字，输入您的成功案例。</a:t>
            </a:r>
            <a:endParaRPr lang="zh-CN" altLang="en-US"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7" name="图片 6" descr="59e27dfd33a1608fef5e0dda6950b46ee9804bbf16ada-zrRCUz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775" y="3089275"/>
            <a:ext cx="2095500" cy="20923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719195" y="2330450"/>
            <a:ext cx="5324475" cy="19145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725035" y="2832735"/>
            <a:ext cx="3220720" cy="951865"/>
            <a:chOff x="1918" y="5631"/>
            <a:chExt cx="5072" cy="1499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276" y="6540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063" y="6550"/>
              <a:ext cx="492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Next year's work plan and goals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18" y="5631"/>
              <a:ext cx="49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3200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</a:rPr>
                <a:t>计划及目标</a:t>
              </a:r>
              <a:endParaRPr lang="en-US" altLang="zh-CN" sz="32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  <p:pic>
        <p:nvPicPr>
          <p:cNvPr id="5" name="图片 4" descr="7ad6afd1935f358e3e3cbe9b470a886c981e1a6b3b6d4-fdvy9a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165985"/>
            <a:ext cx="2449195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453d9a98fc25cf94362cac8c4646243b504c375d328e9-0aV6o6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584325" y="3813175"/>
            <a:ext cx="2313940" cy="304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6475" y="1262380"/>
            <a:ext cx="7639050" cy="4333875"/>
          </a:xfrm>
          <a:prstGeom prst="rect">
            <a:avLst/>
          </a:prstGeom>
          <a:solidFill>
            <a:srgbClr val="F9F9EE"/>
          </a:solidFill>
          <a:ln>
            <a:solidFill>
              <a:schemeClr val="bg2">
                <a:lumMod val="9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453d9a98fc25cf94362cac8c4646243b504c375d328e9-0aV6o6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1365" y="1905000"/>
            <a:ext cx="3038475" cy="30492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933700" y="1671320"/>
            <a:ext cx="61626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点击这里更换文字，输入你的工作计划及目标。</a:t>
            </a: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点击这里更换文字，输入你的工作计划及目标。点击这里更换文字，输入你的工作计划及目标。点击这里更换文字，输入你的工作计划及目标。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点击这里更换文字，输入你的工作计划及目标。点击这里更换文字，输入你的工作计划及目标。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平行四边形 3"/>
          <p:cNvSpPr/>
          <p:nvPr>
            <p:custDataLst>
              <p:tags r:id="rId1"/>
            </p:custDataLst>
          </p:nvPr>
        </p:nvSpPr>
        <p:spPr>
          <a:xfrm rot="20326741" flipH="1">
            <a:off x="4847143" y="3885434"/>
            <a:ext cx="2460858" cy="877138"/>
          </a:xfrm>
          <a:prstGeom prst="parallelogram">
            <a:avLst>
              <a:gd name="adj" fmla="val 94127"/>
            </a:avLst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rgbClr val="549E39">
              <a:shade val="50000"/>
            </a:srgbClr>
          </a:lnRef>
          <a:fillRef idx="1">
            <a:srgbClr val="549E39"/>
          </a:fillRef>
          <a:effectRef idx="0">
            <a:srgbClr val="549E39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5" name="平行四边形 4"/>
          <p:cNvSpPr/>
          <p:nvPr>
            <p:custDataLst>
              <p:tags r:id="rId3"/>
            </p:custDataLst>
          </p:nvPr>
        </p:nvSpPr>
        <p:spPr>
          <a:xfrm rot="20326741" flipH="1">
            <a:off x="4847142" y="3444564"/>
            <a:ext cx="2460858" cy="877138"/>
          </a:xfrm>
          <a:prstGeom prst="parallelogram">
            <a:avLst>
              <a:gd name="adj" fmla="val 94127"/>
            </a:avLst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rgbClr val="549E39">
              <a:shade val="50000"/>
            </a:srgbClr>
          </a:lnRef>
          <a:fillRef idx="1">
            <a:srgbClr val="549E39"/>
          </a:fillRef>
          <a:effectRef idx="0">
            <a:srgbClr val="549E39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7" name="平行四边形 6"/>
          <p:cNvSpPr/>
          <p:nvPr>
            <p:custDataLst>
              <p:tags r:id="rId5"/>
            </p:custDataLst>
          </p:nvPr>
        </p:nvSpPr>
        <p:spPr>
          <a:xfrm rot="20326741" flipH="1">
            <a:off x="4847141" y="3003695"/>
            <a:ext cx="2460858" cy="877138"/>
          </a:xfrm>
          <a:prstGeom prst="parallelogram">
            <a:avLst>
              <a:gd name="adj" fmla="val 94127"/>
            </a:avLst>
          </a:prstGeom>
          <a:blipFill rotWithShape="1">
            <a:blip r:embed="rId6">
              <a:alphaModFix amt="79000"/>
            </a:blip>
            <a:stretch>
              <a:fillRect/>
            </a:stretch>
          </a:blipFill>
          <a:ln>
            <a:noFill/>
          </a:ln>
        </p:spPr>
        <p:style>
          <a:lnRef idx="2">
            <a:srgbClr val="549E39">
              <a:shade val="50000"/>
            </a:srgbClr>
          </a:lnRef>
          <a:fillRef idx="1">
            <a:srgbClr val="549E39"/>
          </a:fillRef>
          <a:effectRef idx="0">
            <a:srgbClr val="549E39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8" name="平行四边形 7"/>
          <p:cNvSpPr/>
          <p:nvPr>
            <p:custDataLst>
              <p:tags r:id="rId7"/>
            </p:custDataLst>
          </p:nvPr>
        </p:nvSpPr>
        <p:spPr>
          <a:xfrm rot="20326741" flipH="1">
            <a:off x="4847141" y="2515483"/>
            <a:ext cx="2460858" cy="877138"/>
          </a:xfrm>
          <a:prstGeom prst="parallelogram">
            <a:avLst>
              <a:gd name="adj" fmla="val 94127"/>
            </a:avLst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rgbClr val="549E39">
              <a:shade val="50000"/>
            </a:srgbClr>
          </a:lnRef>
          <a:fillRef idx="1">
            <a:srgbClr val="549E39"/>
          </a:fillRef>
          <a:effectRef idx="0">
            <a:srgbClr val="549E39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26891" y="2756620"/>
            <a:ext cx="3102716" cy="734478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226891" y="2357658"/>
            <a:ext cx="3139574" cy="40758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/>
            <a:r>
              <a:rPr lang="zh-CN" altLang="en-US" sz="2000" dirty="0">
                <a:solidFill>
                  <a:srgbClr val="549E39"/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Arial" panose="020B0604020202020204" pitchFamily="34" charset="0"/>
              </a:rPr>
              <a:t>点击更换</a:t>
            </a:r>
            <a:endParaRPr lang="zh-CN" altLang="en-US" sz="2000" dirty="0">
              <a:solidFill>
                <a:srgbClr val="549E39"/>
              </a:solidFill>
              <a:latin typeface="华文宋体" panose="02010600040101010101" charset="-122"/>
              <a:ea typeface="华文宋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1169739" y="4661773"/>
            <a:ext cx="3102716" cy="628861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</a:t>
            </a:r>
            <a:endParaRPr lang="zh-CN" altLang="en-US" dirty="0">
              <a:sym typeface="Arial" panose="020B0604020202020204" pitchFamily="34" charset="0"/>
            </a:endParaRPr>
          </a:p>
          <a:p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69739" y="4262812"/>
            <a:ext cx="3139574" cy="40758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 algn="l"/>
            <a:r>
              <a:rPr lang="zh-CN" altLang="en-US" sz="2000" dirty="0">
                <a:solidFill>
                  <a:srgbClr val="549E39"/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Arial" panose="020B0604020202020204" pitchFamily="34" charset="0"/>
              </a:rPr>
              <a:t>点击更换</a:t>
            </a:r>
            <a:endParaRPr lang="zh-CN" altLang="en-US" sz="2000" dirty="0">
              <a:solidFill>
                <a:srgbClr val="549E39"/>
              </a:solidFill>
              <a:latin typeface="华文宋体" panose="02010600040101010101" charset="-122"/>
              <a:ea typeface="华文宋体" panose="02010600040101010101" charset="-122"/>
              <a:cs typeface="+mn-ea"/>
              <a:sym typeface="Arial" panose="020B0604020202020204" pitchFamily="34" charset="0"/>
            </a:endParaRPr>
          </a:p>
          <a:p>
            <a:pPr lvl="0" algn="l"/>
            <a:endParaRPr lang="zh-CN" altLang="en-US" sz="2000" dirty="0">
              <a:solidFill>
                <a:srgbClr val="549E39"/>
              </a:solidFill>
              <a:latin typeface="华文宋体" panose="02010600040101010101" charset="-122"/>
              <a:ea typeface="华文宋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919546" y="4695429"/>
            <a:ext cx="3102716" cy="66165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</a:t>
            </a:r>
            <a:endParaRPr lang="zh-CN" altLang="en-US" dirty="0">
              <a:sym typeface="Arial" panose="020B0604020202020204" pitchFamily="34" charset="0"/>
            </a:endParaRPr>
          </a:p>
          <a:p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7919546" y="4296468"/>
            <a:ext cx="3139574" cy="40758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 algn="l"/>
            <a:r>
              <a:rPr lang="zh-CN" altLang="en-US" sz="2000" dirty="0">
                <a:solidFill>
                  <a:srgbClr val="549E39"/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Arial" panose="020B0604020202020204" pitchFamily="34" charset="0"/>
              </a:rPr>
              <a:t>点击更换</a:t>
            </a:r>
            <a:endParaRPr lang="zh-CN" altLang="en-US" sz="2000" dirty="0">
              <a:solidFill>
                <a:srgbClr val="549E39"/>
              </a:solidFill>
              <a:latin typeface="华文宋体" panose="02010600040101010101" charset="-122"/>
              <a:ea typeface="华文宋体" panose="02010600040101010101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7919546" y="2739025"/>
            <a:ext cx="3102716" cy="732719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点击这里更换文字，输入你的工作计划及目标。</a:t>
            </a:r>
            <a:endParaRPr lang="zh-CN" altLang="en-US" dirty="0">
              <a:sym typeface="Arial" panose="020B0604020202020204" pitchFamily="34" charset="0"/>
            </a:endParaRPr>
          </a:p>
          <a:p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919546" y="2340064"/>
            <a:ext cx="3139574" cy="407581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 algn="l"/>
            <a:r>
              <a:rPr lang="zh-CN" altLang="en-US" sz="2000" dirty="0">
                <a:solidFill>
                  <a:srgbClr val="549E39"/>
                </a:solidFill>
                <a:latin typeface="华文宋体" panose="02010600040101010101" charset="-122"/>
                <a:ea typeface="华文宋体" panose="02010600040101010101" charset="-122"/>
                <a:cs typeface="+mn-ea"/>
                <a:sym typeface="Arial" panose="020B0604020202020204" pitchFamily="34" charset="0"/>
              </a:rPr>
              <a:t>点击更换</a:t>
            </a:r>
            <a:endParaRPr lang="zh-CN" altLang="en-US" sz="2000" dirty="0">
              <a:solidFill>
                <a:srgbClr val="549E39"/>
              </a:solidFill>
              <a:latin typeface="华文宋体" panose="02010600040101010101" charset="-122"/>
              <a:ea typeface="华文宋体" panose="02010600040101010101" charset="-122"/>
              <a:cs typeface="+mn-ea"/>
              <a:sym typeface="Arial" panose="020B0604020202020204" pitchFamily="34" charset="0"/>
            </a:endParaRPr>
          </a:p>
          <a:p>
            <a:pPr lvl="0" algn="l"/>
            <a:endParaRPr lang="zh-CN" altLang="en-US" sz="2000" dirty="0">
              <a:solidFill>
                <a:srgbClr val="549E39"/>
              </a:solidFill>
              <a:latin typeface="华文宋体" panose="02010600040101010101" charset="-122"/>
              <a:ea typeface="华文宋体" panose="02010600040101010101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6" name="肘形连接符 35"/>
          <p:cNvCxnSpPr/>
          <p:nvPr>
            <p:custDataLst>
              <p:tags r:id="rId17"/>
            </p:custDataLst>
          </p:nvPr>
        </p:nvCxnSpPr>
        <p:spPr>
          <a:xfrm flipV="1">
            <a:off x="1300163" y="3003244"/>
            <a:ext cx="3571583" cy="425756"/>
          </a:xfrm>
          <a:prstGeom prst="bentConnector3">
            <a:avLst>
              <a:gd name="adj1" fmla="val 86803"/>
            </a:avLst>
          </a:prstGeom>
          <a:ln w="25400">
            <a:solidFill>
              <a:srgbClr val="549E39"/>
            </a:solidFill>
          </a:ln>
        </p:spPr>
        <p:style>
          <a:lnRef idx="1">
            <a:srgbClr val="549E39"/>
          </a:lnRef>
          <a:fillRef idx="0">
            <a:srgbClr val="549E39"/>
          </a:fillRef>
          <a:effectRef idx="0">
            <a:srgbClr val="549E39"/>
          </a:effectRef>
          <a:fontRef idx="minor">
            <a:srgbClr val="5F5F5F"/>
          </a:fontRef>
        </p:style>
      </p:cxnSp>
      <p:cxnSp>
        <p:nvCxnSpPr>
          <p:cNvPr id="37" name="肘形连接符 36"/>
          <p:cNvCxnSpPr/>
          <p:nvPr>
            <p:custDataLst>
              <p:tags r:id="rId18"/>
            </p:custDataLst>
          </p:nvPr>
        </p:nvCxnSpPr>
        <p:spPr>
          <a:xfrm flipV="1">
            <a:off x="1228723" y="3522820"/>
            <a:ext cx="3743327" cy="1782590"/>
          </a:xfrm>
          <a:prstGeom prst="bentConnector3">
            <a:avLst>
              <a:gd name="adj1" fmla="val 88931"/>
            </a:avLst>
          </a:prstGeom>
          <a:ln w="25400">
            <a:solidFill>
              <a:srgbClr val="FFC000"/>
            </a:solidFill>
          </a:ln>
        </p:spPr>
        <p:style>
          <a:lnRef idx="1">
            <a:srgbClr val="549E39"/>
          </a:lnRef>
          <a:fillRef idx="0">
            <a:srgbClr val="549E39"/>
          </a:fillRef>
          <a:effectRef idx="0">
            <a:srgbClr val="549E39"/>
          </a:effectRef>
          <a:fontRef idx="minor">
            <a:srgbClr val="5F5F5F"/>
          </a:fontRef>
        </p:style>
      </p:cxnSp>
      <p:cxnSp>
        <p:nvCxnSpPr>
          <p:cNvPr id="40" name="肘形连接符 39"/>
          <p:cNvCxnSpPr/>
          <p:nvPr>
            <p:custDataLst>
              <p:tags r:id="rId19"/>
            </p:custDataLst>
          </p:nvPr>
        </p:nvCxnSpPr>
        <p:spPr>
          <a:xfrm flipV="1">
            <a:off x="7200900" y="3429000"/>
            <a:ext cx="3661542" cy="379257"/>
          </a:xfrm>
          <a:prstGeom prst="bentConnector3">
            <a:avLst>
              <a:gd name="adj1" fmla="val 19564"/>
            </a:avLst>
          </a:prstGeom>
          <a:ln w="25400">
            <a:solidFill>
              <a:srgbClr val="8AB833"/>
            </a:solidFill>
          </a:ln>
        </p:spPr>
        <p:style>
          <a:lnRef idx="1">
            <a:srgbClr val="549E39"/>
          </a:lnRef>
          <a:fillRef idx="0">
            <a:srgbClr val="549E39"/>
          </a:fillRef>
          <a:effectRef idx="0">
            <a:srgbClr val="549E39"/>
          </a:effectRef>
          <a:fontRef idx="minor">
            <a:srgbClr val="5F5F5F"/>
          </a:fontRef>
        </p:style>
      </p:cxnSp>
      <p:cxnSp>
        <p:nvCxnSpPr>
          <p:cNvPr id="46" name="肘形连接符 45"/>
          <p:cNvCxnSpPr/>
          <p:nvPr>
            <p:custDataLst>
              <p:tags r:id="rId20"/>
            </p:custDataLst>
          </p:nvPr>
        </p:nvCxnSpPr>
        <p:spPr>
          <a:xfrm>
            <a:off x="7080560" y="4305544"/>
            <a:ext cx="3781882" cy="1087651"/>
          </a:xfrm>
          <a:prstGeom prst="bentConnector3">
            <a:avLst>
              <a:gd name="adj1" fmla="val 20910"/>
            </a:avLst>
          </a:prstGeom>
          <a:ln w="25400">
            <a:solidFill>
              <a:srgbClr val="4AB5C4"/>
            </a:solidFill>
          </a:ln>
        </p:spPr>
        <p:style>
          <a:lnRef idx="1">
            <a:srgbClr val="549E39"/>
          </a:lnRef>
          <a:fillRef idx="0">
            <a:srgbClr val="549E39"/>
          </a:fillRef>
          <a:effectRef idx="0">
            <a:srgbClr val="549E39"/>
          </a:effectRef>
          <a:fontRef idx="minor">
            <a:srgbClr val="5F5F5F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85f761b4342b81db4ad1e6ae067409bdd36b59ed2191f-Gu5Lg7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470025" y="1593850"/>
            <a:ext cx="3543935" cy="3441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904615" y="2272030"/>
            <a:ext cx="4526915" cy="208534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04485" y="1769745"/>
            <a:ext cx="1383030" cy="3319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 spc="2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rPr>
              <a:t>感谢聆听</a:t>
            </a:r>
            <a:endParaRPr lang="zh-CN" altLang="en-US" sz="5400" spc="200">
              <a:solidFill>
                <a:schemeClr val="tx1">
                  <a:lumMod val="75000"/>
                  <a:lumOff val="25000"/>
                </a:schemeClr>
              </a:solidFill>
              <a:uFillTx/>
              <a:latin typeface="华文宋体" panose="02010600040101010101" charset="-122"/>
              <a:ea typeface="华文宋体" panose="02010600040101010101" charset="-122"/>
            </a:endParaRPr>
          </a:p>
          <a:p>
            <a:r>
              <a:rPr lang="zh-CN" altLang="en-US" sz="2400" spc="2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rPr>
              <a:t>お聞きに感謝する</a:t>
            </a:r>
            <a:endParaRPr lang="zh-CN" altLang="en-US" sz="2400" spc="200">
              <a:solidFill>
                <a:schemeClr val="tx1">
                  <a:lumMod val="75000"/>
                  <a:lumOff val="25000"/>
                </a:schemeClr>
              </a:solidFill>
              <a:uFillTx/>
              <a:latin typeface="华文宋体" panose="02010600040101010101" charset="-122"/>
              <a:ea typeface="华文宋体" panose="02010600040101010101" charset="-122"/>
            </a:endParaRPr>
          </a:p>
        </p:txBody>
      </p:sp>
      <p:pic>
        <p:nvPicPr>
          <p:cNvPr id="10" name="图片 9" descr="e8417dcb08fed8229290912df5a906e3246b5409c9ef-K6ZTWf_fw658"/>
          <p:cNvPicPr>
            <a:picLocks noChangeAspect="1"/>
          </p:cNvPicPr>
          <p:nvPr/>
        </p:nvPicPr>
        <p:blipFill>
          <a:blip r:embed="rId2"/>
          <a:srcRect b="39053"/>
          <a:stretch>
            <a:fillRect/>
          </a:stretch>
        </p:blipFill>
        <p:spPr>
          <a:xfrm>
            <a:off x="2164715" y="1693545"/>
            <a:ext cx="6266815" cy="31235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4013ed5af0d6da1c246e06092b7997f8eb2cb5412f855-9JXTQI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">
            <a:off x="396875" y="3531870"/>
            <a:ext cx="2682240" cy="35750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1005" y="1625600"/>
            <a:ext cx="1691005" cy="38100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spc="2000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</a:rPr>
              <a:t>目录</a:t>
            </a:r>
            <a:endParaRPr lang="zh-CN" altLang="en-US" sz="6600" spc="2000">
              <a:solidFill>
                <a:schemeClr val="tx1"/>
              </a:solidFill>
              <a:uFillTx/>
              <a:latin typeface="华文宋体" panose="02010600040101010101" charset="-122"/>
              <a:ea typeface="华文宋体" panose="02010600040101010101" charset="-122"/>
            </a:endParaRPr>
          </a:p>
          <a:p>
            <a:r>
              <a:rPr lang="zh-CN" altLang="en-US" sz="3200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</a:rPr>
              <a:t>カタログ</a:t>
            </a:r>
            <a:endParaRPr lang="zh-CN" altLang="en-US" sz="3200">
              <a:solidFill>
                <a:schemeClr val="tx1"/>
              </a:solidFill>
              <a:uFillTx/>
              <a:latin typeface="华文宋体" panose="02010600040101010101" charset="-122"/>
              <a:ea typeface="华文宋体" panose="0201060004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147185" y="1054735"/>
            <a:ext cx="0" cy="4747895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458460" y="4859020"/>
            <a:ext cx="4424045" cy="674370"/>
            <a:chOff x="11720" y="8247"/>
            <a:chExt cx="6967" cy="1062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1814" y="8719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2388" y="8729"/>
              <a:ext cx="629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Next year's work plan and goals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1720" y="8247"/>
              <a:ext cx="402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algn="l"/>
              <a:r>
                <a:rPr lang="en-US" altLang="zh-CN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04. 计划及目标</a:t>
              </a:r>
              <a:endParaRPr lang="en-US" alt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9095" y="3648075"/>
            <a:ext cx="4424045" cy="680720"/>
            <a:chOff x="11720" y="6048"/>
            <a:chExt cx="6967" cy="1072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814" y="6530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2388" y="6540"/>
              <a:ext cx="629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Successful project introduction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720" y="6048"/>
              <a:ext cx="32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algn="l"/>
              <a:r>
                <a:rPr lang="en-US" altLang="zh-CN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03. 成功案例</a:t>
              </a:r>
              <a:endParaRPr lang="en-US" alt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465445" y="2440940"/>
            <a:ext cx="4424045" cy="680720"/>
            <a:chOff x="2178" y="8247"/>
            <a:chExt cx="6967" cy="107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2272" y="8729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2846" y="8739"/>
              <a:ext cx="629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 Work to complete the details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78" y="8247"/>
              <a:ext cx="322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lvl="0" algn="l"/>
              <a:r>
                <a:rPr lang="en-US" altLang="zh-CN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02. 工作详情</a:t>
              </a:r>
              <a:endParaRPr lang="en-US" alt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65445" y="1313180"/>
            <a:ext cx="3392170" cy="680720"/>
            <a:chOff x="2182" y="6058"/>
            <a:chExt cx="5342" cy="107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276" y="6540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850" y="6550"/>
              <a:ext cx="46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 Annual work content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82" y="6058"/>
              <a:ext cx="401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</a:rPr>
                <a:t>01. 年度工作内容</a:t>
              </a:r>
              <a:endParaRPr lang="en-US" altLang="zh-CN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719195" y="2330450"/>
            <a:ext cx="5324475" cy="19145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854575" y="2832735"/>
            <a:ext cx="3430270" cy="951865"/>
            <a:chOff x="2122" y="5631"/>
            <a:chExt cx="5402" cy="1499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276" y="6540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2850" y="6550"/>
              <a:ext cx="467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+mn-ea"/>
                </a:rPr>
                <a:t> Annual work content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22" y="5631"/>
              <a:ext cx="496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</a:rPr>
                <a:t> </a:t>
              </a:r>
              <a:r>
                <a:rPr lang="en-US" altLang="zh-CN" sz="3200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</a:rPr>
                <a:t>年度工作内容</a:t>
              </a:r>
              <a:endParaRPr lang="en-US" altLang="zh-CN" sz="32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  <p:pic>
        <p:nvPicPr>
          <p:cNvPr id="5" name="图片 4" descr="7ad6afd1935f358e3e3cbe9b470a886c981e1a6b3b6d4-fdvy9a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165985"/>
            <a:ext cx="2449195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b2e4226c0553ec500a45fc7d47d22612ebb996e92f2ee-SxW8sv_fw658"/>
          <p:cNvPicPr>
            <a:picLocks noChangeAspect="1"/>
          </p:cNvPicPr>
          <p:nvPr/>
        </p:nvPicPr>
        <p:blipFill>
          <a:blip r:embed="rId1"/>
          <a:srcRect t="1056"/>
          <a:stretch>
            <a:fillRect/>
          </a:stretch>
        </p:blipFill>
        <p:spPr>
          <a:xfrm rot="21300000">
            <a:off x="9133205" y="3265805"/>
            <a:ext cx="2706370" cy="3571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76070" y="1081405"/>
            <a:ext cx="3600450" cy="4695825"/>
          </a:xfrm>
          <a:prstGeom prst="rect">
            <a:avLst/>
          </a:prstGeom>
          <a:solidFill>
            <a:srgbClr val="F9F9EE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32295" y="1081405"/>
            <a:ext cx="3600450" cy="4695825"/>
          </a:xfrm>
          <a:prstGeom prst="rect">
            <a:avLst/>
          </a:prstGeom>
          <a:solidFill>
            <a:srgbClr val="F9F9EE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/>
            <a:endParaRPr lang="zh-CN" altLang="en-US">
              <a:sym typeface="+mn-ea"/>
            </a:endParaRPr>
          </a:p>
        </p:txBody>
      </p:sp>
      <p:pic>
        <p:nvPicPr>
          <p:cNvPr id="6" name="图片 5" descr="b2e4226c0553ec500a45fc7d47d22612ebb996e92f2ee-SxW8sv_fw658"/>
          <p:cNvPicPr>
            <a:picLocks noChangeAspect="1"/>
          </p:cNvPicPr>
          <p:nvPr/>
        </p:nvPicPr>
        <p:blipFill>
          <a:blip r:embed="rId1"/>
          <a:srcRect t="1056"/>
          <a:stretch>
            <a:fillRect/>
          </a:stretch>
        </p:blipFill>
        <p:spPr>
          <a:xfrm>
            <a:off x="567055" y="1090930"/>
            <a:ext cx="2706370" cy="35712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85645" y="1722120"/>
            <a:ext cx="28765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点击这里更换相关文字，输入您的年度工作内容。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点击这里更换相关文字，输入您的年度工作内容。点击这里更换相关文字，输入您的年度工作内容。点击这里更换相关文字，输入您的年度工作内容。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0920" y="1721485"/>
            <a:ext cx="28765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点击这里更换相关文字，输入您的年度工作内容。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点击这里更换相关文字，输入您的年度工作内容。点击这里更换相关文字，输入您的年度工作内容。点击这里更换相关文字，输入您的年度工作内容。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环形箭头 3"/>
          <p:cNvSpPr/>
          <p:nvPr>
            <p:custDataLst>
              <p:tags r:id="rId1"/>
            </p:custDataLst>
          </p:nvPr>
        </p:nvSpPr>
        <p:spPr>
          <a:xfrm rot="5400000">
            <a:off x="5527040" y="2969895"/>
            <a:ext cx="1245235" cy="124523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8231360"/>
              <a:gd name="adj5" fmla="val 13297"/>
            </a:avLst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2" name="环形箭头 1"/>
          <p:cNvSpPr/>
          <p:nvPr>
            <p:custDataLst>
              <p:tags r:id="rId3"/>
            </p:custDataLst>
          </p:nvPr>
        </p:nvSpPr>
        <p:spPr>
          <a:xfrm rot="16200000" flipH="1">
            <a:off x="5212080" y="2244725"/>
            <a:ext cx="1245235" cy="124523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5342949"/>
              <a:gd name="adj5" fmla="val 13297"/>
            </a:avLst>
          </a:prstGeom>
          <a:blipFill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0" name="环形箭头 9"/>
          <p:cNvSpPr/>
          <p:nvPr>
            <p:custDataLst>
              <p:tags r:id="rId5"/>
            </p:custDataLst>
          </p:nvPr>
        </p:nvSpPr>
        <p:spPr>
          <a:xfrm rot="16200000" flipH="1">
            <a:off x="5212080" y="3592195"/>
            <a:ext cx="1245235" cy="124523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8231360"/>
              <a:gd name="adj5" fmla="val 13297"/>
            </a:avLst>
          </a:prstGeom>
          <a:blipFill rotWithShape="1"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sp>
        <p:nvSpPr>
          <p:cNvPr id="11" name="空心弧 10"/>
          <p:cNvSpPr/>
          <p:nvPr>
            <p:custDataLst>
              <p:tags r:id="rId7"/>
            </p:custDataLst>
          </p:nvPr>
        </p:nvSpPr>
        <p:spPr>
          <a:xfrm>
            <a:off x="5581015" y="4427855"/>
            <a:ext cx="1069975" cy="1069975"/>
          </a:xfrm>
          <a:prstGeom prst="blockArc">
            <a:avLst>
              <a:gd name="adj1" fmla="val 13887240"/>
              <a:gd name="adj2" fmla="val 10771556"/>
              <a:gd name="adj3" fmla="val 11488"/>
            </a:avLst>
          </a:prstGeom>
          <a:blipFill rotWithShape="1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tx1"/>
              </a:solidFill>
              <a:sym typeface="Arial" panose="020B0604020202020204" pitchFamily="34" charset="0"/>
            </a:endParaRPr>
          </a:p>
        </p:txBody>
      </p:sp>
      <p:cxnSp>
        <p:nvCxnSpPr>
          <p:cNvPr id="15" name="直接箭头连接符 14"/>
          <p:cNvCxnSpPr/>
          <p:nvPr>
            <p:custDataLst>
              <p:tags r:id="rId9"/>
            </p:custDataLst>
          </p:nvPr>
        </p:nvCxnSpPr>
        <p:spPr>
          <a:xfrm>
            <a:off x="6650990" y="3569970"/>
            <a:ext cx="891540" cy="0"/>
          </a:xfrm>
          <a:prstGeom prst="straightConnector1">
            <a:avLst/>
          </a:prstGeom>
          <a:ln w="25400">
            <a:solidFill>
              <a:schemeClr val="accent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>
            <p:custDataLst>
              <p:tags r:id="rId10"/>
            </p:custDataLst>
          </p:nvPr>
        </p:nvCxnSpPr>
        <p:spPr>
          <a:xfrm>
            <a:off x="6650990" y="4963160"/>
            <a:ext cx="891540" cy="0"/>
          </a:xfrm>
          <a:prstGeom prst="straightConnector1">
            <a:avLst/>
          </a:prstGeom>
          <a:ln w="25400"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>
            <p:custDataLst>
              <p:tags r:id="rId11"/>
            </p:custDataLst>
          </p:nvPr>
        </p:nvCxnSpPr>
        <p:spPr>
          <a:xfrm flipH="1">
            <a:off x="4450715" y="4215130"/>
            <a:ext cx="891540" cy="0"/>
          </a:xfrm>
          <a:prstGeom prst="straightConnector1">
            <a:avLst/>
          </a:prstGeom>
          <a:ln w="25400">
            <a:solidFill>
              <a:schemeClr val="accent5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>
            <p:custDataLst>
              <p:tags r:id="rId12"/>
            </p:custDataLst>
          </p:nvPr>
        </p:nvCxnSpPr>
        <p:spPr>
          <a:xfrm flipH="1">
            <a:off x="4450715" y="2857500"/>
            <a:ext cx="891540" cy="0"/>
          </a:xfrm>
          <a:prstGeom prst="straightConnector1">
            <a:avLst/>
          </a:prstGeom>
          <a:ln w="254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7785735" y="5146675"/>
            <a:ext cx="219202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r"/>
            <a:r>
              <a:rPr lang="zh-CN" altLang="en-US" sz="1000" dirty="0"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rPr>
              <a:t>点击可更换文字及相关情况。点击可更换文字及相关情况。</a:t>
            </a:r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lvl="0"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lvl="0"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7785735" y="4761865"/>
            <a:ext cx="2192020" cy="40259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 algn="l"/>
            <a:r>
              <a:rPr lang="zh-CN" altLang="en-US" sz="2000" smtClean="0">
                <a:solidFill>
                  <a:schemeClr val="accent3"/>
                </a:solidFill>
                <a:latin typeface="华文宋体" panose="02010600040101010101" charset="-122"/>
                <a:ea typeface="华文宋体" panose="02010600040101010101" charset="-122"/>
                <a:cs typeface="+mj-cs"/>
                <a:sym typeface="Arial" panose="020B0604020202020204" pitchFamily="34" charset="0"/>
              </a:rPr>
              <a:t>点击更换文字</a:t>
            </a:r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  <a:p>
            <a:pPr lvl="0" algn="l"/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5"/>
            </p:custDataLst>
          </p:nvPr>
        </p:nvSpPr>
        <p:spPr>
          <a:xfrm>
            <a:off x="7785735" y="3592195"/>
            <a:ext cx="219202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r"/>
            <a:r>
              <a:rPr lang="zh-CN" altLang="en-US" sz="1000" dirty="0"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rPr>
              <a:t>点击可更换文字及相关情况。点击可更换文字及相关情况。</a:t>
            </a:r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lvl="0"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lvl="0"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6"/>
            </p:custDataLst>
          </p:nvPr>
        </p:nvSpPr>
        <p:spPr>
          <a:xfrm>
            <a:off x="7785735" y="3208020"/>
            <a:ext cx="2192020" cy="40259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 algn="l"/>
            <a:r>
              <a:rPr lang="zh-CN" altLang="en-US" sz="2000" smtClean="0">
                <a:solidFill>
                  <a:schemeClr val="accent3"/>
                </a:solidFill>
                <a:latin typeface="华文宋体" panose="02010600040101010101" charset="-122"/>
                <a:ea typeface="华文宋体" panose="02010600040101010101" charset="-122"/>
                <a:cs typeface="+mj-cs"/>
                <a:sym typeface="Arial" panose="020B0604020202020204" pitchFamily="34" charset="0"/>
              </a:rPr>
              <a:t>点击更换文字</a:t>
            </a:r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  <a:p>
            <a:pPr lvl="0" algn="l"/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7"/>
            </p:custDataLst>
          </p:nvPr>
        </p:nvSpPr>
        <p:spPr>
          <a:xfrm>
            <a:off x="2081530" y="2857500"/>
            <a:ext cx="2192020" cy="402590"/>
          </a:xfrm>
          <a:prstGeom prst="rect">
            <a:avLst/>
          </a:prstGeom>
          <a:noFill/>
        </p:spPr>
        <p:txBody>
          <a:bodyPr wrap="square" rtlCol="0"/>
          <a:p>
            <a:pPr algn="r"/>
            <a:r>
              <a:rPr lang="zh-CN" altLang="en-US" sz="1000" dirty="0"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rPr>
              <a:t>点击可更换文字及相关情况。点击可更换文字及相关情况。</a:t>
            </a:r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18"/>
            </p:custDataLst>
          </p:nvPr>
        </p:nvSpPr>
        <p:spPr>
          <a:xfrm>
            <a:off x="2081530" y="2473325"/>
            <a:ext cx="2192020" cy="40259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r"/>
            <a:r>
              <a:rPr lang="zh-CN" altLang="en-US" sz="2000" smtClean="0">
                <a:solidFill>
                  <a:schemeClr val="accent3"/>
                </a:solidFill>
                <a:latin typeface="华文宋体" panose="02010600040101010101" charset="-122"/>
                <a:ea typeface="华文宋体" panose="02010600040101010101" charset="-122"/>
                <a:cs typeface="+mj-cs"/>
                <a:sym typeface="Arial" panose="020B0604020202020204" pitchFamily="34" charset="0"/>
              </a:rPr>
              <a:t>点击更换文字</a:t>
            </a:r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9"/>
            </p:custDataLst>
          </p:nvPr>
        </p:nvSpPr>
        <p:spPr>
          <a:xfrm>
            <a:off x="2081530" y="4227195"/>
            <a:ext cx="219202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r"/>
            <a:r>
              <a:rPr lang="zh-CN" altLang="en-US" sz="1000" dirty="0"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rPr>
              <a:t>点击可更换文字及相关情况。点击可更换文字及相关情况。</a:t>
            </a:r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lvl="0"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  <a:p>
            <a:pPr lvl="0" algn="r"/>
            <a:endParaRPr lang="zh-CN" altLang="en-US" sz="1000" dirty="0">
              <a:latin typeface="华文宋体" panose="02010600040101010101" charset="-122"/>
              <a:ea typeface="华文宋体" panose="02010600040101010101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20"/>
            </p:custDataLst>
          </p:nvPr>
        </p:nvSpPr>
        <p:spPr>
          <a:xfrm>
            <a:off x="2081530" y="3842385"/>
            <a:ext cx="2192020" cy="40259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lvl="0" algn="r"/>
            <a:r>
              <a:rPr lang="zh-CN" altLang="en-US" sz="2000" smtClean="0">
                <a:solidFill>
                  <a:schemeClr val="accent3"/>
                </a:solidFill>
                <a:latin typeface="华文宋体" panose="02010600040101010101" charset="-122"/>
                <a:ea typeface="华文宋体" panose="02010600040101010101" charset="-122"/>
                <a:cs typeface="+mj-cs"/>
                <a:sym typeface="Arial" panose="020B0604020202020204" pitchFamily="34" charset="0"/>
              </a:rPr>
              <a:t>点击更换文字</a:t>
            </a:r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  <a:p>
            <a:pPr lvl="0" algn="r"/>
            <a:endParaRPr lang="zh-CN" altLang="en-US" sz="2000" smtClean="0">
              <a:solidFill>
                <a:schemeClr val="accent3"/>
              </a:solidFill>
              <a:latin typeface="华文宋体" panose="02010600040101010101" charset="-122"/>
              <a:ea typeface="华文宋体" panose="02010600040101010101" charset="-122"/>
              <a:cs typeface="+mj-cs"/>
              <a:sym typeface="Arial" panose="020B0604020202020204" pitchFamily="34" charset="0"/>
            </a:endParaRPr>
          </a:p>
        </p:txBody>
      </p:sp>
      <p:pic>
        <p:nvPicPr>
          <p:cNvPr id="31" name="图片 30" descr="85f761b4342b81db4ad1e6ae067409bdd36b59ed2191f-Gu5Lg7_fw65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-1682115" y="-471805"/>
            <a:ext cx="5345430" cy="5101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图表 1"/>
          <p:cNvGraphicFramePr/>
          <p:nvPr/>
        </p:nvGraphicFramePr>
        <p:xfrm>
          <a:off x="1276350" y="1489075"/>
          <a:ext cx="5043170" cy="387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矩形 3"/>
          <p:cNvSpPr/>
          <p:nvPr/>
        </p:nvSpPr>
        <p:spPr>
          <a:xfrm>
            <a:off x="6320155" y="1483995"/>
            <a:ext cx="4953000" cy="3888105"/>
          </a:xfrm>
          <a:prstGeom prst="rect">
            <a:avLst/>
          </a:prstGeom>
          <a:noFill/>
          <a:ln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9d02c97f1487271cf604ad47347199b579dee46a16877-MEGnon_fw6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8470" y="1287145"/>
            <a:ext cx="1924685" cy="12719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685915" y="2135505"/>
            <a:ext cx="39928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</a:rPr>
              <a:t>点击这里更换相关文字，输入您的年度工作内容。</a:t>
            </a: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点击这里更换相关文字，输入您的年度工作内容。点击这里更换相关文字，输入您的年度工作内容。点击这里更换相关文字，输入您的年度工作内容。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3719195" y="2330450"/>
            <a:ext cx="5324475" cy="1914525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666615" y="2832735"/>
            <a:ext cx="3429635" cy="951865"/>
            <a:chOff x="1826" y="5631"/>
            <a:chExt cx="5401" cy="1499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276" y="6540"/>
              <a:ext cx="4243" cy="0"/>
            </a:xfrm>
            <a:prstGeom prst="line">
              <a:avLst/>
            </a:prstGeom>
            <a:ln>
              <a:solidFill>
                <a:srgbClr val="2E423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1826" y="6550"/>
              <a:ext cx="54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 Work to complete the details</a:t>
              </a:r>
              <a:endPara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22" y="5631"/>
              <a:ext cx="4397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</a:rPr>
                <a:t> </a:t>
              </a:r>
              <a:r>
                <a:rPr lang="en-US" altLang="zh-CN" sz="3200" b="1" spc="20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华文宋体" panose="02010600040101010101" charset="-122"/>
                  <a:ea typeface="华文宋体" panose="02010600040101010101" charset="-122"/>
                </a:rPr>
                <a:t>工作详情</a:t>
              </a:r>
              <a:endParaRPr lang="en-US" altLang="zh-CN" sz="3200" b="1" spc="20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</a:endParaRPr>
            </a:p>
          </p:txBody>
        </p:sp>
      </p:grpSp>
      <p:pic>
        <p:nvPicPr>
          <p:cNvPr id="5" name="图片 4" descr="7ad6afd1935f358e3e3cbe9b470a886c981e1a6b3b6d4-fdvy9a_fw6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165985"/>
            <a:ext cx="2449195" cy="37503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085840" y="366395"/>
            <a:ext cx="6105525" cy="6090285"/>
          </a:xfrm>
          <a:prstGeom prst="rect">
            <a:avLst/>
          </a:prstGeom>
          <a:solidFill>
            <a:srgbClr val="F9F9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E:\Users\zhangfangjing\Desktop\绿植\和风\8c4ac31ee2edce841be0ade4d3b81756dcf8595fcd600-5qaQcn_fw658.jpg8c4ac31ee2edce841be0ade4d3b81756dcf8595fcd600-5qaQcn_fw65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139555" y="3405505"/>
            <a:ext cx="3051810" cy="30511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56335" y="1934845"/>
            <a:ext cx="434340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点击这里更换相关文字，输入您的年度工作详情。点击这里更换相关文字，输入您的年度工作内容。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olidFill>
                <a:schemeClr val="bg2">
                  <a:lumMod val="50000"/>
                </a:schemeClr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点击这里更换相关文字，输入您的年度工作详情。点击这里更换相关文字，输入您的年度工作详情。</a:t>
            </a:r>
            <a:endParaRPr lang="zh-CN" altLang="en-US">
              <a:latin typeface="华文细黑" panose="02010600040101010101" charset="-122"/>
              <a:ea typeface="华文细黑" panose="02010600040101010101" charset="-122"/>
            </a:endParaRPr>
          </a:p>
        </p:txBody>
      </p:sp>
      <p:pic>
        <p:nvPicPr>
          <p:cNvPr id="7" name="图片 6" descr="E:\Users\zhangfangjing\Desktop\绿植\和风\910404e56d11a76cfb979b54d317fb40bebcc2c5c778c-c2MaUO_fw658.jpg910404e56d11a76cfb979b54d317fb40bebcc2c5c778c-c2MaUO_fw65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95365" y="367030"/>
            <a:ext cx="3043555" cy="3038475"/>
          </a:xfrm>
          <a:prstGeom prst="rect">
            <a:avLst/>
          </a:prstGeom>
        </p:spPr>
      </p:pic>
      <p:cxnSp>
        <p:nvCxnSpPr>
          <p:cNvPr id="4" name="直接连接符 3"/>
          <p:cNvCxnSpPr>
            <a:stCxn id="3" idx="1"/>
          </p:cNvCxnSpPr>
          <p:nvPr/>
        </p:nvCxnSpPr>
        <p:spPr>
          <a:xfrm>
            <a:off x="6085840" y="3411855"/>
            <a:ext cx="6104890" cy="0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3" idx="0"/>
          </p:cNvCxnSpPr>
          <p:nvPr/>
        </p:nvCxnSpPr>
        <p:spPr>
          <a:xfrm>
            <a:off x="9138920" y="366395"/>
            <a:ext cx="0" cy="6136005"/>
          </a:xfrm>
          <a:prstGeom prst="line">
            <a:avLst/>
          </a:prstGeom>
          <a:ln w="254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3" name="组合 32"/>
          <p:cNvGrpSpPr/>
          <p:nvPr>
            <p:custDataLst>
              <p:tags r:id="rId1"/>
            </p:custDataLst>
          </p:nvPr>
        </p:nvGrpSpPr>
        <p:grpSpPr>
          <a:xfrm rot="0">
            <a:off x="3689985" y="3009900"/>
            <a:ext cx="4869180" cy="0"/>
            <a:chOff x="3689910" y="3013870"/>
            <a:chExt cx="4868958" cy="0"/>
          </a:xfrm>
        </p:grpSpPr>
        <p:cxnSp>
          <p:nvCxnSpPr>
            <p:cNvPr id="2" name="直接箭头连接符 1"/>
            <p:cNvCxnSpPr/>
            <p:nvPr>
              <p:custDataLst>
                <p:tags r:id="rId2"/>
              </p:custDataLst>
            </p:nvPr>
          </p:nvCxnSpPr>
          <p:spPr>
            <a:xfrm>
              <a:off x="3689910" y="3013870"/>
              <a:ext cx="553613" cy="0"/>
            </a:xfrm>
            <a:prstGeom prst="straightConnector1">
              <a:avLst/>
            </a:prstGeom>
            <a:ln w="38100">
              <a:solidFill>
                <a:schemeClr val="accent1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箭头连接符 2"/>
            <p:cNvCxnSpPr/>
            <p:nvPr>
              <p:custDataLst>
                <p:tags r:id="rId3"/>
              </p:custDataLst>
            </p:nvPr>
          </p:nvCxnSpPr>
          <p:spPr>
            <a:xfrm>
              <a:off x="5847583" y="3013870"/>
              <a:ext cx="553613" cy="0"/>
            </a:xfrm>
            <a:prstGeom prst="straightConnector1">
              <a:avLst/>
            </a:prstGeom>
            <a:ln w="38100">
              <a:solidFill>
                <a:schemeClr val="accent2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/>
            <p:cNvCxnSpPr/>
            <p:nvPr>
              <p:custDataLst>
                <p:tags r:id="rId4"/>
              </p:custDataLst>
            </p:nvPr>
          </p:nvCxnSpPr>
          <p:spPr>
            <a:xfrm>
              <a:off x="8005255" y="3013870"/>
              <a:ext cx="553613" cy="0"/>
            </a:xfrm>
            <a:prstGeom prst="straightConnector1">
              <a:avLst/>
            </a:prstGeom>
            <a:ln w="38100">
              <a:solidFill>
                <a:schemeClr val="accent3"/>
              </a:solidFill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>
            <p:custDataLst>
              <p:tags r:id="rId5"/>
            </p:custDataLst>
          </p:nvPr>
        </p:nvGrpSpPr>
        <p:grpSpPr>
          <a:xfrm rot="0">
            <a:off x="1918335" y="2351405"/>
            <a:ext cx="1882140" cy="3242310"/>
            <a:chOff x="1918321" y="2355264"/>
            <a:chExt cx="1882336" cy="3242128"/>
          </a:xfrm>
        </p:grpSpPr>
        <p:sp>
          <p:nvSpPr>
            <p:cNvPr id="7" name="圆角矩形 6"/>
            <p:cNvSpPr/>
            <p:nvPr>
              <p:custDataLst>
                <p:tags r:id="rId6"/>
              </p:custDataLst>
            </p:nvPr>
          </p:nvSpPr>
          <p:spPr>
            <a:xfrm>
              <a:off x="2200883" y="2355264"/>
              <a:ext cx="1317214" cy="1334408"/>
            </a:xfrm>
            <a:prstGeom prst="roundRect">
              <a:avLst>
                <a:gd name="adj" fmla="val 12141"/>
              </a:avLst>
            </a:prstGeom>
            <a:solidFill>
              <a:srgbClr val="969FBF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8" name="圆角矩形 7"/>
            <p:cNvSpPr/>
            <p:nvPr>
              <p:custDataLst>
                <p:tags r:id="rId7"/>
              </p:custDataLst>
            </p:nvPr>
          </p:nvSpPr>
          <p:spPr>
            <a:xfrm>
              <a:off x="2300596" y="2456279"/>
              <a:ext cx="1117789" cy="11323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zh-CN" altLang="en-US" sz="2000" smtClean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点击</a:t>
              </a:r>
              <a:endParaRPr lang="zh-CN" altLang="en-US" sz="20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000" smtClean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更换</a:t>
              </a:r>
              <a:endParaRPr lang="zh-CN" altLang="en-US" sz="20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8"/>
              </p:custDataLst>
            </p:nvPr>
          </p:nvSpPr>
          <p:spPr>
            <a:xfrm>
              <a:off x="1918321" y="4099415"/>
              <a:ext cx="1882336" cy="1497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p>
              <a:pPr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9"/>
            </p:custDataLst>
          </p:nvPr>
        </p:nvGrpSpPr>
        <p:grpSpPr>
          <a:xfrm rot="0">
            <a:off x="4076065" y="2351405"/>
            <a:ext cx="1882140" cy="3242310"/>
            <a:chOff x="4075995" y="2355264"/>
            <a:chExt cx="1882336" cy="3242128"/>
          </a:xfrm>
        </p:grpSpPr>
        <p:sp>
          <p:nvSpPr>
            <p:cNvPr id="12" name="圆角矩形 11"/>
            <p:cNvSpPr/>
            <p:nvPr>
              <p:custDataLst>
                <p:tags r:id="rId10"/>
              </p:custDataLst>
            </p:nvPr>
          </p:nvSpPr>
          <p:spPr>
            <a:xfrm>
              <a:off x="4358557" y="2355264"/>
              <a:ext cx="1317214" cy="1334408"/>
            </a:xfrm>
            <a:prstGeom prst="roundRect">
              <a:avLst>
                <a:gd name="adj" fmla="val 12141"/>
              </a:avLst>
            </a:prstGeom>
            <a:solidFill>
              <a:srgbClr val="F17252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>
              <p:custDataLst>
                <p:tags r:id="rId11"/>
              </p:custDataLst>
            </p:nvPr>
          </p:nvSpPr>
          <p:spPr>
            <a:xfrm>
              <a:off x="4458270" y="2456279"/>
              <a:ext cx="1117789" cy="11323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zh-CN" altLang="en-US" sz="2000" smtClean="0">
                  <a:solidFill>
                    <a:srgbClr val="F1725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点击</a:t>
              </a:r>
              <a:endParaRPr lang="zh-CN" altLang="en-US" sz="2000" smtClean="0">
                <a:solidFill>
                  <a:srgbClr val="F1725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000" smtClean="0">
                  <a:solidFill>
                    <a:srgbClr val="F1725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更换</a:t>
              </a:r>
              <a:endParaRPr lang="zh-CN" altLang="en-US" sz="2000" smtClean="0">
                <a:solidFill>
                  <a:srgbClr val="F1725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12"/>
              </p:custDataLst>
            </p:nvPr>
          </p:nvSpPr>
          <p:spPr>
            <a:xfrm>
              <a:off x="4075995" y="4099415"/>
              <a:ext cx="1882336" cy="1497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p>
              <a:pPr lvl="0"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  <a:p>
              <a:pPr lvl="0" algn="ctr"/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  <a:p>
              <a:pPr lvl="0" algn="ctr"/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>
            <p:custDataLst>
              <p:tags r:id="rId13"/>
            </p:custDataLst>
          </p:nvPr>
        </p:nvGrpSpPr>
        <p:grpSpPr>
          <a:xfrm rot="0">
            <a:off x="6233795" y="2351405"/>
            <a:ext cx="1882140" cy="3242310"/>
            <a:chOff x="6233669" y="2355264"/>
            <a:chExt cx="1882336" cy="3242128"/>
          </a:xfrm>
        </p:grpSpPr>
        <p:sp>
          <p:nvSpPr>
            <p:cNvPr id="26" name="圆角矩形 25"/>
            <p:cNvSpPr/>
            <p:nvPr>
              <p:custDataLst>
                <p:tags r:id="rId14"/>
              </p:custDataLst>
            </p:nvPr>
          </p:nvSpPr>
          <p:spPr>
            <a:xfrm>
              <a:off x="6516230" y="2355264"/>
              <a:ext cx="1317214" cy="1334408"/>
            </a:xfrm>
            <a:prstGeom prst="roundRect">
              <a:avLst>
                <a:gd name="adj" fmla="val 12141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27" name="圆角矩形 26"/>
            <p:cNvSpPr/>
            <p:nvPr>
              <p:custDataLst>
                <p:tags r:id="rId15"/>
              </p:custDataLst>
            </p:nvPr>
          </p:nvSpPr>
          <p:spPr>
            <a:xfrm>
              <a:off x="6615943" y="2456279"/>
              <a:ext cx="1117789" cy="11323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zh-CN" altLang="en-US" sz="2000" smtClean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点击</a:t>
              </a:r>
              <a:endParaRPr lang="zh-CN" altLang="en-US" sz="200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000" smtClean="0">
                  <a:solidFill>
                    <a:schemeClr val="accent1">
                      <a:lumMod val="75000"/>
                    </a:schemeClr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更换</a:t>
              </a:r>
              <a:endParaRPr lang="en-US" altLang="zh-CN" sz="2000" smtClean="0">
                <a:solidFill>
                  <a:schemeClr val="accent3">
                    <a:lumMod val="75000"/>
                  </a:schemeClr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>
              <p:custDataLst>
                <p:tags r:id="rId16"/>
              </p:custDataLst>
            </p:nvPr>
          </p:nvSpPr>
          <p:spPr>
            <a:xfrm>
              <a:off x="6233669" y="4099415"/>
              <a:ext cx="1882336" cy="1497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p>
              <a:pPr lvl="0"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  <a:p>
              <a:pPr lvl="0" algn="ctr"/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  <a:p>
              <a:pPr lvl="0" algn="ctr"/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>
            <p:custDataLst>
              <p:tags r:id="rId17"/>
            </p:custDataLst>
          </p:nvPr>
        </p:nvGrpSpPr>
        <p:grpSpPr>
          <a:xfrm rot="0">
            <a:off x="8391525" y="2351405"/>
            <a:ext cx="1882140" cy="3242310"/>
            <a:chOff x="8391343" y="2355264"/>
            <a:chExt cx="1882336" cy="3242128"/>
          </a:xfrm>
        </p:grpSpPr>
        <p:sp>
          <p:nvSpPr>
            <p:cNvPr id="29" name="圆角矩形 28"/>
            <p:cNvSpPr/>
            <p:nvPr>
              <p:custDataLst>
                <p:tags r:id="rId18"/>
              </p:custDataLst>
            </p:nvPr>
          </p:nvSpPr>
          <p:spPr>
            <a:xfrm>
              <a:off x="8673902" y="2355264"/>
              <a:ext cx="1317214" cy="1334408"/>
            </a:xfrm>
            <a:prstGeom prst="roundRect">
              <a:avLst>
                <a:gd name="adj" fmla="val 12141"/>
              </a:avLst>
            </a:prstGeom>
            <a:solidFill>
              <a:srgbClr val="F47474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>
              <p:custDataLst>
                <p:tags r:id="rId19"/>
              </p:custDataLst>
            </p:nvPr>
          </p:nvSpPr>
          <p:spPr>
            <a:xfrm>
              <a:off x="8773615" y="2456279"/>
              <a:ext cx="1117789" cy="113238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" dist="127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zh-CN" altLang="en-US" sz="2000" smtClean="0">
                  <a:solidFill>
                    <a:srgbClr val="F1725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点击</a:t>
              </a:r>
              <a:endParaRPr lang="zh-CN" altLang="en-US" sz="2000" smtClean="0">
                <a:solidFill>
                  <a:srgbClr val="F1725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000" smtClean="0">
                  <a:solidFill>
                    <a:srgbClr val="F17252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更换</a:t>
              </a:r>
              <a:endParaRPr lang="zh-CN" altLang="en-US" sz="2000" smtClean="0">
                <a:solidFill>
                  <a:srgbClr val="F1725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20"/>
              </p:custDataLst>
            </p:nvPr>
          </p:nvSpPr>
          <p:spPr>
            <a:xfrm>
              <a:off x="8391343" y="4099415"/>
              <a:ext cx="1882336" cy="14979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rmAutofit/>
            </a:bodyPr>
            <a:p>
              <a:pPr lvl="0" algn="ctr"/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华文宋体" panose="02010600040101010101" charset="-122"/>
                  <a:ea typeface="华文宋体" panose="02010600040101010101" charset="-122"/>
                  <a:sym typeface="Arial" panose="020B0604020202020204" pitchFamily="34" charset="0"/>
                </a:rPr>
                <a:t>点击可更换文字及相关情况。点击可更换文字及相关情况。</a:t>
              </a:r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  <a:p>
              <a:pPr lvl="0" algn="ctr"/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  <a:p>
              <a:pPr lvl="0" algn="ctr"/>
              <a:endParaRPr lang="zh-CN" altLang="en-US" sz="1400" dirty="0">
                <a:solidFill>
                  <a:schemeClr val="bg2">
                    <a:lumMod val="50000"/>
                  </a:schemeClr>
                </a:solidFill>
                <a:latin typeface="华文宋体" panose="02010600040101010101" charset="-122"/>
                <a:ea typeface="华文宋体" panose="02010600040101010101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43" name="图片 42" descr="9157b627fb3309905212a1ac6d7bb3ac805a6b272100d-dJxbg3_fw658"/>
          <p:cNvPicPr>
            <a:picLocks noChangeAspect="1"/>
          </p:cNvPicPr>
          <p:nvPr/>
        </p:nvPicPr>
        <p:blipFill>
          <a:blip r:embed="rId21"/>
          <a:srcRect l="-253" t="37584" r="50137" b="3283"/>
          <a:stretch>
            <a:fillRect/>
          </a:stretch>
        </p:blipFill>
        <p:spPr>
          <a:xfrm>
            <a:off x="-143510" y="-42545"/>
            <a:ext cx="1855470" cy="1520190"/>
          </a:xfrm>
          <a:prstGeom prst="snip1Rect">
            <a:avLst/>
          </a:prstGeom>
        </p:spPr>
      </p:pic>
      <p:pic>
        <p:nvPicPr>
          <p:cNvPr id="44" name="图片 43" descr="85f761b4342b81db4ad1e6ae067409bdd36b59ed2191f-Gu5Lg7_fw658"/>
          <p:cNvPicPr>
            <a:picLocks noChangeAspect="1"/>
          </p:cNvPicPr>
          <p:nvPr/>
        </p:nvPicPr>
        <p:blipFill>
          <a:blip r:embed="rId22"/>
          <a:srcRect l="81502"/>
          <a:stretch>
            <a:fillRect/>
          </a:stretch>
        </p:blipFill>
        <p:spPr>
          <a:xfrm>
            <a:off x="92710" y="857250"/>
            <a:ext cx="1545590" cy="7974330"/>
          </a:xfrm>
          <a:prstGeom prst="rect">
            <a:avLst/>
          </a:prstGeom>
        </p:spPr>
      </p:pic>
      <p:pic>
        <p:nvPicPr>
          <p:cNvPr id="45" name="图片 44" descr="85f761b4342b81db4ad1e6ae067409bdd36b59ed2191f-Gu5Lg7_fw658"/>
          <p:cNvPicPr>
            <a:picLocks noChangeAspect="1"/>
          </p:cNvPicPr>
          <p:nvPr/>
        </p:nvPicPr>
        <p:blipFill>
          <a:blip r:embed="rId22"/>
          <a:srcRect l="81502"/>
          <a:stretch>
            <a:fillRect/>
          </a:stretch>
        </p:blipFill>
        <p:spPr>
          <a:xfrm>
            <a:off x="367030" y="2502535"/>
            <a:ext cx="702310" cy="362458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1"/>
  <p:tag name="KSO_WM_UNIT_ID" val="diagram767_3*m_i*1_1"/>
  <p:tag name="KSO_WM_UNIT_CLEAR" val="1"/>
  <p:tag name="KSO_WM_UNIT_LAYERLEVEL" val="1_1"/>
  <p:tag name="KSO_WM_DIAGRAM_GROUP_CODE" val="m1-1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a"/>
  <p:tag name="KSO_WM_UNIT_INDEX" val="1_4_1"/>
  <p:tag name="KSO_WM_UNIT_ID" val="diagram767_3*m_h_a*1_4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m1-1"/>
  <p:tag name="KSO_WM_UNIT_PRESET_TEXT" val="LOREM"/>
  <p:tag name="KSO_WM_UNIT_TEXT_FILL_FORE_SCHEMECOLOR_INDEX" val="5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f"/>
  <p:tag name="KSO_WM_UNIT_INDEX" val="1_2_1"/>
  <p:tag name="KSO_WM_UNIT_ID" val="diagram767_3*m_h_f*1_2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a"/>
  <p:tag name="KSO_WM_UNIT_INDEX" val="1_2_1"/>
  <p:tag name="KSO_WM_UNIT_ID" val="diagram767_3*m_h_a*1_2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m1-1"/>
  <p:tag name="KSO_WM_UNIT_PRESET_TEXT" val="LOREM"/>
  <p:tag name="KSO_WM_UNIT_TEXT_FILL_FORE_SCHEMECOLOR_INDEX" val="8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f"/>
  <p:tag name="KSO_WM_UNIT_INDEX" val="1_1_1"/>
  <p:tag name="KSO_WM_UNIT_ID" val="diagram767_3*m_h_f*1_1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a"/>
  <p:tag name="KSO_WM_UNIT_INDEX" val="1_1_1"/>
  <p:tag name="KSO_WM_UNIT_ID" val="diagram767_3*m_h_a*1_1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m1-1"/>
  <p:tag name="KSO_WM_UNIT_PRESET_TEXT" val="LOREM"/>
  <p:tag name="KSO_WM_UNIT_TEXT_FILL_FORE_SCHEMECOLOR_INDEX" val="7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f"/>
  <p:tag name="KSO_WM_UNIT_INDEX" val="1_3_1"/>
  <p:tag name="KSO_WM_UNIT_ID" val="diagram767_3*m_h_f*1_3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a"/>
  <p:tag name="KSO_WM_UNIT_INDEX" val="1_3_1"/>
  <p:tag name="KSO_WM_UNIT_ID" val="diagram767_3*m_h_a*1_3_1"/>
  <p:tag name="KSO_WM_UNIT_CLEAR" val="1"/>
  <p:tag name="KSO_WM_UNIT_LAYERLEVEL" val="1_1_1"/>
  <p:tag name="KSO_WM_UNIT_VALUE" val="8"/>
  <p:tag name="KSO_WM_UNIT_HIGHLIGHT" val="0"/>
  <p:tag name="KSO_WM_UNIT_COMPATIBLE" val="0"/>
  <p:tag name="KSO_WM_DIAGRAM_GROUP_CODE" val="m1-1"/>
  <p:tag name="KSO_WM_UNIT_PRESET_TEXT" val="LOREM"/>
  <p:tag name="KSO_WM_UNIT_TEXT_FILL_FORE_SCHEMECOLOR_INDEX" val="9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7_4*i*0"/>
  <p:tag name="KSO_WM_TEMPLATE_CATEGORY" val="diagram"/>
  <p:tag name="KSO_WM_TEMPLATE_INDEX" val="160127"/>
  <p:tag name="KSO_WM_UNIT_INDEX" val="0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1"/>
  <p:tag name="KSO_WM_UNIT_ID" val="diagram160127_4*m_i*1_1"/>
  <p:tag name="KSO_WM_UNIT_CLEAR" val="1"/>
  <p:tag name="KSO_WM_UNIT_LAYERLEVEL" val="1_1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2"/>
  <p:tag name="KSO_WM_UNIT_ID" val="diagram160127_4*m_i*1_2"/>
  <p:tag name="KSO_WM_UNIT_CLEAR" val="1"/>
  <p:tag name="KSO_WM_UNIT_LAYERLEVEL" val="1_1"/>
  <p:tag name="KSO_WM_DIAGRAM_GROUP_CODE" val="m1-1"/>
  <p:tag name="KSO_WM_UNIT_LINE_FORE_SCHEMECOLOR_INDEX" val="6"/>
  <p:tag name="KSO_WM_UNIT_LINE_FILL_TYPE" val="2"/>
  <p:tag name="KSO_WM_UNIT_USESOURCEFORMAT_APPLY" val="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2"/>
  <p:tag name="KSO_WM_UNIT_ID" val="diagram767_3*m_i*1_2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3"/>
  <p:tag name="KSO_WM_UNIT_ID" val="diagram160127_4*m_i*1_3"/>
  <p:tag name="KSO_WM_UNIT_CLEAR" val="1"/>
  <p:tag name="KSO_WM_UNIT_LAYERLEVEL" val="1_1"/>
  <p:tag name="KSO_WM_DIAGRAM_GROUP_CODE" val="m1-1"/>
  <p:tag name="KSO_WM_UNIT_LINE_FORE_SCHEMECOLOR_INDEX" val="7"/>
  <p:tag name="KSO_WM_UNIT_LINE_FILL_TYPE" val="2"/>
  <p:tag name="KSO_WM_UNIT_USESOURCEFORMAT_APPLY" val="0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7_4*i*7"/>
  <p:tag name="KSO_WM_TEMPLATE_CATEGORY" val="diagram"/>
  <p:tag name="KSO_WM_TEMPLATE_INDEX" val="160127"/>
  <p:tag name="KSO_WM_UNIT_INDEX" val="7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4"/>
  <p:tag name="KSO_WM_UNIT_ID" val="diagram160127_4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a"/>
  <p:tag name="KSO_WM_UNIT_INDEX" val="1_1_1"/>
  <p:tag name="KSO_WM_UNIT_ID" val="diagram160127_4*m_h_a*1_1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AMET"/>
  <p:tag name="KSO_WM_UNIT_FILL_FORE_SCHEMECOLOR_INDEX" val="14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f"/>
  <p:tag name="KSO_WM_UNIT_INDEX" val="1_1_1"/>
  <p:tag name="KSO_WM_UNIT_ID" val="diagram160127_4*m_h_f*1_1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7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7_4*i*14"/>
  <p:tag name="KSO_WM_TEMPLATE_CATEGORY" val="diagram"/>
  <p:tag name="KSO_WM_TEMPLATE_INDEX" val="160127"/>
  <p:tag name="KSO_WM_UNIT_INDEX" val="14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5"/>
  <p:tag name="KSO_WM_UNIT_ID" val="diagram160127_4*m_i*1_5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a"/>
  <p:tag name="KSO_WM_UNIT_INDEX" val="1_2_1"/>
  <p:tag name="KSO_WM_UNIT_ID" val="diagram160127_4*m_h_a*1_2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AMET"/>
  <p:tag name="KSO_WM_UNIT_FILL_FORE_SCHEMECOLOR_INDEX" val="14"/>
  <p:tag name="KSO_WM_UNIT_FILL_TYPE" val="1"/>
  <p:tag name="KSO_WM_UNIT_TEXT_FILL_FORE_SCHEMECOLOR_INDEX" val="6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f"/>
  <p:tag name="KSO_WM_UNIT_INDEX" val="1_2_1"/>
  <p:tag name="KSO_WM_UNIT_ID" val="diagram160127_4*m_h_f*1_2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7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7_4*i*21"/>
  <p:tag name="KSO_WM_TEMPLATE_CATEGORY" val="diagram"/>
  <p:tag name="KSO_WM_TEMPLATE_INDEX" val="160127"/>
  <p:tag name="KSO_WM_UNIT_INDEX" val="2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3"/>
  <p:tag name="KSO_WM_UNIT_ID" val="diagram767_3*m_i*1_3"/>
  <p:tag name="KSO_WM_UNIT_CLEAR" val="1"/>
  <p:tag name="KSO_WM_UNIT_LAYERLEVEL" val="1_1"/>
  <p:tag name="KSO_WM_DIAGRAM_GROUP_CODE" val="m1-1"/>
  <p:tag name="KSO_WM_UNIT_FILL_FORE_SCHEMECOLOR_INDEX" val="9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6"/>
  <p:tag name="KSO_WM_UNIT_ID" val="diagram160127_4*m_i*1_6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a"/>
  <p:tag name="KSO_WM_UNIT_INDEX" val="1_3_1"/>
  <p:tag name="KSO_WM_UNIT_ID" val="diagram160127_4*m_h_a*1_3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AMET"/>
  <p:tag name="KSO_WM_UNIT_FILL_FORE_SCHEMECOLOR_INDEX" val="14"/>
  <p:tag name="KSO_WM_UNIT_FILL_TYPE" val="1"/>
  <p:tag name="KSO_WM_UNIT_TEXT_FILL_FORE_SCHEMECOLOR_INDEX" val="7"/>
  <p:tag name="KSO_WM_UNIT_TEXT_FILL_TYPE" val="1"/>
  <p:tag name="KSO_WM_UNIT_USESOURCEFORMAT_APPLY" val="0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f"/>
  <p:tag name="KSO_WM_UNIT_INDEX" val="1_3_1"/>
  <p:tag name="KSO_WM_UNIT_ID" val="diagram160127_4*m_h_f*1_3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7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7_4*i*28"/>
  <p:tag name="KSO_WM_TEMPLATE_CATEGORY" val="diagram"/>
  <p:tag name="KSO_WM_TEMPLATE_INDEX" val="160127"/>
  <p:tag name="KSO_WM_UNIT_INDEX" val="28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i"/>
  <p:tag name="KSO_WM_UNIT_INDEX" val="1_7"/>
  <p:tag name="KSO_WM_UNIT_ID" val="diagram160127_4*m_i*1_7"/>
  <p:tag name="KSO_WM_UNIT_CLEAR" val="1"/>
  <p:tag name="KSO_WM_UNIT_LAYERLEVEL" val="1_1"/>
  <p:tag name="KSO_WM_DIAGRAM_GROUP_CODE" val="m1-1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a"/>
  <p:tag name="KSO_WM_UNIT_INDEX" val="1_4_1"/>
  <p:tag name="KSO_WM_UNIT_ID" val="diagram160127_4*m_h_a*1_4_1"/>
  <p:tag name="KSO_WM_UNIT_CLEAR" val="1"/>
  <p:tag name="KSO_WM_UNIT_LAYERLEVEL" val="1_1_1"/>
  <p:tag name="KSO_WM_UNIT_VALUE" val="16"/>
  <p:tag name="KSO_WM_UNIT_HIGHLIGHT" val="0"/>
  <p:tag name="KSO_WM_UNIT_COMPATIBLE" val="0"/>
  <p:tag name="KSO_WM_DIAGRAM_GROUP_CODE" val="m1-1"/>
  <p:tag name="KSO_WM_UNIT_PRESET_TEXT" val="AMET"/>
  <p:tag name="KSO_WM_UNIT_FILL_FORE_SCHEMECOLOR_INDEX" val="14"/>
  <p:tag name="KSO_WM_UNIT_FILL_TYPE" val="1"/>
  <p:tag name="KSO_WM_UNIT_TEXT_FILL_FORE_SCHEMECOLOR_INDEX" val="8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7"/>
  <p:tag name="KSO_WM_UNIT_TYPE" val="m_h_f"/>
  <p:tag name="KSO_WM_UNIT_INDEX" val="1_4_1"/>
  <p:tag name="KSO_WM_UNIT_ID" val="diagram160127_4*m_h_f*1_4_1"/>
  <p:tag name="KSO_WM_UNIT_CLEAR" val="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27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1"/>
  <p:tag name="KSO_WM_UNIT_ID" val="diagram160124_4*m_i*1_1"/>
  <p:tag name="KSO_WM_UNIT_CLEAR" val="1"/>
  <p:tag name="KSO_WM_UNIT_LAYERLEVEL" val="1_1"/>
  <p:tag name="KSO_WM_DIAGRAM_GROUP_CODE" val="m1-1"/>
  <p:tag name="KSO_WM_UNIT_USESOURCEFORMAT_APPLY" val="0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4_4*i*1"/>
  <p:tag name="KSO_WM_TEMPLATE_CATEGORY" val="diagram"/>
  <p:tag name="KSO_WM_TEMPLATE_INDEX" val="160124"/>
  <p:tag name="KSO_WM_UNIT_INDEX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2"/>
  <p:tag name="KSO_WM_UNIT_ID" val="diagram160124_4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4"/>
  <p:tag name="KSO_WM_UNIT_ID" val="diagram767_3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h_f"/>
  <p:tag name="KSO_WM_UNIT_INDEX" val="1_1_1"/>
  <p:tag name="KSO_WM_UNIT_ID" val="diagram160124_4*m_h_f*1_1_1"/>
  <p:tag name="KSO_WM_UNIT_CLEAR" val="1"/>
  <p:tag name="KSO_WM_UNIT_LAYERLEVEL" val="1_1_1"/>
  <p:tag name="KSO_WM_UNIT_VALUE" val="35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3"/>
  <p:tag name="KSO_WM_UNIT_ID" val="diagram160124_4*m_i*1_3"/>
  <p:tag name="KSO_WM_UNIT_CLEAR" val="1"/>
  <p:tag name="KSO_WM_UNIT_LAYERLEVEL" val="1_1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4_4*i*9"/>
  <p:tag name="KSO_WM_TEMPLATE_CATEGORY" val="diagram"/>
  <p:tag name="KSO_WM_TEMPLATE_INDEX" val="160124"/>
  <p:tag name="KSO_WM_UNIT_INDEX" val="9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4"/>
  <p:tag name="KSO_WM_UNIT_ID" val="diagram160124_4*m_i*1_4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h_f"/>
  <p:tag name="KSO_WM_UNIT_INDEX" val="1_2_1"/>
  <p:tag name="KSO_WM_UNIT_ID" val="diagram160124_4*m_h_f*1_2_1"/>
  <p:tag name="KSO_WM_UNIT_CLEAR" val="1"/>
  <p:tag name="KSO_WM_UNIT_LAYERLEVEL" val="1_1_1"/>
  <p:tag name="KSO_WM_UNIT_VALUE" val="35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5"/>
  <p:tag name="KSO_WM_UNIT_ID" val="diagram160124_4*m_i*1_5"/>
  <p:tag name="KSO_WM_UNIT_CLEAR" val="1"/>
  <p:tag name="KSO_WM_UNIT_LAYERLEVEL" val="1_1"/>
  <p:tag name="KSO_WM_DIAGRAM_GROUP_CODE" val="m1-1"/>
  <p:tag name="KSO_WM_UNIT_LINE_FORE_SCHEMECOLOR_INDEX" val="6"/>
  <p:tag name="KSO_WM_UNIT_LINE_FILL_TYPE" val="2"/>
  <p:tag name="KSO_WM_UNIT_USESOURCEFORMAT_APPLY" val="0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4_4*i*16"/>
  <p:tag name="KSO_WM_TEMPLATE_CATEGORY" val="diagram"/>
  <p:tag name="KSO_WM_TEMPLATE_INDEX" val="160124"/>
  <p:tag name="KSO_WM_UNIT_INDEX" val="16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6"/>
  <p:tag name="KSO_WM_UNIT_ID" val="diagram160124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h_f"/>
  <p:tag name="KSO_WM_UNIT_INDEX" val="1_3_1"/>
  <p:tag name="KSO_WM_UNIT_ID" val="diagram160124_4*m_h_f*1_3_1"/>
  <p:tag name="KSO_WM_UNIT_CLEAR" val="1"/>
  <p:tag name="KSO_WM_UNIT_LAYERLEVEL" val="1_1_1"/>
  <p:tag name="KSO_WM_UNIT_VALUE" val="35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0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7"/>
  <p:tag name="KSO_WM_UNIT_ID" val="diagram160124_4*m_i*1_7"/>
  <p:tag name="KSO_WM_UNIT_CLEAR" val="1"/>
  <p:tag name="KSO_WM_UNIT_LAYERLEVEL" val="1_1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5"/>
  <p:tag name="KSO_WM_UNIT_ID" val="diagram767_3*m_i*1_5"/>
  <p:tag name="KSO_WM_UNIT_CLEAR" val="1"/>
  <p:tag name="KSO_WM_UNIT_LAYERLEVEL" val="1_1"/>
  <p:tag name="KSO_WM_DIAGRAM_GROUP_CODE" val="m1-1"/>
  <p:tag name="KSO_WM_UNIT_LINE_FORE_SCHEMECOLOR_INDEX" val="8"/>
  <p:tag name="KSO_WM_UNIT_LINE_FILL_TYPE" val="2"/>
  <p:tag name="KSO_WM_UNIT_USESOURCEFORMAT_APPLY" val="0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124_4*i*23"/>
  <p:tag name="KSO_WM_TEMPLATE_CATEGORY" val="diagram"/>
  <p:tag name="KSO_WM_TEMPLATE_INDEX" val="160124"/>
  <p:tag name="KSO_WM_UNIT_INDEX" val="23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8"/>
  <p:tag name="KSO_WM_UNIT_ID" val="diagram160124_4*m_i*1_8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h_f"/>
  <p:tag name="KSO_WM_UNIT_INDEX" val="1_4_1"/>
  <p:tag name="KSO_WM_UNIT_ID" val="diagram160124_4*m_h_f*1_4_1"/>
  <p:tag name="KSO_WM_UNIT_CLEAR" val="1"/>
  <p:tag name="KSO_WM_UNIT_LAYERLEVEL" val="1_1_1"/>
  <p:tag name="KSO_WM_UNIT_VALUE" val="35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24"/>
  <p:tag name="KSO_WM_UNIT_TYPE" val="m_i"/>
  <p:tag name="KSO_WM_UNIT_INDEX" val="1_9"/>
  <p:tag name="KSO_WM_UNIT_ID" val="diagram160124_4*m_i*1_9"/>
  <p:tag name="KSO_WM_UNIT_CLEAR" val="1"/>
  <p:tag name="KSO_WM_UNIT_LAYERLEVEL" val="1_1"/>
  <p:tag name="KSO_WM_DIAGRAM_GROUP_CODE" val="m1-1"/>
  <p:tag name="KSO_WM_UNIT_LINE_FORE_SCHEMECOLOR_INDEX" val="6"/>
  <p:tag name="KSO_WM_UNIT_LINE_FILL_TYPE" val="2"/>
  <p:tag name="KSO_WM_UNIT_USESOURCEFORMAT_APPLY" val="0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1"/>
  <p:tag name="KSO_WM_UNIT_ID" val="diagram760_3*m_i*1_1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2"/>
  <p:tag name="KSO_WM_UNIT_ID" val="diagram760_3*m_i*1_2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3"/>
  <p:tag name="KSO_WM_UNIT_ID" val="diagram760_3*m_i*1_3"/>
  <p:tag name="KSO_WM_UNIT_CLEAR" val="1"/>
  <p:tag name="KSO_WM_UNIT_LAYERLEVEL" val="1_1"/>
  <p:tag name="KSO_WM_DIAGRAM_GROUP_CODE" val="m1-1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4"/>
  <p:tag name="KSO_WM_UNIT_ID" val="diagram760_3*m_i*1_4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f"/>
  <p:tag name="KSO_WM_UNIT_INDEX" val="1_1_1"/>
  <p:tag name="KSO_WM_UNIT_ID" val="diagram760_3*m_h_f*1_1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a"/>
  <p:tag name="KSO_WM_UNIT_INDEX" val="1_1_1"/>
  <p:tag name="KSO_WM_UNIT_ID" val="diagram760_3*m_h_a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5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6"/>
  <p:tag name="KSO_WM_UNIT_ID" val="diagram767_3*m_i*1_6"/>
  <p:tag name="KSO_WM_UNIT_CLEAR" val="1"/>
  <p:tag name="KSO_WM_UNIT_LAYERLEVEL" val="1_1"/>
  <p:tag name="KSO_WM_DIAGRAM_GROUP_CODE" val="m1-1"/>
  <p:tag name="KSO_WM_UNIT_LINE_FORE_SCHEMECOLOR_INDEX" val="5"/>
  <p:tag name="KSO_WM_UNIT_LINE_FILL_TYPE" val="2"/>
  <p:tag name="KSO_WM_UNIT_USESOURCEFORMAT_APPLY" val="0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f"/>
  <p:tag name="KSO_WM_UNIT_INDEX" val="1_3_1"/>
  <p:tag name="KSO_WM_UNIT_ID" val="diagram760_3*m_h_f*1_3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a"/>
  <p:tag name="KSO_WM_UNIT_INDEX" val="1_3_1"/>
  <p:tag name="KSO_WM_UNIT_ID" val="diagram760_3*m_h_a*1_3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9"/>
  <p:tag name="KSO_WM_UNIT_TEXT_FILL_TYPE" val="1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f"/>
  <p:tag name="KSO_WM_UNIT_INDEX" val="1_4_1"/>
  <p:tag name="KSO_WM_UNIT_ID" val="diagram760_3*m_h_f*1_4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a"/>
  <p:tag name="KSO_WM_UNIT_INDEX" val="1_4_1"/>
  <p:tag name="KSO_WM_UNIT_ID" val="diagram760_3*m_h_a*1_4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7"/>
  <p:tag name="KSO_WM_UNIT_TEXT_FILL_TYPE" val="1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f"/>
  <p:tag name="KSO_WM_UNIT_INDEX" val="1_2_1"/>
  <p:tag name="KSO_WM_UNIT_ID" val="diagram760_3*m_h_f*1_2_1"/>
  <p:tag name="KSO_WM_UNIT_CLEAR" val="1"/>
  <p:tag name="KSO_WM_UNIT_LAYERLEVEL" val="1_1_1"/>
  <p:tag name="KSO_WM_UNIT_VALUE" val="24"/>
  <p:tag name="KSO_WM_UNIT_HIGHLIGHT" val="0"/>
  <p:tag name="KSO_WM_UNIT_COMPATIBLE" val="0"/>
  <p:tag name="KSO_WM_UNIT_PRESET_TEXT_INDEX" val="4"/>
  <p:tag name="KSO_WM_UNIT_PRESET_TEXT_LEN" val="50"/>
  <p:tag name="KSO_WM_DIAGRAM_GROUP_CODE" val="m1-1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h_a"/>
  <p:tag name="KSO_WM_UNIT_INDEX" val="1_2_1"/>
  <p:tag name="KSO_WM_UNIT_ID" val="diagram760_3*m_h_a*1_2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PRESET_TEXT_LEN" val="12"/>
  <p:tag name="KSO_WM_DIAGRAM_GROUP_CODE" val="m1-1"/>
</p:tagLst>
</file>

<file path=ppt/tags/tag6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5"/>
  <p:tag name="KSO_WM_UNIT_ID" val="diagram760_3*m_i*1_5"/>
  <p:tag name="KSO_WM_UNIT_CLEAR" val="1"/>
  <p:tag name="KSO_WM_UNIT_LAYERLEVEL" val="1_1"/>
  <p:tag name="KSO_WM_DIAGRAM_GROUP_CODE" val="m1-1"/>
  <p:tag name="KSO_WM_UNIT_LINE_FORE_SCHEMECOLOR_INDEX" val="5"/>
  <p:tag name="KSO_WM_UNIT_LINE_FILL_TYPE" val="2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6"/>
  <p:tag name="KSO_WM_UNIT_ID" val="diagram760_3*m_i*1_6"/>
  <p:tag name="KSO_WM_UNIT_CLEAR" val="1"/>
  <p:tag name="KSO_WM_UNIT_LAYERLEVEL" val="1_1"/>
  <p:tag name="KSO_WM_DIAGRAM_GROUP_CODE" val="m1-1"/>
  <p:tag name="KSO_WM_UNIT_LINE_FORE_SCHEMECOLOR_INDEX" val="9"/>
  <p:tag name="KSO_WM_UNIT_LINE_FILL_TYPE" val="2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7"/>
  <p:tag name="KSO_WM_UNIT_ID" val="diagram760_3*m_i*1_7"/>
  <p:tag name="KSO_WM_UNIT_CLEAR" val="1"/>
  <p:tag name="KSO_WM_UNIT_LAYERLEVEL" val="1_1"/>
  <p:tag name="KSO_WM_DIAGRAM_GROUP_CODE" val="m1-1"/>
  <p:tag name="KSO_WM_UNIT_LINE_FORE_SCHEMECOLOR_INDEX" val="6"/>
  <p:tag name="KSO_WM_UNIT_LINE_FILL_TYPE" val="2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0"/>
  <p:tag name="KSO_WM_UNIT_TYPE" val="m_i"/>
  <p:tag name="KSO_WM_UNIT_INDEX" val="1_8"/>
  <p:tag name="KSO_WM_UNIT_ID" val="diagram760_3*m_i*1_8"/>
  <p:tag name="KSO_WM_UNIT_CLEAR" val="1"/>
  <p:tag name="KSO_WM_UNIT_LAYERLEVEL" val="1_1"/>
  <p:tag name="KSO_WM_DIAGRAM_GROUP_CODE" val="m1-1"/>
  <p:tag name="KSO_WM_UNIT_LINE_FORE_SCHEMECOLOR_INDEX" val="7"/>
  <p:tag name="KSO_WM_UNIT_LINE_FILL_TYPE" val="2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7"/>
  <p:tag name="KSO_WM_UNIT_ID" val="diagram767_3*m_i*1_7"/>
  <p:tag name="KSO_WM_UNIT_CLEAR" val="1"/>
  <p:tag name="KSO_WM_UNIT_LAYERLEVEL" val="1_1"/>
  <p:tag name="KSO_WM_DIAGRAM_GROUP_CODE" val="m1-1"/>
  <p:tag name="KSO_WM_UNIT_LINE_FORE_SCHEMECOLOR_INDEX" val="9"/>
  <p:tag name="KSO_WM_UNIT_LINE_FILL_TYPE" val="2"/>
  <p:tag name="KSO_WM_UNIT_USESOURCEFORMAT_APPLY" val="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i"/>
  <p:tag name="KSO_WM_UNIT_INDEX" val="1_8"/>
  <p:tag name="KSO_WM_UNIT_ID" val="diagram767_3*m_i*1_8"/>
  <p:tag name="KSO_WM_UNIT_CLEAR" val="1"/>
  <p:tag name="KSO_WM_UNIT_LAYERLEVEL" val="1_1"/>
  <p:tag name="KSO_WM_DIAGRAM_GROUP_CODE" val="m1-1"/>
  <p:tag name="KSO_WM_UNIT_LINE_FORE_SCHEMECOLOR_INDEX" val="7"/>
  <p:tag name="KSO_WM_UNIT_LINE_FILL_TYPE" val="2"/>
  <p:tag name="KSO_WM_UNIT_USESOURCEFORMAT_APPLY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67"/>
  <p:tag name="KSO_WM_UNIT_TYPE" val="m_h_f"/>
  <p:tag name="KSO_WM_UNIT_INDEX" val="1_4_1"/>
  <p:tag name="KSO_WM_UNIT_ID" val="diagram767_3*m_h_f*1_4_1"/>
  <p:tag name="KSO_WM_UNIT_CLEAR" val="1"/>
  <p:tag name="KSO_WM_UNIT_LAYERLEVEL" val="1_1_1"/>
  <p:tag name="KSO_WM_UNIT_VALUE" val="8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TEXT_FILL_FORE_SCHEMECOLOR_INDEX" val="13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1325</Words>
  <Application>WPS 演示</Application>
  <PresentationFormat>宽屏</PresentationFormat>
  <Paragraphs>144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华文宋体</vt:lpstr>
      <vt:lpstr>华文细黑</vt:lpstr>
      <vt:lpstr>微软雅黑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zhangfangjing</dc:creator>
  <cp:lastModifiedBy>李慧民</cp:lastModifiedBy>
  <cp:revision>5</cp:revision>
  <dcterms:created xsi:type="dcterms:W3CDTF">2018-03-16T06:34:00Z</dcterms:created>
  <dcterms:modified xsi:type="dcterms:W3CDTF">2018-04-07T09:53:18Z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