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4D86"/>
    <a:srgbClr val="EF5664"/>
    <a:srgbClr val="A962AA"/>
    <a:srgbClr val="8E8AE9"/>
    <a:srgbClr val="B84D89"/>
    <a:srgbClr val="6D59D4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8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3" d="100"/>
        <a:sy n="4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8" r="554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6975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EA2B4A8-10BD-4BD1-A344-51B574402197}" type="datetimeFigureOut">
              <a:rPr lang="zh-CN" altLang="en-US"/>
              <a:pPr>
                <a:defRPr/>
              </a:pPr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B0F1AE0D-E6E7-4D97-A4A3-E1C7975D93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712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97284A6-C9E5-41D7-9C76-F1D2B57BC2CA}" type="datetimeFigureOut">
              <a:rPr lang="zh-CN" altLang="en-US"/>
              <a:pPr>
                <a:defRPr/>
              </a:pPr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75D15CBF-05C6-48B7-82EA-593FF13975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841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DE419A9-1A87-4ABF-9C5F-D98A7EF5C817}" type="datetimeFigureOut">
              <a:rPr lang="zh-CN" altLang="en-US"/>
              <a:pPr>
                <a:defRPr/>
              </a:pPr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FBA772F9-03C4-4EA3-B4FB-6F93513B12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646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78A9C0-521D-499C-8728-54A675333ADC}" type="datetimeFigureOut">
              <a:rPr lang="zh-CN" altLang="en-US"/>
              <a:pPr>
                <a:defRPr/>
              </a:pPr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A9A6FB31-0E7C-45E5-B6FD-AF7176671B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729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55303E-F092-4345-ADCD-5335838D0DAE}" type="datetimeFigureOut">
              <a:rPr lang="zh-CN" altLang="en-US"/>
              <a:pPr>
                <a:defRPr/>
              </a:pPr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3FCFF8C1-1C2A-499B-9455-CDE2A1EA35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39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67C08B3-566F-4F1A-B254-50F426AF8316}" type="datetimeFigureOut">
              <a:rPr lang="zh-CN" altLang="en-US"/>
              <a:pPr>
                <a:defRPr/>
              </a:pPr>
              <a:t>2018/7/23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66B6FCD8-B223-4146-8696-25CD59A3C9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408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B6A5296-19D9-410F-9237-A723BB729DA5}" type="datetimeFigureOut">
              <a:rPr lang="zh-CN" altLang="en-US"/>
              <a:pPr>
                <a:defRPr/>
              </a:pPr>
              <a:t>2018/7/23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E31F22FD-6561-4121-BED5-5EF38347CA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46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31FB915-9ED5-4736-9FD7-824CACF0E3A1}" type="datetimeFigureOut">
              <a:rPr lang="zh-CN" altLang="en-US"/>
              <a:pPr>
                <a:defRPr/>
              </a:pPr>
              <a:t>2018/7/23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044E99FD-794F-480D-BBB2-68A4E72F0D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186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B9373C9-0C67-473C-84F1-9570F49F219D}" type="datetimeFigureOut">
              <a:rPr lang="zh-CN" altLang="en-US"/>
              <a:pPr>
                <a:defRPr/>
              </a:pPr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1AE9A900-6DF2-454E-85AE-750F2DF908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946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FB9910E-DE6C-41CB-AE95-9E58B4F832D2}" type="datetimeFigureOut">
              <a:rPr lang="zh-CN" altLang="en-US"/>
              <a:pPr>
                <a:defRPr/>
              </a:pPr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B0A916B8-4D6A-4213-AE21-3080CBF95C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553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8" r="5548" b="91667"/>
          <a:stretch>
            <a:fillRect/>
          </a:stretch>
        </p:blipFill>
        <p:spPr bwMode="auto">
          <a:xfrm>
            <a:off x="0" y="0"/>
            <a:ext cx="121920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8" t="92223" r="5548" b="278"/>
          <a:stretch>
            <a:fillRect/>
          </a:stretch>
        </p:blipFill>
        <p:spPr bwMode="auto">
          <a:xfrm>
            <a:off x="0" y="6477000"/>
            <a:ext cx="121920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5" name="组合 8"/>
          <p:cNvGrpSpPr>
            <a:grpSpLocks/>
          </p:cNvGrpSpPr>
          <p:nvPr/>
        </p:nvGrpSpPr>
        <p:grpSpPr bwMode="auto">
          <a:xfrm>
            <a:off x="2743200" y="3562350"/>
            <a:ext cx="6705600" cy="1219200"/>
            <a:chOff x="2466975" y="3752850"/>
            <a:chExt cx="7258050" cy="121920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2466975" y="3752850"/>
              <a:ext cx="7258050" cy="0"/>
            </a:xfrm>
            <a:prstGeom prst="line">
              <a:avLst/>
            </a:prstGeom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2466975" y="4972050"/>
              <a:ext cx="7258050" cy="0"/>
            </a:xfrm>
            <a:prstGeom prst="line">
              <a:avLst/>
            </a:prstGeom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16" name="矩形 9"/>
          <p:cNvSpPr>
            <a:spLocks noChangeArrowheads="1"/>
          </p:cNvSpPr>
          <p:nvPr/>
        </p:nvSpPr>
        <p:spPr bwMode="auto">
          <a:xfrm>
            <a:off x="2374900" y="3817938"/>
            <a:ext cx="74580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创意多彩个人工作总结述职报告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855370" y="731685"/>
            <a:ext cx="648126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9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2020</a:t>
            </a:r>
            <a:endParaRPr lang="zh-CN" altLang="en-US" sz="199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5"/>
          <p:cNvSpPr>
            <a:spLocks/>
          </p:cNvSpPr>
          <p:nvPr/>
        </p:nvSpPr>
        <p:spPr bwMode="auto">
          <a:xfrm>
            <a:off x="6132513" y="2771775"/>
            <a:ext cx="1657350" cy="2333625"/>
          </a:xfrm>
          <a:custGeom>
            <a:avLst/>
            <a:gdLst>
              <a:gd name="T0" fmla="*/ 1467 w 1467"/>
              <a:gd name="T1" fmla="*/ 571 h 2068"/>
              <a:gd name="T2" fmla="*/ 1467 w 1467"/>
              <a:gd name="T3" fmla="*/ 1909 h 2068"/>
              <a:gd name="T4" fmla="*/ 1309 w 1467"/>
              <a:gd name="T5" fmla="*/ 2068 h 2068"/>
              <a:gd name="T6" fmla="*/ 724 w 1467"/>
              <a:gd name="T7" fmla="*/ 2068 h 2068"/>
              <a:gd name="T8" fmla="*/ 566 w 1467"/>
              <a:gd name="T9" fmla="*/ 1909 h 2068"/>
              <a:gd name="T10" fmla="*/ 566 w 1467"/>
              <a:gd name="T11" fmla="*/ 571 h 2068"/>
              <a:gd name="T12" fmla="*/ 566 w 1467"/>
              <a:gd name="T13" fmla="*/ 562 h 2068"/>
              <a:gd name="T14" fmla="*/ 3 w 1467"/>
              <a:gd name="T15" fmla="*/ 1 h 2068"/>
              <a:gd name="T16" fmla="*/ 0 w 1467"/>
              <a:gd name="T17" fmla="*/ 0 h 2068"/>
              <a:gd name="T18" fmla="*/ 896 w 1467"/>
              <a:gd name="T19" fmla="*/ 0 h 2068"/>
              <a:gd name="T20" fmla="*/ 1467 w 1467"/>
              <a:gd name="T21" fmla="*/ 571 h 2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67" h="2068">
                <a:moveTo>
                  <a:pt x="1467" y="571"/>
                </a:moveTo>
                <a:cubicBezTo>
                  <a:pt x="1467" y="1909"/>
                  <a:pt x="1467" y="1909"/>
                  <a:pt x="1467" y="1909"/>
                </a:cubicBezTo>
                <a:cubicBezTo>
                  <a:pt x="1467" y="1996"/>
                  <a:pt x="1396" y="2068"/>
                  <a:pt x="1309" y="2068"/>
                </a:cubicBezTo>
                <a:cubicBezTo>
                  <a:pt x="724" y="2068"/>
                  <a:pt x="724" y="2068"/>
                  <a:pt x="724" y="2068"/>
                </a:cubicBezTo>
                <a:cubicBezTo>
                  <a:pt x="637" y="2068"/>
                  <a:pt x="566" y="1996"/>
                  <a:pt x="566" y="1909"/>
                </a:cubicBezTo>
                <a:cubicBezTo>
                  <a:pt x="566" y="571"/>
                  <a:pt x="566" y="571"/>
                  <a:pt x="566" y="571"/>
                </a:cubicBezTo>
                <a:cubicBezTo>
                  <a:pt x="566" y="568"/>
                  <a:pt x="566" y="565"/>
                  <a:pt x="566" y="562"/>
                </a:cubicBezTo>
                <a:cubicBezTo>
                  <a:pt x="556" y="262"/>
                  <a:pt x="311" y="19"/>
                  <a:pt x="3" y="1"/>
                </a:cubicBezTo>
                <a:cubicBezTo>
                  <a:pt x="2" y="1"/>
                  <a:pt x="1" y="0"/>
                  <a:pt x="0" y="0"/>
                </a:cubicBezTo>
                <a:cubicBezTo>
                  <a:pt x="896" y="0"/>
                  <a:pt x="896" y="0"/>
                  <a:pt x="896" y="0"/>
                </a:cubicBezTo>
                <a:cubicBezTo>
                  <a:pt x="1211" y="0"/>
                  <a:pt x="1467" y="256"/>
                  <a:pt x="1467" y="571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1" name="Freeform 6"/>
          <p:cNvSpPr>
            <a:spLocks/>
          </p:cNvSpPr>
          <p:nvPr/>
        </p:nvSpPr>
        <p:spPr bwMode="auto">
          <a:xfrm>
            <a:off x="5443538" y="1733550"/>
            <a:ext cx="2332037" cy="1655763"/>
          </a:xfrm>
          <a:custGeom>
            <a:avLst/>
            <a:gdLst>
              <a:gd name="T0" fmla="*/ 2147483647 w 2067"/>
              <a:gd name="T1" fmla="*/ 0 h 1468"/>
              <a:gd name="T2" fmla="*/ 2147483647 w 2067"/>
              <a:gd name="T3" fmla="*/ 0 h 1468"/>
              <a:gd name="T4" fmla="*/ 2147483647 w 2067"/>
              <a:gd name="T5" fmla="*/ 2147483647 h 1468"/>
              <a:gd name="T6" fmla="*/ 2147483647 w 2067"/>
              <a:gd name="T7" fmla="*/ 2147483647 h 1468"/>
              <a:gd name="T8" fmla="*/ 2147483647 w 2067"/>
              <a:gd name="T9" fmla="*/ 2147483647 h 1468"/>
              <a:gd name="T10" fmla="*/ 2147483647 w 2067"/>
              <a:gd name="T11" fmla="*/ 2147483647 h 1468"/>
              <a:gd name="T12" fmla="*/ 2147483647 w 2067"/>
              <a:gd name="T13" fmla="*/ 2147483647 h 1468"/>
              <a:gd name="T14" fmla="*/ 2147483647 w 2067"/>
              <a:gd name="T15" fmla="*/ 2147483647 h 1468"/>
              <a:gd name="T16" fmla="*/ 0 w 2067"/>
              <a:gd name="T17" fmla="*/ 2147483647 h 1468"/>
              <a:gd name="T18" fmla="*/ 0 w 2067"/>
              <a:gd name="T19" fmla="*/ 2147483647 h 1468"/>
              <a:gd name="T20" fmla="*/ 2147483647 w 2067"/>
              <a:gd name="T21" fmla="*/ 0 h 14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67" h="1468">
                <a:moveTo>
                  <a:pt x="571" y="0"/>
                </a:moveTo>
                <a:cubicBezTo>
                  <a:pt x="1909" y="0"/>
                  <a:pt x="1909" y="0"/>
                  <a:pt x="1909" y="0"/>
                </a:cubicBezTo>
                <a:cubicBezTo>
                  <a:pt x="1996" y="0"/>
                  <a:pt x="2067" y="71"/>
                  <a:pt x="2067" y="159"/>
                </a:cubicBezTo>
                <a:cubicBezTo>
                  <a:pt x="2067" y="743"/>
                  <a:pt x="2067" y="743"/>
                  <a:pt x="2067" y="743"/>
                </a:cubicBezTo>
                <a:cubicBezTo>
                  <a:pt x="2067" y="831"/>
                  <a:pt x="1996" y="902"/>
                  <a:pt x="1909" y="902"/>
                </a:cubicBezTo>
                <a:cubicBezTo>
                  <a:pt x="571" y="902"/>
                  <a:pt x="571" y="902"/>
                  <a:pt x="571" y="902"/>
                </a:cubicBezTo>
                <a:cubicBezTo>
                  <a:pt x="568" y="902"/>
                  <a:pt x="565" y="902"/>
                  <a:pt x="562" y="902"/>
                </a:cubicBezTo>
                <a:cubicBezTo>
                  <a:pt x="261" y="911"/>
                  <a:pt x="19" y="1156"/>
                  <a:pt x="1" y="1464"/>
                </a:cubicBezTo>
                <a:cubicBezTo>
                  <a:pt x="0" y="1465"/>
                  <a:pt x="0" y="1467"/>
                  <a:pt x="0" y="1468"/>
                </a:cubicBezTo>
                <a:cubicBezTo>
                  <a:pt x="0" y="571"/>
                  <a:pt x="0" y="571"/>
                  <a:pt x="0" y="571"/>
                </a:cubicBezTo>
                <a:cubicBezTo>
                  <a:pt x="0" y="256"/>
                  <a:pt x="256" y="0"/>
                  <a:pt x="571" y="0"/>
                </a:cubicBez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7"/>
          <p:cNvSpPr>
            <a:spLocks/>
          </p:cNvSpPr>
          <p:nvPr/>
        </p:nvSpPr>
        <p:spPr bwMode="auto">
          <a:xfrm>
            <a:off x="4402138" y="1747838"/>
            <a:ext cx="1657350" cy="2332037"/>
          </a:xfrm>
          <a:custGeom>
            <a:avLst/>
            <a:gdLst>
              <a:gd name="T0" fmla="*/ 0 w 1467"/>
              <a:gd name="T1" fmla="*/ 1497 h 2068"/>
              <a:gd name="T2" fmla="*/ 0 w 1467"/>
              <a:gd name="T3" fmla="*/ 159 h 2068"/>
              <a:gd name="T4" fmla="*/ 158 w 1467"/>
              <a:gd name="T5" fmla="*/ 0 h 2068"/>
              <a:gd name="T6" fmla="*/ 743 w 1467"/>
              <a:gd name="T7" fmla="*/ 0 h 2068"/>
              <a:gd name="T8" fmla="*/ 901 w 1467"/>
              <a:gd name="T9" fmla="*/ 159 h 2068"/>
              <a:gd name="T10" fmla="*/ 901 w 1467"/>
              <a:gd name="T11" fmla="*/ 1497 h 2068"/>
              <a:gd name="T12" fmla="*/ 902 w 1467"/>
              <a:gd name="T13" fmla="*/ 1506 h 2068"/>
              <a:gd name="T14" fmla="*/ 1464 w 1467"/>
              <a:gd name="T15" fmla="*/ 2067 h 2068"/>
              <a:gd name="T16" fmla="*/ 1467 w 1467"/>
              <a:gd name="T17" fmla="*/ 2068 h 2068"/>
              <a:gd name="T18" fmla="*/ 571 w 1467"/>
              <a:gd name="T19" fmla="*/ 2068 h 2068"/>
              <a:gd name="T20" fmla="*/ 0 w 1467"/>
              <a:gd name="T21" fmla="*/ 1497 h 2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67" h="2068">
                <a:moveTo>
                  <a:pt x="0" y="1497"/>
                </a:moveTo>
                <a:cubicBezTo>
                  <a:pt x="0" y="159"/>
                  <a:pt x="0" y="159"/>
                  <a:pt x="0" y="159"/>
                </a:cubicBezTo>
                <a:cubicBezTo>
                  <a:pt x="0" y="72"/>
                  <a:pt x="71" y="0"/>
                  <a:pt x="158" y="0"/>
                </a:cubicBezTo>
                <a:cubicBezTo>
                  <a:pt x="743" y="0"/>
                  <a:pt x="743" y="0"/>
                  <a:pt x="743" y="0"/>
                </a:cubicBezTo>
                <a:cubicBezTo>
                  <a:pt x="830" y="0"/>
                  <a:pt x="901" y="72"/>
                  <a:pt x="901" y="159"/>
                </a:cubicBezTo>
                <a:cubicBezTo>
                  <a:pt x="901" y="1497"/>
                  <a:pt x="901" y="1497"/>
                  <a:pt x="901" y="1497"/>
                </a:cubicBezTo>
                <a:cubicBezTo>
                  <a:pt x="901" y="1500"/>
                  <a:pt x="901" y="1503"/>
                  <a:pt x="902" y="1506"/>
                </a:cubicBezTo>
                <a:cubicBezTo>
                  <a:pt x="911" y="1806"/>
                  <a:pt x="1156" y="2049"/>
                  <a:pt x="1464" y="2067"/>
                </a:cubicBezTo>
                <a:cubicBezTo>
                  <a:pt x="1465" y="2067"/>
                  <a:pt x="1466" y="2068"/>
                  <a:pt x="1467" y="2068"/>
                </a:cubicBezTo>
                <a:cubicBezTo>
                  <a:pt x="571" y="2068"/>
                  <a:pt x="571" y="2068"/>
                  <a:pt x="571" y="2068"/>
                </a:cubicBezTo>
                <a:cubicBezTo>
                  <a:pt x="256" y="2068"/>
                  <a:pt x="0" y="1812"/>
                  <a:pt x="0" y="1497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3" name="Freeform 8"/>
          <p:cNvSpPr>
            <a:spLocks/>
          </p:cNvSpPr>
          <p:nvPr/>
        </p:nvSpPr>
        <p:spPr bwMode="auto">
          <a:xfrm>
            <a:off x="4418013" y="3463925"/>
            <a:ext cx="2333625" cy="1655763"/>
          </a:xfrm>
          <a:custGeom>
            <a:avLst/>
            <a:gdLst>
              <a:gd name="T0" fmla="*/ 2147483647 w 2068"/>
              <a:gd name="T1" fmla="*/ 2147483647 h 1468"/>
              <a:gd name="T2" fmla="*/ 2147483647 w 2068"/>
              <a:gd name="T3" fmla="*/ 2147483647 h 1468"/>
              <a:gd name="T4" fmla="*/ 0 w 2068"/>
              <a:gd name="T5" fmla="*/ 2147483647 h 1468"/>
              <a:gd name="T6" fmla="*/ 0 w 2068"/>
              <a:gd name="T7" fmla="*/ 2147483647 h 1468"/>
              <a:gd name="T8" fmla="*/ 2147483647 w 2068"/>
              <a:gd name="T9" fmla="*/ 2147483647 h 1468"/>
              <a:gd name="T10" fmla="*/ 2147483647 w 2068"/>
              <a:gd name="T11" fmla="*/ 2147483647 h 1468"/>
              <a:gd name="T12" fmla="*/ 2147483647 w 2068"/>
              <a:gd name="T13" fmla="*/ 2147483647 h 1468"/>
              <a:gd name="T14" fmla="*/ 2147483647 w 2068"/>
              <a:gd name="T15" fmla="*/ 2147483647 h 1468"/>
              <a:gd name="T16" fmla="*/ 2147483647 w 2068"/>
              <a:gd name="T17" fmla="*/ 0 h 1468"/>
              <a:gd name="T18" fmla="*/ 2147483647 w 2068"/>
              <a:gd name="T19" fmla="*/ 2147483647 h 1468"/>
              <a:gd name="T20" fmla="*/ 2147483647 w 2068"/>
              <a:gd name="T21" fmla="*/ 2147483647 h 14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68" h="1468">
                <a:moveTo>
                  <a:pt x="1497" y="1468"/>
                </a:moveTo>
                <a:cubicBezTo>
                  <a:pt x="158" y="1468"/>
                  <a:pt x="158" y="1468"/>
                  <a:pt x="158" y="1468"/>
                </a:cubicBezTo>
                <a:cubicBezTo>
                  <a:pt x="71" y="1468"/>
                  <a:pt x="0" y="1397"/>
                  <a:pt x="0" y="1309"/>
                </a:cubicBezTo>
                <a:cubicBezTo>
                  <a:pt x="0" y="725"/>
                  <a:pt x="0" y="725"/>
                  <a:pt x="0" y="725"/>
                </a:cubicBezTo>
                <a:cubicBezTo>
                  <a:pt x="0" y="637"/>
                  <a:pt x="71" y="566"/>
                  <a:pt x="158" y="566"/>
                </a:cubicBezTo>
                <a:cubicBezTo>
                  <a:pt x="1497" y="566"/>
                  <a:pt x="1497" y="566"/>
                  <a:pt x="1497" y="566"/>
                </a:cubicBezTo>
                <a:cubicBezTo>
                  <a:pt x="1500" y="566"/>
                  <a:pt x="1503" y="566"/>
                  <a:pt x="1506" y="566"/>
                </a:cubicBezTo>
                <a:cubicBezTo>
                  <a:pt x="1806" y="557"/>
                  <a:pt x="2049" y="312"/>
                  <a:pt x="2067" y="4"/>
                </a:cubicBezTo>
                <a:cubicBezTo>
                  <a:pt x="2067" y="3"/>
                  <a:pt x="2067" y="1"/>
                  <a:pt x="2068" y="0"/>
                </a:cubicBezTo>
                <a:cubicBezTo>
                  <a:pt x="2068" y="897"/>
                  <a:pt x="2068" y="897"/>
                  <a:pt x="2068" y="897"/>
                </a:cubicBezTo>
                <a:cubicBezTo>
                  <a:pt x="2068" y="1212"/>
                  <a:pt x="1811" y="1468"/>
                  <a:pt x="1497" y="1468"/>
                </a:cubicBez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4" name="矩形 28"/>
          <p:cNvSpPr>
            <a:spLocks noChangeArrowheads="1"/>
          </p:cNvSpPr>
          <p:nvPr/>
        </p:nvSpPr>
        <p:spPr bwMode="auto">
          <a:xfrm>
            <a:off x="4665663" y="2070100"/>
            <a:ext cx="5127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>
                <a:solidFill>
                  <a:schemeClr val="bg1"/>
                </a:solidFill>
                <a:latin typeface="Impact" pitchFamily="34" charset="0"/>
                <a:ea typeface="Malgun Gothic" pitchFamily="34" charset="-127"/>
                <a:cs typeface="Adobe Naskh Medium" pitchFamily="50" charset="-78"/>
              </a:rPr>
              <a:t>01</a:t>
            </a:r>
            <a:endParaRPr lang="zh-CN" altLang="en-US" sz="2800">
              <a:solidFill>
                <a:schemeClr val="bg1"/>
              </a:solidFill>
              <a:latin typeface="Impact" pitchFamily="34" charset="0"/>
              <a:ea typeface="Malgun Gothic" pitchFamily="34" charset="-127"/>
              <a:cs typeface="Adobe Naskh Medium" pitchFamily="50" charset="-78"/>
            </a:endParaRPr>
          </a:p>
        </p:txBody>
      </p:sp>
      <p:sp>
        <p:nvSpPr>
          <p:cNvPr id="22535" name="矩形 29"/>
          <p:cNvSpPr>
            <a:spLocks noChangeArrowheads="1"/>
          </p:cNvSpPr>
          <p:nvPr/>
        </p:nvSpPr>
        <p:spPr bwMode="auto">
          <a:xfrm>
            <a:off x="7099300" y="1987550"/>
            <a:ext cx="555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>
                <a:solidFill>
                  <a:schemeClr val="bg1"/>
                </a:solidFill>
                <a:latin typeface="Impact" pitchFamily="34" charset="0"/>
                <a:ea typeface="Malgun Gothic" pitchFamily="34" charset="-127"/>
                <a:cs typeface="Adobe Naskh Medium" pitchFamily="50" charset="-78"/>
              </a:rPr>
              <a:t>02</a:t>
            </a:r>
            <a:endParaRPr lang="zh-CN" altLang="en-US" sz="2800">
              <a:solidFill>
                <a:schemeClr val="bg1"/>
              </a:solidFill>
              <a:latin typeface="Impact" pitchFamily="34" charset="0"/>
              <a:ea typeface="Malgun Gothic" pitchFamily="34" charset="-127"/>
              <a:cs typeface="Adobe Naskh Medium" pitchFamily="50" charset="-78"/>
            </a:endParaRPr>
          </a:p>
        </p:txBody>
      </p:sp>
      <p:sp>
        <p:nvSpPr>
          <p:cNvPr id="22536" name="矩形 30"/>
          <p:cNvSpPr>
            <a:spLocks noChangeArrowheads="1"/>
          </p:cNvSpPr>
          <p:nvPr/>
        </p:nvSpPr>
        <p:spPr bwMode="auto">
          <a:xfrm>
            <a:off x="7029450" y="4427538"/>
            <a:ext cx="568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>
                <a:solidFill>
                  <a:schemeClr val="bg1"/>
                </a:solidFill>
                <a:latin typeface="Impact" pitchFamily="34" charset="0"/>
                <a:ea typeface="Malgun Gothic" pitchFamily="34" charset="-127"/>
                <a:cs typeface="Adobe Naskh Medium" pitchFamily="50" charset="-78"/>
              </a:rPr>
              <a:t>03</a:t>
            </a:r>
            <a:endParaRPr lang="zh-CN" altLang="en-US" sz="2800">
              <a:solidFill>
                <a:schemeClr val="bg1"/>
              </a:solidFill>
              <a:latin typeface="Impact" pitchFamily="34" charset="0"/>
              <a:ea typeface="Malgun Gothic" pitchFamily="34" charset="-127"/>
              <a:cs typeface="Adobe Naskh Medium" pitchFamily="50" charset="-78"/>
            </a:endParaRPr>
          </a:p>
        </p:txBody>
      </p:sp>
      <p:sp>
        <p:nvSpPr>
          <p:cNvPr id="22537" name="矩形 31"/>
          <p:cNvSpPr>
            <a:spLocks noChangeArrowheads="1"/>
          </p:cNvSpPr>
          <p:nvPr/>
        </p:nvSpPr>
        <p:spPr bwMode="auto">
          <a:xfrm>
            <a:off x="4622800" y="4348163"/>
            <a:ext cx="555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>
                <a:solidFill>
                  <a:schemeClr val="bg1"/>
                </a:solidFill>
                <a:latin typeface="Impact" pitchFamily="34" charset="0"/>
                <a:ea typeface="Malgun Gothic" pitchFamily="34" charset="-127"/>
                <a:cs typeface="Adobe Naskh Medium" pitchFamily="50" charset="-78"/>
              </a:rPr>
              <a:t>04</a:t>
            </a:r>
            <a:endParaRPr lang="zh-CN" altLang="en-US" sz="2800">
              <a:solidFill>
                <a:schemeClr val="bg1"/>
              </a:solidFill>
              <a:latin typeface="Impact" pitchFamily="34" charset="0"/>
              <a:ea typeface="Malgun Gothic" pitchFamily="34" charset="-127"/>
              <a:cs typeface="Adobe Naskh Medium" pitchFamily="50" charset="-78"/>
            </a:endParaRPr>
          </a:p>
        </p:txBody>
      </p:sp>
      <p:sp>
        <p:nvSpPr>
          <p:cNvPr id="33" name="TextBox 57"/>
          <p:cNvSpPr txBox="1"/>
          <p:nvPr/>
        </p:nvSpPr>
        <p:spPr bwMode="auto">
          <a:xfrm>
            <a:off x="1465263" y="181927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57"/>
          <p:cNvSpPr txBox="1"/>
          <p:nvPr/>
        </p:nvSpPr>
        <p:spPr bwMode="auto">
          <a:xfrm>
            <a:off x="8039100" y="181927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57"/>
          <p:cNvSpPr txBox="1"/>
          <p:nvPr/>
        </p:nvSpPr>
        <p:spPr bwMode="auto">
          <a:xfrm>
            <a:off x="1465263" y="423703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57"/>
          <p:cNvSpPr txBox="1"/>
          <p:nvPr/>
        </p:nvSpPr>
        <p:spPr bwMode="auto">
          <a:xfrm>
            <a:off x="8039100" y="423703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2" name="文本框 13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reeform 8"/>
          <p:cNvSpPr>
            <a:spLocks/>
          </p:cNvSpPr>
          <p:nvPr/>
        </p:nvSpPr>
        <p:spPr bwMode="auto">
          <a:xfrm>
            <a:off x="4465638" y="1808163"/>
            <a:ext cx="1187450" cy="1373187"/>
          </a:xfrm>
          <a:custGeom>
            <a:avLst/>
            <a:gdLst>
              <a:gd name="T0" fmla="*/ 0 w 1240"/>
              <a:gd name="T1" fmla="*/ 0 h 1434"/>
              <a:gd name="T2" fmla="*/ 2147483647 w 1240"/>
              <a:gd name="T3" fmla="*/ 2147483647 h 1434"/>
              <a:gd name="T4" fmla="*/ 0 w 1240"/>
              <a:gd name="T5" fmla="*/ 2147483647 h 1434"/>
              <a:gd name="T6" fmla="*/ 2147483647 w 1240"/>
              <a:gd name="T7" fmla="*/ 2147483647 h 1434"/>
              <a:gd name="T8" fmla="*/ 0 w 1240"/>
              <a:gd name="T9" fmla="*/ 0 h 14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40" h="1434">
                <a:moveTo>
                  <a:pt x="0" y="0"/>
                </a:moveTo>
                <a:lnTo>
                  <a:pt x="1240" y="718"/>
                </a:lnTo>
                <a:lnTo>
                  <a:pt x="0" y="1434"/>
                </a:lnTo>
                <a:lnTo>
                  <a:pt x="333" y="718"/>
                </a:lnTo>
                <a:lnTo>
                  <a:pt x="0" y="0"/>
                </a:ln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5" name="Freeform 9"/>
          <p:cNvSpPr>
            <a:spLocks/>
          </p:cNvSpPr>
          <p:nvPr/>
        </p:nvSpPr>
        <p:spPr bwMode="auto">
          <a:xfrm>
            <a:off x="5060950" y="1808163"/>
            <a:ext cx="1187450" cy="1373187"/>
          </a:xfrm>
          <a:custGeom>
            <a:avLst/>
            <a:gdLst>
              <a:gd name="T0" fmla="*/ 0 w 1240"/>
              <a:gd name="T1" fmla="*/ 0 h 1434"/>
              <a:gd name="T2" fmla="*/ 2147483647 w 1240"/>
              <a:gd name="T3" fmla="*/ 2147483647 h 1434"/>
              <a:gd name="T4" fmla="*/ 2147483647 w 1240"/>
              <a:gd name="T5" fmla="*/ 2147483647 h 1434"/>
              <a:gd name="T6" fmla="*/ 2147483647 w 1240"/>
              <a:gd name="T7" fmla="*/ 2147483647 h 1434"/>
              <a:gd name="T8" fmla="*/ 0 w 1240"/>
              <a:gd name="T9" fmla="*/ 2147483647 h 1434"/>
              <a:gd name="T10" fmla="*/ 2147483647 w 1240"/>
              <a:gd name="T11" fmla="*/ 2147483647 h 1434"/>
              <a:gd name="T12" fmla="*/ 0 w 1240"/>
              <a:gd name="T13" fmla="*/ 0 h 14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40" h="1434">
                <a:moveTo>
                  <a:pt x="0" y="0"/>
                </a:moveTo>
                <a:lnTo>
                  <a:pt x="109" y="234"/>
                </a:lnTo>
                <a:lnTo>
                  <a:pt x="945" y="718"/>
                </a:lnTo>
                <a:lnTo>
                  <a:pt x="109" y="1200"/>
                </a:lnTo>
                <a:lnTo>
                  <a:pt x="0" y="1434"/>
                </a:lnTo>
                <a:lnTo>
                  <a:pt x="1240" y="718"/>
                </a:lnTo>
                <a:lnTo>
                  <a:pt x="0" y="0"/>
                </a:ln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6" name="Freeform 21"/>
          <p:cNvSpPr>
            <a:spLocks/>
          </p:cNvSpPr>
          <p:nvPr/>
        </p:nvSpPr>
        <p:spPr bwMode="auto">
          <a:xfrm>
            <a:off x="5160963" y="2398713"/>
            <a:ext cx="211137" cy="209550"/>
          </a:xfrm>
          <a:custGeom>
            <a:avLst/>
            <a:gdLst>
              <a:gd name="T0" fmla="*/ 2147483647 w 129"/>
              <a:gd name="T1" fmla="*/ 0 h 128"/>
              <a:gd name="T2" fmla="*/ 2147483647 w 129"/>
              <a:gd name="T3" fmla="*/ 2147483647 h 128"/>
              <a:gd name="T4" fmla="*/ 2147483647 w 129"/>
              <a:gd name="T5" fmla="*/ 2147483647 h 128"/>
              <a:gd name="T6" fmla="*/ 2147483647 w 129"/>
              <a:gd name="T7" fmla="*/ 2147483647 h 128"/>
              <a:gd name="T8" fmla="*/ 2147483647 w 129"/>
              <a:gd name="T9" fmla="*/ 2147483647 h 128"/>
              <a:gd name="T10" fmla="*/ 2147483647 w 129"/>
              <a:gd name="T11" fmla="*/ 2147483647 h 128"/>
              <a:gd name="T12" fmla="*/ 2147483647 w 129"/>
              <a:gd name="T13" fmla="*/ 0 h 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9" h="128">
                <a:moveTo>
                  <a:pt x="62" y="0"/>
                </a:moveTo>
                <a:cubicBezTo>
                  <a:pt x="48" y="1"/>
                  <a:pt x="35" y="7"/>
                  <a:pt x="24" y="18"/>
                </a:cubicBezTo>
                <a:cubicBezTo>
                  <a:pt x="0" y="42"/>
                  <a:pt x="0" y="80"/>
                  <a:pt x="24" y="104"/>
                </a:cubicBezTo>
                <a:cubicBezTo>
                  <a:pt x="48" y="128"/>
                  <a:pt x="87" y="128"/>
                  <a:pt x="111" y="104"/>
                </a:cubicBezTo>
                <a:cubicBezTo>
                  <a:pt x="122" y="94"/>
                  <a:pt x="127" y="80"/>
                  <a:pt x="129" y="66"/>
                </a:cubicBezTo>
                <a:cubicBezTo>
                  <a:pt x="62" y="66"/>
                  <a:pt x="62" y="66"/>
                  <a:pt x="62" y="66"/>
                </a:cubicBezTo>
                <a:lnTo>
                  <a:pt x="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7" name="Freeform 22"/>
          <p:cNvSpPr>
            <a:spLocks/>
          </p:cNvSpPr>
          <p:nvPr/>
        </p:nvSpPr>
        <p:spPr bwMode="auto">
          <a:xfrm>
            <a:off x="5278438" y="2381250"/>
            <a:ext cx="109537" cy="109538"/>
          </a:xfrm>
          <a:custGeom>
            <a:avLst/>
            <a:gdLst>
              <a:gd name="T0" fmla="*/ 2147483647 w 68"/>
              <a:gd name="T1" fmla="*/ 2147483647 h 68"/>
              <a:gd name="T2" fmla="*/ 0 w 68"/>
              <a:gd name="T3" fmla="*/ 2147483647 h 68"/>
              <a:gd name="T4" fmla="*/ 0 w 68"/>
              <a:gd name="T5" fmla="*/ 2147483647 h 68"/>
              <a:gd name="T6" fmla="*/ 2147483647 w 68"/>
              <a:gd name="T7" fmla="*/ 2147483647 h 68"/>
              <a:gd name="T8" fmla="*/ 2147483647 w 68"/>
              <a:gd name="T9" fmla="*/ 2147483647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8" h="68">
                <a:moveTo>
                  <a:pt x="49" y="20"/>
                </a:moveTo>
                <a:cubicBezTo>
                  <a:pt x="35" y="6"/>
                  <a:pt x="18" y="0"/>
                  <a:pt x="0" y="2"/>
                </a:cubicBezTo>
                <a:cubicBezTo>
                  <a:pt x="0" y="68"/>
                  <a:pt x="0" y="68"/>
                  <a:pt x="0" y="68"/>
                </a:cubicBezTo>
                <a:cubicBezTo>
                  <a:pt x="66" y="68"/>
                  <a:pt x="66" y="68"/>
                  <a:pt x="66" y="68"/>
                </a:cubicBezTo>
                <a:cubicBezTo>
                  <a:pt x="68" y="51"/>
                  <a:pt x="62" y="33"/>
                  <a:pt x="4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5653317" y="3018652"/>
            <a:ext cx="752606" cy="776237"/>
            <a:chOff x="3862388" y="1625601"/>
            <a:chExt cx="608013" cy="628649"/>
          </a:xfrm>
          <a:solidFill>
            <a:srgbClr val="A962AA"/>
          </a:solidFill>
        </p:grpSpPr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Oval 40"/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42" name="Freeform 14"/>
          <p:cNvSpPr>
            <a:spLocks/>
          </p:cNvSpPr>
          <p:nvPr/>
        </p:nvSpPr>
        <p:spPr bwMode="auto">
          <a:xfrm>
            <a:off x="6321425" y="2362200"/>
            <a:ext cx="1416050" cy="1146175"/>
          </a:xfrm>
          <a:custGeom>
            <a:avLst/>
            <a:gdLst>
              <a:gd name="T0" fmla="*/ 556 w 556"/>
              <a:gd name="T1" fmla="*/ 0 h 482"/>
              <a:gd name="T2" fmla="*/ 465 w 556"/>
              <a:gd name="T3" fmla="*/ 43 h 482"/>
              <a:gd name="T4" fmla="*/ 278 w 556"/>
              <a:gd name="T5" fmla="*/ 366 h 482"/>
              <a:gd name="T6" fmla="*/ 91 w 556"/>
              <a:gd name="T7" fmla="*/ 43 h 482"/>
              <a:gd name="T8" fmla="*/ 0 w 556"/>
              <a:gd name="T9" fmla="*/ 0 h 482"/>
              <a:gd name="T10" fmla="*/ 278 w 556"/>
              <a:gd name="T11" fmla="*/ 482 h 482"/>
              <a:gd name="T12" fmla="*/ 556 w 556"/>
              <a:gd name="T13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6" h="482">
                <a:moveTo>
                  <a:pt x="556" y="0"/>
                </a:moveTo>
                <a:lnTo>
                  <a:pt x="465" y="43"/>
                </a:lnTo>
                <a:lnTo>
                  <a:pt x="278" y="366"/>
                </a:lnTo>
                <a:lnTo>
                  <a:pt x="91" y="43"/>
                </a:lnTo>
                <a:lnTo>
                  <a:pt x="0" y="0"/>
                </a:lnTo>
                <a:lnTo>
                  <a:pt x="278" y="482"/>
                </a:lnTo>
                <a:lnTo>
                  <a:pt x="556" y="0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Freeform 15"/>
          <p:cNvSpPr>
            <a:spLocks/>
          </p:cNvSpPr>
          <p:nvPr/>
        </p:nvSpPr>
        <p:spPr bwMode="auto">
          <a:xfrm>
            <a:off x="6321425" y="1789113"/>
            <a:ext cx="1416050" cy="1146175"/>
          </a:xfrm>
          <a:custGeom>
            <a:avLst/>
            <a:gdLst>
              <a:gd name="T0" fmla="*/ 556 w 556"/>
              <a:gd name="T1" fmla="*/ 0 h 482"/>
              <a:gd name="T2" fmla="*/ 278 w 556"/>
              <a:gd name="T3" fmla="*/ 482 h 482"/>
              <a:gd name="T4" fmla="*/ 0 w 556"/>
              <a:gd name="T5" fmla="*/ 0 h 482"/>
              <a:gd name="T6" fmla="*/ 278 w 556"/>
              <a:gd name="T7" fmla="*/ 130 h 482"/>
              <a:gd name="T8" fmla="*/ 556 w 556"/>
              <a:gd name="T9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482">
                <a:moveTo>
                  <a:pt x="556" y="0"/>
                </a:moveTo>
                <a:lnTo>
                  <a:pt x="278" y="482"/>
                </a:lnTo>
                <a:lnTo>
                  <a:pt x="0" y="0"/>
                </a:lnTo>
                <a:lnTo>
                  <a:pt x="278" y="130"/>
                </a:lnTo>
                <a:lnTo>
                  <a:pt x="556" y="0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Freeform 14"/>
          <p:cNvSpPr>
            <a:spLocks/>
          </p:cNvSpPr>
          <p:nvPr/>
        </p:nvSpPr>
        <p:spPr bwMode="auto">
          <a:xfrm rot="10800000">
            <a:off x="4410075" y="3429000"/>
            <a:ext cx="1244600" cy="1077913"/>
          </a:xfrm>
          <a:custGeom>
            <a:avLst/>
            <a:gdLst>
              <a:gd name="T0" fmla="*/ 556 w 556"/>
              <a:gd name="T1" fmla="*/ 0 h 482"/>
              <a:gd name="T2" fmla="*/ 465 w 556"/>
              <a:gd name="T3" fmla="*/ 43 h 482"/>
              <a:gd name="T4" fmla="*/ 278 w 556"/>
              <a:gd name="T5" fmla="*/ 366 h 482"/>
              <a:gd name="T6" fmla="*/ 91 w 556"/>
              <a:gd name="T7" fmla="*/ 43 h 482"/>
              <a:gd name="T8" fmla="*/ 0 w 556"/>
              <a:gd name="T9" fmla="*/ 0 h 482"/>
              <a:gd name="T10" fmla="*/ 278 w 556"/>
              <a:gd name="T11" fmla="*/ 482 h 482"/>
              <a:gd name="T12" fmla="*/ 556 w 556"/>
              <a:gd name="T13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6" h="482">
                <a:moveTo>
                  <a:pt x="556" y="0"/>
                </a:moveTo>
                <a:lnTo>
                  <a:pt x="465" y="43"/>
                </a:lnTo>
                <a:lnTo>
                  <a:pt x="278" y="366"/>
                </a:lnTo>
                <a:lnTo>
                  <a:pt x="91" y="43"/>
                </a:lnTo>
                <a:lnTo>
                  <a:pt x="0" y="0"/>
                </a:lnTo>
                <a:lnTo>
                  <a:pt x="278" y="482"/>
                </a:lnTo>
                <a:lnTo>
                  <a:pt x="556" y="0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Freeform 15"/>
          <p:cNvSpPr>
            <a:spLocks/>
          </p:cNvSpPr>
          <p:nvPr/>
        </p:nvSpPr>
        <p:spPr bwMode="auto">
          <a:xfrm rot="10800000">
            <a:off x="4410075" y="3967163"/>
            <a:ext cx="1244600" cy="1079500"/>
          </a:xfrm>
          <a:custGeom>
            <a:avLst/>
            <a:gdLst>
              <a:gd name="T0" fmla="*/ 556 w 556"/>
              <a:gd name="T1" fmla="*/ 0 h 482"/>
              <a:gd name="T2" fmla="*/ 278 w 556"/>
              <a:gd name="T3" fmla="*/ 482 h 482"/>
              <a:gd name="T4" fmla="*/ 0 w 556"/>
              <a:gd name="T5" fmla="*/ 0 h 482"/>
              <a:gd name="T6" fmla="*/ 278 w 556"/>
              <a:gd name="T7" fmla="*/ 130 h 482"/>
              <a:gd name="T8" fmla="*/ 556 w 556"/>
              <a:gd name="T9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482">
                <a:moveTo>
                  <a:pt x="556" y="0"/>
                </a:moveTo>
                <a:lnTo>
                  <a:pt x="278" y="482"/>
                </a:lnTo>
                <a:lnTo>
                  <a:pt x="0" y="0"/>
                </a:lnTo>
                <a:lnTo>
                  <a:pt x="278" y="130"/>
                </a:lnTo>
                <a:lnTo>
                  <a:pt x="556" y="0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63" name="Freeform 14"/>
          <p:cNvSpPr>
            <a:spLocks/>
          </p:cNvSpPr>
          <p:nvPr/>
        </p:nvSpPr>
        <p:spPr bwMode="auto">
          <a:xfrm rot="5400000">
            <a:off x="5763419" y="3807619"/>
            <a:ext cx="1417637" cy="1146175"/>
          </a:xfrm>
          <a:custGeom>
            <a:avLst/>
            <a:gdLst>
              <a:gd name="T0" fmla="*/ 2147483647 w 556"/>
              <a:gd name="T1" fmla="*/ 0 h 482"/>
              <a:gd name="T2" fmla="*/ 2147483647 w 556"/>
              <a:gd name="T3" fmla="*/ 2147483647 h 482"/>
              <a:gd name="T4" fmla="*/ 2147483647 w 556"/>
              <a:gd name="T5" fmla="*/ 2147483647 h 482"/>
              <a:gd name="T6" fmla="*/ 2147483647 w 556"/>
              <a:gd name="T7" fmla="*/ 2147483647 h 482"/>
              <a:gd name="T8" fmla="*/ 0 w 556"/>
              <a:gd name="T9" fmla="*/ 0 h 482"/>
              <a:gd name="T10" fmla="*/ 2147483647 w 556"/>
              <a:gd name="T11" fmla="*/ 2147483647 h 482"/>
              <a:gd name="T12" fmla="*/ 2147483647 w 556"/>
              <a:gd name="T13" fmla="*/ 0 h 48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56" h="482">
                <a:moveTo>
                  <a:pt x="556" y="0"/>
                </a:moveTo>
                <a:lnTo>
                  <a:pt x="465" y="43"/>
                </a:lnTo>
                <a:lnTo>
                  <a:pt x="278" y="366"/>
                </a:lnTo>
                <a:lnTo>
                  <a:pt x="91" y="43"/>
                </a:lnTo>
                <a:lnTo>
                  <a:pt x="0" y="0"/>
                </a:lnTo>
                <a:lnTo>
                  <a:pt x="278" y="482"/>
                </a:lnTo>
                <a:lnTo>
                  <a:pt x="556" y="0"/>
                </a:ln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4" name="Freeform 15"/>
          <p:cNvSpPr>
            <a:spLocks/>
          </p:cNvSpPr>
          <p:nvPr/>
        </p:nvSpPr>
        <p:spPr bwMode="auto">
          <a:xfrm rot="5400000">
            <a:off x="6336507" y="3807619"/>
            <a:ext cx="1417637" cy="1146175"/>
          </a:xfrm>
          <a:custGeom>
            <a:avLst/>
            <a:gdLst>
              <a:gd name="T0" fmla="*/ 2147483647 w 556"/>
              <a:gd name="T1" fmla="*/ 0 h 482"/>
              <a:gd name="T2" fmla="*/ 2147483647 w 556"/>
              <a:gd name="T3" fmla="*/ 2147483647 h 482"/>
              <a:gd name="T4" fmla="*/ 0 w 556"/>
              <a:gd name="T5" fmla="*/ 0 h 482"/>
              <a:gd name="T6" fmla="*/ 2147483647 w 556"/>
              <a:gd name="T7" fmla="*/ 2147483647 h 482"/>
              <a:gd name="T8" fmla="*/ 2147483647 w 556"/>
              <a:gd name="T9" fmla="*/ 0 h 4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56" h="482">
                <a:moveTo>
                  <a:pt x="556" y="0"/>
                </a:moveTo>
                <a:lnTo>
                  <a:pt x="278" y="482"/>
                </a:lnTo>
                <a:lnTo>
                  <a:pt x="0" y="0"/>
                </a:lnTo>
                <a:lnTo>
                  <a:pt x="278" y="130"/>
                </a:lnTo>
                <a:lnTo>
                  <a:pt x="556" y="0"/>
                </a:ln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5" name="Oval 42"/>
          <p:cNvSpPr>
            <a:spLocks noChangeArrowheads="1"/>
          </p:cNvSpPr>
          <p:nvPr/>
        </p:nvSpPr>
        <p:spPr bwMode="auto">
          <a:xfrm>
            <a:off x="4943475" y="4213225"/>
            <a:ext cx="73025" cy="698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3566" name="Oval 43"/>
          <p:cNvSpPr>
            <a:spLocks noChangeArrowheads="1"/>
          </p:cNvSpPr>
          <p:nvPr/>
        </p:nvSpPr>
        <p:spPr bwMode="auto">
          <a:xfrm>
            <a:off x="5030788" y="4194175"/>
            <a:ext cx="88900" cy="889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3567" name="Oval 44"/>
          <p:cNvSpPr>
            <a:spLocks noChangeArrowheads="1"/>
          </p:cNvSpPr>
          <p:nvPr/>
        </p:nvSpPr>
        <p:spPr bwMode="auto">
          <a:xfrm>
            <a:off x="4943475" y="4297363"/>
            <a:ext cx="73025" cy="7143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3568" name="Oval 45"/>
          <p:cNvSpPr>
            <a:spLocks noChangeArrowheads="1"/>
          </p:cNvSpPr>
          <p:nvPr/>
        </p:nvSpPr>
        <p:spPr bwMode="auto">
          <a:xfrm>
            <a:off x="5030788" y="4297363"/>
            <a:ext cx="71437" cy="7143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3569" name="Freeform 36"/>
          <p:cNvSpPr>
            <a:spLocks/>
          </p:cNvSpPr>
          <p:nvPr/>
        </p:nvSpPr>
        <p:spPr bwMode="auto">
          <a:xfrm>
            <a:off x="6656388" y="4259263"/>
            <a:ext cx="222250" cy="195262"/>
          </a:xfrm>
          <a:custGeom>
            <a:avLst/>
            <a:gdLst>
              <a:gd name="T0" fmla="*/ 2147483647 w 134"/>
              <a:gd name="T1" fmla="*/ 2147483647 h 117"/>
              <a:gd name="T2" fmla="*/ 2147483647 w 134"/>
              <a:gd name="T3" fmla="*/ 0 h 117"/>
              <a:gd name="T4" fmla="*/ 2147483647 w 134"/>
              <a:gd name="T5" fmla="*/ 2147483647 h 117"/>
              <a:gd name="T6" fmla="*/ 2147483647 w 134"/>
              <a:gd name="T7" fmla="*/ 2147483647 h 117"/>
              <a:gd name="T8" fmla="*/ 2147483647 w 134"/>
              <a:gd name="T9" fmla="*/ 2147483647 h 117"/>
              <a:gd name="T10" fmla="*/ 2147483647 w 134"/>
              <a:gd name="T11" fmla="*/ 2147483647 h 117"/>
              <a:gd name="T12" fmla="*/ 2147483647 w 134"/>
              <a:gd name="T13" fmla="*/ 2147483647 h 117"/>
              <a:gd name="T14" fmla="*/ 2147483647 w 134"/>
              <a:gd name="T15" fmla="*/ 2147483647 h 117"/>
              <a:gd name="T16" fmla="*/ 2147483647 w 134"/>
              <a:gd name="T17" fmla="*/ 2147483647 h 117"/>
              <a:gd name="T18" fmla="*/ 0 w 134"/>
              <a:gd name="T19" fmla="*/ 2147483647 h 117"/>
              <a:gd name="T20" fmla="*/ 2147483647 w 134"/>
              <a:gd name="T21" fmla="*/ 2147483647 h 117"/>
              <a:gd name="T22" fmla="*/ 2147483647 w 134"/>
              <a:gd name="T23" fmla="*/ 2147483647 h 117"/>
              <a:gd name="T24" fmla="*/ 2147483647 w 134"/>
              <a:gd name="T25" fmla="*/ 2147483647 h 117"/>
              <a:gd name="T26" fmla="*/ 2147483647 w 134"/>
              <a:gd name="T27" fmla="*/ 2147483647 h 117"/>
              <a:gd name="T28" fmla="*/ 2147483647 w 134"/>
              <a:gd name="T29" fmla="*/ 2147483647 h 117"/>
              <a:gd name="T30" fmla="*/ 2147483647 w 134"/>
              <a:gd name="T31" fmla="*/ 2147483647 h 117"/>
              <a:gd name="T32" fmla="*/ 2147483647 w 134"/>
              <a:gd name="T33" fmla="*/ 2147483647 h 117"/>
              <a:gd name="T34" fmla="*/ 2147483647 w 134"/>
              <a:gd name="T35" fmla="*/ 2147483647 h 11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34" h="117">
                <a:moveTo>
                  <a:pt x="134" y="20"/>
                </a:moveTo>
                <a:cubicBezTo>
                  <a:pt x="134" y="9"/>
                  <a:pt x="125" y="0"/>
                  <a:pt x="114" y="0"/>
                </a:cubicBezTo>
                <a:cubicBezTo>
                  <a:pt x="103" y="0"/>
                  <a:pt x="94" y="9"/>
                  <a:pt x="94" y="20"/>
                </a:cubicBezTo>
                <a:cubicBezTo>
                  <a:pt x="94" y="26"/>
                  <a:pt x="96" y="31"/>
                  <a:pt x="100" y="34"/>
                </a:cubicBezTo>
                <a:cubicBezTo>
                  <a:pt x="77" y="89"/>
                  <a:pt x="77" y="89"/>
                  <a:pt x="77" y="89"/>
                </a:cubicBezTo>
                <a:cubicBezTo>
                  <a:pt x="58" y="47"/>
                  <a:pt x="58" y="47"/>
                  <a:pt x="58" y="47"/>
                </a:cubicBezTo>
                <a:cubicBezTo>
                  <a:pt x="42" y="45"/>
                  <a:pt x="42" y="45"/>
                  <a:pt x="42" y="45"/>
                </a:cubicBezTo>
                <a:cubicBezTo>
                  <a:pt x="27" y="63"/>
                  <a:pt x="27" y="63"/>
                  <a:pt x="27" y="63"/>
                </a:cubicBezTo>
                <a:cubicBezTo>
                  <a:pt x="25" y="62"/>
                  <a:pt x="23" y="62"/>
                  <a:pt x="21" y="62"/>
                </a:cubicBezTo>
                <a:cubicBezTo>
                  <a:pt x="9" y="62"/>
                  <a:pt x="0" y="71"/>
                  <a:pt x="0" y="82"/>
                </a:cubicBezTo>
                <a:cubicBezTo>
                  <a:pt x="0" y="93"/>
                  <a:pt x="9" y="102"/>
                  <a:pt x="21" y="102"/>
                </a:cubicBezTo>
                <a:cubicBezTo>
                  <a:pt x="32" y="102"/>
                  <a:pt x="41" y="93"/>
                  <a:pt x="41" y="82"/>
                </a:cubicBezTo>
                <a:cubicBezTo>
                  <a:pt x="41" y="81"/>
                  <a:pt x="41" y="79"/>
                  <a:pt x="40" y="78"/>
                </a:cubicBezTo>
                <a:cubicBezTo>
                  <a:pt x="47" y="70"/>
                  <a:pt x="47" y="70"/>
                  <a:pt x="47" y="70"/>
                </a:cubicBezTo>
                <a:cubicBezTo>
                  <a:pt x="69" y="117"/>
                  <a:pt x="69" y="117"/>
                  <a:pt x="69" y="117"/>
                </a:cubicBezTo>
                <a:cubicBezTo>
                  <a:pt x="86" y="117"/>
                  <a:pt x="86" y="117"/>
                  <a:pt x="86" y="117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28" y="37"/>
                  <a:pt x="134" y="29"/>
                  <a:pt x="134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0" name="Rectangle 27"/>
          <p:cNvSpPr>
            <a:spLocks noChangeArrowheads="1"/>
          </p:cNvSpPr>
          <p:nvPr/>
        </p:nvSpPr>
        <p:spPr bwMode="auto">
          <a:xfrm>
            <a:off x="6973888" y="2547938"/>
            <a:ext cx="22225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3571" name="Rectangle 28"/>
          <p:cNvSpPr>
            <a:spLocks noChangeArrowheads="1"/>
          </p:cNvSpPr>
          <p:nvPr/>
        </p:nvSpPr>
        <p:spPr bwMode="auto">
          <a:xfrm>
            <a:off x="7015163" y="2524125"/>
            <a:ext cx="20637" cy="1762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3572" name="Rectangle 29"/>
          <p:cNvSpPr>
            <a:spLocks noChangeArrowheads="1"/>
          </p:cNvSpPr>
          <p:nvPr/>
        </p:nvSpPr>
        <p:spPr bwMode="auto">
          <a:xfrm>
            <a:off x="7051675" y="2508250"/>
            <a:ext cx="22225" cy="1920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3573" name="Rectangle 30"/>
          <p:cNvSpPr>
            <a:spLocks noChangeArrowheads="1"/>
          </p:cNvSpPr>
          <p:nvPr/>
        </p:nvSpPr>
        <p:spPr bwMode="auto">
          <a:xfrm>
            <a:off x="7089775" y="2606675"/>
            <a:ext cx="23813" cy="936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57" name="TextBox 57"/>
          <p:cNvSpPr txBox="1"/>
          <p:nvPr/>
        </p:nvSpPr>
        <p:spPr bwMode="auto">
          <a:xfrm>
            <a:off x="1393825" y="207168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 bwMode="auto">
          <a:xfrm>
            <a:off x="8080375" y="207168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7"/>
          <p:cNvSpPr txBox="1"/>
          <p:nvPr/>
        </p:nvSpPr>
        <p:spPr bwMode="auto">
          <a:xfrm>
            <a:off x="1393825" y="393700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7"/>
          <p:cNvSpPr txBox="1"/>
          <p:nvPr/>
        </p:nvSpPr>
        <p:spPr bwMode="auto">
          <a:xfrm>
            <a:off x="8080375" y="393700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78" name="文本框 29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4"/>
          <p:cNvGrpSpPr>
            <a:grpSpLocks noChangeAspect="1"/>
          </p:cNvGrpSpPr>
          <p:nvPr/>
        </p:nvGrpSpPr>
        <p:grpSpPr bwMode="auto">
          <a:xfrm>
            <a:off x="574861" y="1812939"/>
            <a:ext cx="5197475" cy="3916362"/>
            <a:chOff x="1988" y="1245"/>
            <a:chExt cx="3274" cy="2467"/>
          </a:xfrm>
          <a:solidFill>
            <a:srgbClr val="F6B305"/>
          </a:solidFill>
        </p:grpSpPr>
        <p:sp>
          <p:nvSpPr>
            <p:cNvPr id="61" name="Freeform 5"/>
            <p:cNvSpPr>
              <a:spLocks noEditPoints="1"/>
            </p:cNvSpPr>
            <p:nvPr/>
          </p:nvSpPr>
          <p:spPr bwMode="auto">
            <a:xfrm>
              <a:off x="1988" y="2053"/>
              <a:ext cx="1674" cy="1659"/>
            </a:xfrm>
            <a:custGeom>
              <a:avLst/>
              <a:gdLst>
                <a:gd name="T0" fmla="*/ 561 w 1122"/>
                <a:gd name="T1" fmla="*/ 97 h 1112"/>
                <a:gd name="T2" fmla="*/ 515 w 1122"/>
                <a:gd name="T3" fmla="*/ 100 h 1112"/>
                <a:gd name="T4" fmla="*/ 457 w 1122"/>
                <a:gd name="T5" fmla="*/ 0 h 1112"/>
                <a:gd name="T6" fmla="*/ 318 w 1122"/>
                <a:gd name="T7" fmla="*/ 45 h 1112"/>
                <a:gd name="T8" fmla="*/ 330 w 1122"/>
                <a:gd name="T9" fmla="*/ 160 h 1112"/>
                <a:gd name="T10" fmla="*/ 256 w 1122"/>
                <a:gd name="T11" fmla="*/ 214 h 1112"/>
                <a:gd name="T12" fmla="*/ 151 w 1122"/>
                <a:gd name="T13" fmla="*/ 167 h 1112"/>
                <a:gd name="T14" fmla="*/ 64 w 1122"/>
                <a:gd name="T15" fmla="*/ 286 h 1112"/>
                <a:gd name="T16" fmla="*/ 141 w 1122"/>
                <a:gd name="T17" fmla="*/ 372 h 1112"/>
                <a:gd name="T18" fmla="*/ 113 w 1122"/>
                <a:gd name="T19" fmla="*/ 459 h 1112"/>
                <a:gd name="T20" fmla="*/ 0 w 1122"/>
                <a:gd name="T21" fmla="*/ 483 h 1112"/>
                <a:gd name="T22" fmla="*/ 0 w 1122"/>
                <a:gd name="T23" fmla="*/ 630 h 1112"/>
                <a:gd name="T24" fmla="*/ 113 w 1122"/>
                <a:gd name="T25" fmla="*/ 654 h 1112"/>
                <a:gd name="T26" fmla="*/ 142 w 1122"/>
                <a:gd name="T27" fmla="*/ 740 h 1112"/>
                <a:gd name="T28" fmla="*/ 65 w 1122"/>
                <a:gd name="T29" fmla="*/ 826 h 1112"/>
                <a:gd name="T30" fmla="*/ 151 w 1122"/>
                <a:gd name="T31" fmla="*/ 945 h 1112"/>
                <a:gd name="T32" fmla="*/ 257 w 1122"/>
                <a:gd name="T33" fmla="*/ 898 h 1112"/>
                <a:gd name="T34" fmla="*/ 330 w 1122"/>
                <a:gd name="T35" fmla="*/ 952 h 1112"/>
                <a:gd name="T36" fmla="*/ 318 w 1122"/>
                <a:gd name="T37" fmla="*/ 1067 h 1112"/>
                <a:gd name="T38" fmla="*/ 458 w 1122"/>
                <a:gd name="T39" fmla="*/ 1112 h 1112"/>
                <a:gd name="T40" fmla="*/ 516 w 1122"/>
                <a:gd name="T41" fmla="*/ 1012 h 1112"/>
                <a:gd name="T42" fmla="*/ 562 w 1122"/>
                <a:gd name="T43" fmla="*/ 1014 h 1112"/>
                <a:gd name="T44" fmla="*/ 607 w 1122"/>
                <a:gd name="T45" fmla="*/ 1012 h 1112"/>
                <a:gd name="T46" fmla="*/ 665 w 1122"/>
                <a:gd name="T47" fmla="*/ 1112 h 1112"/>
                <a:gd name="T48" fmla="*/ 805 w 1122"/>
                <a:gd name="T49" fmla="*/ 1066 h 1112"/>
                <a:gd name="T50" fmla="*/ 793 w 1122"/>
                <a:gd name="T51" fmla="*/ 952 h 1112"/>
                <a:gd name="T52" fmla="*/ 866 w 1122"/>
                <a:gd name="T53" fmla="*/ 898 h 1112"/>
                <a:gd name="T54" fmla="*/ 972 w 1122"/>
                <a:gd name="T55" fmla="*/ 945 h 1112"/>
                <a:gd name="T56" fmla="*/ 1058 w 1122"/>
                <a:gd name="T57" fmla="*/ 826 h 1112"/>
                <a:gd name="T58" fmla="*/ 981 w 1122"/>
                <a:gd name="T59" fmla="*/ 740 h 1112"/>
                <a:gd name="T60" fmla="*/ 1009 w 1122"/>
                <a:gd name="T61" fmla="*/ 653 h 1112"/>
                <a:gd name="T62" fmla="*/ 1122 w 1122"/>
                <a:gd name="T63" fmla="*/ 629 h 1112"/>
                <a:gd name="T64" fmla="*/ 1122 w 1122"/>
                <a:gd name="T65" fmla="*/ 482 h 1112"/>
                <a:gd name="T66" fmla="*/ 1009 w 1122"/>
                <a:gd name="T67" fmla="*/ 458 h 1112"/>
                <a:gd name="T68" fmla="*/ 981 w 1122"/>
                <a:gd name="T69" fmla="*/ 371 h 1112"/>
                <a:gd name="T70" fmla="*/ 1058 w 1122"/>
                <a:gd name="T71" fmla="*/ 285 h 1112"/>
                <a:gd name="T72" fmla="*/ 972 w 1122"/>
                <a:gd name="T73" fmla="*/ 167 h 1112"/>
                <a:gd name="T74" fmla="*/ 866 w 1122"/>
                <a:gd name="T75" fmla="*/ 213 h 1112"/>
                <a:gd name="T76" fmla="*/ 792 w 1122"/>
                <a:gd name="T77" fmla="*/ 160 h 1112"/>
                <a:gd name="T78" fmla="*/ 804 w 1122"/>
                <a:gd name="T79" fmla="*/ 45 h 1112"/>
                <a:gd name="T80" fmla="*/ 664 w 1122"/>
                <a:gd name="T81" fmla="*/ 0 h 1112"/>
                <a:gd name="T82" fmla="*/ 606 w 1122"/>
                <a:gd name="T83" fmla="*/ 100 h 1112"/>
                <a:gd name="T84" fmla="*/ 561 w 1122"/>
                <a:gd name="T85" fmla="*/ 97 h 1112"/>
                <a:gd name="T86" fmla="*/ 967 w 1122"/>
                <a:gd name="T87" fmla="*/ 556 h 1112"/>
                <a:gd name="T88" fmla="*/ 562 w 1122"/>
                <a:gd name="T89" fmla="*/ 962 h 1112"/>
                <a:gd name="T90" fmla="*/ 155 w 1122"/>
                <a:gd name="T91" fmla="*/ 556 h 1112"/>
                <a:gd name="T92" fmla="*/ 561 w 1122"/>
                <a:gd name="T93" fmla="*/ 150 h 1112"/>
                <a:gd name="T94" fmla="*/ 967 w 1122"/>
                <a:gd name="T95" fmla="*/ 556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2" h="1112">
                  <a:moveTo>
                    <a:pt x="561" y="97"/>
                  </a:moveTo>
                  <a:cubicBezTo>
                    <a:pt x="546" y="97"/>
                    <a:pt x="530" y="98"/>
                    <a:pt x="515" y="100"/>
                  </a:cubicBezTo>
                  <a:cubicBezTo>
                    <a:pt x="457" y="0"/>
                    <a:pt x="457" y="0"/>
                    <a:pt x="457" y="0"/>
                  </a:cubicBezTo>
                  <a:cubicBezTo>
                    <a:pt x="318" y="45"/>
                    <a:pt x="318" y="45"/>
                    <a:pt x="318" y="45"/>
                  </a:cubicBezTo>
                  <a:cubicBezTo>
                    <a:pt x="330" y="160"/>
                    <a:pt x="330" y="160"/>
                    <a:pt x="330" y="160"/>
                  </a:cubicBezTo>
                  <a:cubicBezTo>
                    <a:pt x="303" y="176"/>
                    <a:pt x="279" y="194"/>
                    <a:pt x="256" y="214"/>
                  </a:cubicBezTo>
                  <a:cubicBezTo>
                    <a:pt x="151" y="167"/>
                    <a:pt x="151" y="167"/>
                    <a:pt x="151" y="167"/>
                  </a:cubicBezTo>
                  <a:cubicBezTo>
                    <a:pt x="64" y="286"/>
                    <a:pt x="64" y="286"/>
                    <a:pt x="64" y="286"/>
                  </a:cubicBezTo>
                  <a:cubicBezTo>
                    <a:pt x="141" y="372"/>
                    <a:pt x="141" y="372"/>
                    <a:pt x="141" y="372"/>
                  </a:cubicBezTo>
                  <a:cubicBezTo>
                    <a:pt x="129" y="399"/>
                    <a:pt x="120" y="428"/>
                    <a:pt x="113" y="459"/>
                  </a:cubicBezTo>
                  <a:cubicBezTo>
                    <a:pt x="0" y="483"/>
                    <a:pt x="0" y="483"/>
                    <a:pt x="0" y="483"/>
                  </a:cubicBezTo>
                  <a:cubicBezTo>
                    <a:pt x="0" y="630"/>
                    <a:pt x="0" y="630"/>
                    <a:pt x="0" y="630"/>
                  </a:cubicBezTo>
                  <a:cubicBezTo>
                    <a:pt x="113" y="654"/>
                    <a:pt x="113" y="654"/>
                    <a:pt x="113" y="654"/>
                  </a:cubicBezTo>
                  <a:cubicBezTo>
                    <a:pt x="120" y="684"/>
                    <a:pt x="129" y="713"/>
                    <a:pt x="142" y="740"/>
                  </a:cubicBezTo>
                  <a:cubicBezTo>
                    <a:pt x="65" y="826"/>
                    <a:pt x="65" y="826"/>
                    <a:pt x="65" y="826"/>
                  </a:cubicBezTo>
                  <a:cubicBezTo>
                    <a:pt x="151" y="945"/>
                    <a:pt x="151" y="945"/>
                    <a:pt x="151" y="945"/>
                  </a:cubicBezTo>
                  <a:cubicBezTo>
                    <a:pt x="257" y="898"/>
                    <a:pt x="257" y="898"/>
                    <a:pt x="257" y="898"/>
                  </a:cubicBezTo>
                  <a:cubicBezTo>
                    <a:pt x="279" y="919"/>
                    <a:pt x="304" y="936"/>
                    <a:pt x="330" y="952"/>
                  </a:cubicBezTo>
                  <a:cubicBezTo>
                    <a:pt x="318" y="1067"/>
                    <a:pt x="318" y="1067"/>
                    <a:pt x="318" y="1067"/>
                  </a:cubicBezTo>
                  <a:cubicBezTo>
                    <a:pt x="458" y="1112"/>
                    <a:pt x="458" y="1112"/>
                    <a:pt x="458" y="1112"/>
                  </a:cubicBezTo>
                  <a:cubicBezTo>
                    <a:pt x="516" y="1012"/>
                    <a:pt x="516" y="1012"/>
                    <a:pt x="516" y="1012"/>
                  </a:cubicBezTo>
                  <a:cubicBezTo>
                    <a:pt x="531" y="1014"/>
                    <a:pt x="546" y="1014"/>
                    <a:pt x="562" y="1014"/>
                  </a:cubicBezTo>
                  <a:cubicBezTo>
                    <a:pt x="577" y="1014"/>
                    <a:pt x="592" y="1013"/>
                    <a:pt x="607" y="1012"/>
                  </a:cubicBezTo>
                  <a:cubicBezTo>
                    <a:pt x="665" y="1112"/>
                    <a:pt x="665" y="1112"/>
                    <a:pt x="665" y="1112"/>
                  </a:cubicBezTo>
                  <a:cubicBezTo>
                    <a:pt x="805" y="1066"/>
                    <a:pt x="805" y="1066"/>
                    <a:pt x="805" y="1066"/>
                  </a:cubicBezTo>
                  <a:cubicBezTo>
                    <a:pt x="793" y="952"/>
                    <a:pt x="793" y="952"/>
                    <a:pt x="793" y="952"/>
                  </a:cubicBezTo>
                  <a:cubicBezTo>
                    <a:pt x="819" y="936"/>
                    <a:pt x="844" y="918"/>
                    <a:pt x="866" y="898"/>
                  </a:cubicBezTo>
                  <a:cubicBezTo>
                    <a:pt x="972" y="945"/>
                    <a:pt x="972" y="945"/>
                    <a:pt x="972" y="945"/>
                  </a:cubicBezTo>
                  <a:cubicBezTo>
                    <a:pt x="1058" y="826"/>
                    <a:pt x="1058" y="826"/>
                    <a:pt x="1058" y="826"/>
                  </a:cubicBezTo>
                  <a:cubicBezTo>
                    <a:pt x="981" y="740"/>
                    <a:pt x="981" y="740"/>
                    <a:pt x="981" y="740"/>
                  </a:cubicBezTo>
                  <a:cubicBezTo>
                    <a:pt x="993" y="712"/>
                    <a:pt x="1003" y="683"/>
                    <a:pt x="1009" y="653"/>
                  </a:cubicBezTo>
                  <a:cubicBezTo>
                    <a:pt x="1122" y="629"/>
                    <a:pt x="1122" y="629"/>
                    <a:pt x="1122" y="629"/>
                  </a:cubicBezTo>
                  <a:cubicBezTo>
                    <a:pt x="1122" y="482"/>
                    <a:pt x="1122" y="482"/>
                    <a:pt x="1122" y="482"/>
                  </a:cubicBezTo>
                  <a:cubicBezTo>
                    <a:pt x="1009" y="458"/>
                    <a:pt x="1009" y="458"/>
                    <a:pt x="1009" y="458"/>
                  </a:cubicBezTo>
                  <a:cubicBezTo>
                    <a:pt x="1003" y="428"/>
                    <a:pt x="993" y="399"/>
                    <a:pt x="981" y="371"/>
                  </a:cubicBezTo>
                  <a:cubicBezTo>
                    <a:pt x="1058" y="285"/>
                    <a:pt x="1058" y="285"/>
                    <a:pt x="1058" y="285"/>
                  </a:cubicBezTo>
                  <a:cubicBezTo>
                    <a:pt x="972" y="167"/>
                    <a:pt x="972" y="167"/>
                    <a:pt x="972" y="167"/>
                  </a:cubicBezTo>
                  <a:cubicBezTo>
                    <a:pt x="866" y="213"/>
                    <a:pt x="866" y="213"/>
                    <a:pt x="866" y="213"/>
                  </a:cubicBezTo>
                  <a:cubicBezTo>
                    <a:pt x="843" y="193"/>
                    <a:pt x="819" y="175"/>
                    <a:pt x="792" y="160"/>
                  </a:cubicBezTo>
                  <a:cubicBezTo>
                    <a:pt x="804" y="45"/>
                    <a:pt x="804" y="45"/>
                    <a:pt x="804" y="45"/>
                  </a:cubicBezTo>
                  <a:cubicBezTo>
                    <a:pt x="664" y="0"/>
                    <a:pt x="664" y="0"/>
                    <a:pt x="664" y="0"/>
                  </a:cubicBezTo>
                  <a:cubicBezTo>
                    <a:pt x="606" y="100"/>
                    <a:pt x="606" y="100"/>
                    <a:pt x="606" y="100"/>
                  </a:cubicBezTo>
                  <a:cubicBezTo>
                    <a:pt x="592" y="98"/>
                    <a:pt x="576" y="97"/>
                    <a:pt x="561" y="97"/>
                  </a:cubicBezTo>
                  <a:close/>
                  <a:moveTo>
                    <a:pt x="967" y="556"/>
                  </a:moveTo>
                  <a:cubicBezTo>
                    <a:pt x="968" y="780"/>
                    <a:pt x="786" y="962"/>
                    <a:pt x="562" y="962"/>
                  </a:cubicBezTo>
                  <a:cubicBezTo>
                    <a:pt x="337" y="962"/>
                    <a:pt x="155" y="781"/>
                    <a:pt x="155" y="556"/>
                  </a:cubicBezTo>
                  <a:cubicBezTo>
                    <a:pt x="155" y="332"/>
                    <a:pt x="337" y="150"/>
                    <a:pt x="561" y="150"/>
                  </a:cubicBezTo>
                  <a:cubicBezTo>
                    <a:pt x="785" y="149"/>
                    <a:pt x="967" y="331"/>
                    <a:pt x="967" y="556"/>
                  </a:cubicBezTo>
                  <a:close/>
                </a:path>
              </a:pathLst>
            </a:custGeom>
            <a:solidFill>
              <a:srgbClr val="EF5664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" name="Freeform 6"/>
            <p:cNvSpPr>
              <a:spLocks noEditPoints="1"/>
            </p:cNvSpPr>
            <p:nvPr/>
          </p:nvSpPr>
          <p:spPr bwMode="auto">
            <a:xfrm>
              <a:off x="3196" y="1245"/>
              <a:ext cx="1243" cy="1233"/>
            </a:xfrm>
            <a:custGeom>
              <a:avLst/>
              <a:gdLst>
                <a:gd name="T0" fmla="*/ 416 w 833"/>
                <a:gd name="T1" fmla="*/ 72 h 826"/>
                <a:gd name="T2" fmla="*/ 383 w 833"/>
                <a:gd name="T3" fmla="*/ 74 h 826"/>
                <a:gd name="T4" fmla="*/ 340 w 833"/>
                <a:gd name="T5" fmla="*/ 0 h 826"/>
                <a:gd name="T6" fmla="*/ 236 w 833"/>
                <a:gd name="T7" fmla="*/ 34 h 826"/>
                <a:gd name="T8" fmla="*/ 245 w 833"/>
                <a:gd name="T9" fmla="*/ 119 h 826"/>
                <a:gd name="T10" fmla="*/ 190 w 833"/>
                <a:gd name="T11" fmla="*/ 159 h 826"/>
                <a:gd name="T12" fmla="*/ 112 w 833"/>
                <a:gd name="T13" fmla="*/ 124 h 826"/>
                <a:gd name="T14" fmla="*/ 48 w 833"/>
                <a:gd name="T15" fmla="*/ 212 h 826"/>
                <a:gd name="T16" fmla="*/ 105 w 833"/>
                <a:gd name="T17" fmla="*/ 276 h 826"/>
                <a:gd name="T18" fmla="*/ 84 w 833"/>
                <a:gd name="T19" fmla="*/ 341 h 826"/>
                <a:gd name="T20" fmla="*/ 0 w 833"/>
                <a:gd name="T21" fmla="*/ 359 h 826"/>
                <a:gd name="T22" fmla="*/ 0 w 833"/>
                <a:gd name="T23" fmla="*/ 468 h 826"/>
                <a:gd name="T24" fmla="*/ 84 w 833"/>
                <a:gd name="T25" fmla="*/ 486 h 826"/>
                <a:gd name="T26" fmla="*/ 105 w 833"/>
                <a:gd name="T27" fmla="*/ 550 h 826"/>
                <a:gd name="T28" fmla="*/ 48 w 833"/>
                <a:gd name="T29" fmla="*/ 614 h 826"/>
                <a:gd name="T30" fmla="*/ 112 w 833"/>
                <a:gd name="T31" fmla="*/ 702 h 826"/>
                <a:gd name="T32" fmla="*/ 190 w 833"/>
                <a:gd name="T33" fmla="*/ 667 h 826"/>
                <a:gd name="T34" fmla="*/ 245 w 833"/>
                <a:gd name="T35" fmla="*/ 707 h 826"/>
                <a:gd name="T36" fmla="*/ 236 w 833"/>
                <a:gd name="T37" fmla="*/ 792 h 826"/>
                <a:gd name="T38" fmla="*/ 340 w 833"/>
                <a:gd name="T39" fmla="*/ 826 h 826"/>
                <a:gd name="T40" fmla="*/ 383 w 833"/>
                <a:gd name="T41" fmla="*/ 752 h 826"/>
                <a:gd name="T42" fmla="*/ 417 w 833"/>
                <a:gd name="T43" fmla="*/ 753 h 826"/>
                <a:gd name="T44" fmla="*/ 451 w 833"/>
                <a:gd name="T45" fmla="*/ 752 h 826"/>
                <a:gd name="T46" fmla="*/ 494 w 833"/>
                <a:gd name="T47" fmla="*/ 826 h 826"/>
                <a:gd name="T48" fmla="*/ 597 w 833"/>
                <a:gd name="T49" fmla="*/ 792 h 826"/>
                <a:gd name="T50" fmla="*/ 589 w 833"/>
                <a:gd name="T51" fmla="*/ 707 h 826"/>
                <a:gd name="T52" fmla="*/ 643 w 833"/>
                <a:gd name="T53" fmla="*/ 667 h 826"/>
                <a:gd name="T54" fmla="*/ 722 w 833"/>
                <a:gd name="T55" fmla="*/ 702 h 826"/>
                <a:gd name="T56" fmla="*/ 786 w 833"/>
                <a:gd name="T57" fmla="*/ 613 h 826"/>
                <a:gd name="T58" fmla="*/ 728 w 833"/>
                <a:gd name="T59" fmla="*/ 550 h 826"/>
                <a:gd name="T60" fmla="*/ 749 w 833"/>
                <a:gd name="T61" fmla="*/ 485 h 826"/>
                <a:gd name="T62" fmla="*/ 833 w 833"/>
                <a:gd name="T63" fmla="*/ 467 h 826"/>
                <a:gd name="T64" fmla="*/ 833 w 833"/>
                <a:gd name="T65" fmla="*/ 358 h 826"/>
                <a:gd name="T66" fmla="*/ 749 w 833"/>
                <a:gd name="T67" fmla="*/ 340 h 826"/>
                <a:gd name="T68" fmla="*/ 728 w 833"/>
                <a:gd name="T69" fmla="*/ 276 h 826"/>
                <a:gd name="T70" fmla="*/ 786 w 833"/>
                <a:gd name="T71" fmla="*/ 212 h 826"/>
                <a:gd name="T72" fmla="*/ 721 w 833"/>
                <a:gd name="T73" fmla="*/ 124 h 826"/>
                <a:gd name="T74" fmla="*/ 643 w 833"/>
                <a:gd name="T75" fmla="*/ 159 h 826"/>
                <a:gd name="T76" fmla="*/ 588 w 833"/>
                <a:gd name="T77" fmla="*/ 119 h 826"/>
                <a:gd name="T78" fmla="*/ 597 w 833"/>
                <a:gd name="T79" fmla="*/ 34 h 826"/>
                <a:gd name="T80" fmla="*/ 493 w 833"/>
                <a:gd name="T81" fmla="*/ 0 h 826"/>
                <a:gd name="T82" fmla="*/ 450 w 833"/>
                <a:gd name="T83" fmla="*/ 74 h 826"/>
                <a:gd name="T84" fmla="*/ 416 w 833"/>
                <a:gd name="T85" fmla="*/ 72 h 826"/>
                <a:gd name="T86" fmla="*/ 718 w 833"/>
                <a:gd name="T87" fmla="*/ 413 h 826"/>
                <a:gd name="T88" fmla="*/ 417 w 833"/>
                <a:gd name="T89" fmla="*/ 715 h 826"/>
                <a:gd name="T90" fmla="*/ 115 w 833"/>
                <a:gd name="T91" fmla="*/ 413 h 826"/>
                <a:gd name="T92" fmla="*/ 416 w 833"/>
                <a:gd name="T93" fmla="*/ 111 h 826"/>
                <a:gd name="T94" fmla="*/ 718 w 833"/>
                <a:gd name="T95" fmla="*/ 413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33" h="826">
                  <a:moveTo>
                    <a:pt x="416" y="72"/>
                  </a:moveTo>
                  <a:cubicBezTo>
                    <a:pt x="405" y="72"/>
                    <a:pt x="394" y="73"/>
                    <a:pt x="383" y="74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236" y="34"/>
                    <a:pt x="236" y="34"/>
                    <a:pt x="236" y="34"/>
                  </a:cubicBezTo>
                  <a:cubicBezTo>
                    <a:pt x="245" y="119"/>
                    <a:pt x="245" y="119"/>
                    <a:pt x="245" y="119"/>
                  </a:cubicBezTo>
                  <a:cubicBezTo>
                    <a:pt x="225" y="131"/>
                    <a:pt x="207" y="144"/>
                    <a:pt x="190" y="159"/>
                  </a:cubicBezTo>
                  <a:cubicBezTo>
                    <a:pt x="112" y="124"/>
                    <a:pt x="112" y="124"/>
                    <a:pt x="112" y="124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105" y="276"/>
                    <a:pt x="105" y="276"/>
                    <a:pt x="105" y="276"/>
                  </a:cubicBezTo>
                  <a:cubicBezTo>
                    <a:pt x="96" y="297"/>
                    <a:pt x="89" y="318"/>
                    <a:pt x="84" y="341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468"/>
                    <a:pt x="0" y="468"/>
                    <a:pt x="0" y="468"/>
                  </a:cubicBezTo>
                  <a:cubicBezTo>
                    <a:pt x="84" y="486"/>
                    <a:pt x="84" y="486"/>
                    <a:pt x="84" y="486"/>
                  </a:cubicBezTo>
                  <a:cubicBezTo>
                    <a:pt x="89" y="508"/>
                    <a:pt x="96" y="529"/>
                    <a:pt x="105" y="550"/>
                  </a:cubicBezTo>
                  <a:cubicBezTo>
                    <a:pt x="48" y="614"/>
                    <a:pt x="48" y="614"/>
                    <a:pt x="48" y="614"/>
                  </a:cubicBezTo>
                  <a:cubicBezTo>
                    <a:pt x="112" y="702"/>
                    <a:pt x="112" y="702"/>
                    <a:pt x="112" y="702"/>
                  </a:cubicBezTo>
                  <a:cubicBezTo>
                    <a:pt x="190" y="667"/>
                    <a:pt x="190" y="667"/>
                    <a:pt x="190" y="667"/>
                  </a:cubicBezTo>
                  <a:cubicBezTo>
                    <a:pt x="207" y="682"/>
                    <a:pt x="226" y="695"/>
                    <a:pt x="245" y="707"/>
                  </a:cubicBezTo>
                  <a:cubicBezTo>
                    <a:pt x="236" y="792"/>
                    <a:pt x="236" y="792"/>
                    <a:pt x="236" y="792"/>
                  </a:cubicBezTo>
                  <a:cubicBezTo>
                    <a:pt x="340" y="826"/>
                    <a:pt x="340" y="826"/>
                    <a:pt x="340" y="826"/>
                  </a:cubicBezTo>
                  <a:cubicBezTo>
                    <a:pt x="383" y="752"/>
                    <a:pt x="383" y="752"/>
                    <a:pt x="383" y="752"/>
                  </a:cubicBezTo>
                  <a:cubicBezTo>
                    <a:pt x="394" y="753"/>
                    <a:pt x="406" y="753"/>
                    <a:pt x="417" y="753"/>
                  </a:cubicBezTo>
                  <a:cubicBezTo>
                    <a:pt x="428" y="753"/>
                    <a:pt x="440" y="753"/>
                    <a:pt x="451" y="752"/>
                  </a:cubicBezTo>
                  <a:cubicBezTo>
                    <a:pt x="494" y="826"/>
                    <a:pt x="494" y="826"/>
                    <a:pt x="494" y="826"/>
                  </a:cubicBezTo>
                  <a:cubicBezTo>
                    <a:pt x="597" y="792"/>
                    <a:pt x="597" y="792"/>
                    <a:pt x="597" y="792"/>
                  </a:cubicBezTo>
                  <a:cubicBezTo>
                    <a:pt x="589" y="707"/>
                    <a:pt x="589" y="707"/>
                    <a:pt x="589" y="707"/>
                  </a:cubicBezTo>
                  <a:cubicBezTo>
                    <a:pt x="608" y="695"/>
                    <a:pt x="626" y="682"/>
                    <a:pt x="643" y="667"/>
                  </a:cubicBezTo>
                  <a:cubicBezTo>
                    <a:pt x="722" y="702"/>
                    <a:pt x="722" y="702"/>
                    <a:pt x="722" y="702"/>
                  </a:cubicBezTo>
                  <a:cubicBezTo>
                    <a:pt x="786" y="613"/>
                    <a:pt x="786" y="613"/>
                    <a:pt x="786" y="613"/>
                  </a:cubicBezTo>
                  <a:cubicBezTo>
                    <a:pt x="728" y="550"/>
                    <a:pt x="728" y="550"/>
                    <a:pt x="728" y="550"/>
                  </a:cubicBezTo>
                  <a:cubicBezTo>
                    <a:pt x="737" y="529"/>
                    <a:pt x="745" y="508"/>
                    <a:pt x="749" y="485"/>
                  </a:cubicBezTo>
                  <a:cubicBezTo>
                    <a:pt x="833" y="467"/>
                    <a:pt x="833" y="467"/>
                    <a:pt x="833" y="467"/>
                  </a:cubicBezTo>
                  <a:cubicBezTo>
                    <a:pt x="833" y="358"/>
                    <a:pt x="833" y="358"/>
                    <a:pt x="833" y="358"/>
                  </a:cubicBezTo>
                  <a:cubicBezTo>
                    <a:pt x="749" y="340"/>
                    <a:pt x="749" y="340"/>
                    <a:pt x="749" y="340"/>
                  </a:cubicBezTo>
                  <a:cubicBezTo>
                    <a:pt x="744" y="318"/>
                    <a:pt x="737" y="296"/>
                    <a:pt x="728" y="276"/>
                  </a:cubicBezTo>
                  <a:cubicBezTo>
                    <a:pt x="786" y="212"/>
                    <a:pt x="786" y="212"/>
                    <a:pt x="786" y="212"/>
                  </a:cubicBezTo>
                  <a:cubicBezTo>
                    <a:pt x="721" y="124"/>
                    <a:pt x="721" y="124"/>
                    <a:pt x="721" y="124"/>
                  </a:cubicBezTo>
                  <a:cubicBezTo>
                    <a:pt x="643" y="159"/>
                    <a:pt x="643" y="159"/>
                    <a:pt x="643" y="159"/>
                  </a:cubicBezTo>
                  <a:cubicBezTo>
                    <a:pt x="626" y="144"/>
                    <a:pt x="608" y="130"/>
                    <a:pt x="588" y="119"/>
                  </a:cubicBezTo>
                  <a:cubicBezTo>
                    <a:pt x="597" y="34"/>
                    <a:pt x="597" y="34"/>
                    <a:pt x="597" y="34"/>
                  </a:cubicBezTo>
                  <a:cubicBezTo>
                    <a:pt x="493" y="0"/>
                    <a:pt x="493" y="0"/>
                    <a:pt x="493" y="0"/>
                  </a:cubicBezTo>
                  <a:cubicBezTo>
                    <a:pt x="450" y="74"/>
                    <a:pt x="450" y="74"/>
                    <a:pt x="450" y="74"/>
                  </a:cubicBezTo>
                  <a:cubicBezTo>
                    <a:pt x="439" y="73"/>
                    <a:pt x="428" y="72"/>
                    <a:pt x="416" y="72"/>
                  </a:cubicBezTo>
                  <a:close/>
                  <a:moveTo>
                    <a:pt x="718" y="413"/>
                  </a:moveTo>
                  <a:cubicBezTo>
                    <a:pt x="718" y="579"/>
                    <a:pt x="583" y="714"/>
                    <a:pt x="417" y="715"/>
                  </a:cubicBezTo>
                  <a:cubicBezTo>
                    <a:pt x="250" y="715"/>
                    <a:pt x="115" y="580"/>
                    <a:pt x="115" y="413"/>
                  </a:cubicBezTo>
                  <a:cubicBezTo>
                    <a:pt x="115" y="247"/>
                    <a:pt x="250" y="111"/>
                    <a:pt x="416" y="111"/>
                  </a:cubicBezTo>
                  <a:cubicBezTo>
                    <a:pt x="583" y="111"/>
                    <a:pt x="718" y="246"/>
                    <a:pt x="718" y="413"/>
                  </a:cubicBezTo>
                  <a:close/>
                </a:path>
              </a:pathLst>
            </a:custGeom>
            <a:solidFill>
              <a:srgbClr val="EF5664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3" name="Freeform 7"/>
            <p:cNvSpPr>
              <a:spLocks noEditPoints="1"/>
            </p:cNvSpPr>
            <p:nvPr/>
          </p:nvSpPr>
          <p:spPr bwMode="auto">
            <a:xfrm>
              <a:off x="3668" y="2586"/>
              <a:ext cx="1026" cy="1017"/>
            </a:xfrm>
            <a:custGeom>
              <a:avLst/>
              <a:gdLst>
                <a:gd name="T0" fmla="*/ 344 w 688"/>
                <a:gd name="T1" fmla="*/ 60 h 682"/>
                <a:gd name="T2" fmla="*/ 316 w 688"/>
                <a:gd name="T3" fmla="*/ 61 h 682"/>
                <a:gd name="T4" fmla="*/ 280 w 688"/>
                <a:gd name="T5" fmla="*/ 0 h 682"/>
                <a:gd name="T6" fmla="*/ 195 w 688"/>
                <a:gd name="T7" fmla="*/ 28 h 682"/>
                <a:gd name="T8" fmla="*/ 202 w 688"/>
                <a:gd name="T9" fmla="*/ 98 h 682"/>
                <a:gd name="T10" fmla="*/ 157 w 688"/>
                <a:gd name="T11" fmla="*/ 131 h 682"/>
                <a:gd name="T12" fmla="*/ 92 w 688"/>
                <a:gd name="T13" fmla="*/ 103 h 682"/>
                <a:gd name="T14" fmla="*/ 39 w 688"/>
                <a:gd name="T15" fmla="*/ 175 h 682"/>
                <a:gd name="T16" fmla="*/ 87 w 688"/>
                <a:gd name="T17" fmla="*/ 228 h 682"/>
                <a:gd name="T18" fmla="*/ 69 w 688"/>
                <a:gd name="T19" fmla="*/ 281 h 682"/>
                <a:gd name="T20" fmla="*/ 0 w 688"/>
                <a:gd name="T21" fmla="*/ 296 h 682"/>
                <a:gd name="T22" fmla="*/ 0 w 688"/>
                <a:gd name="T23" fmla="*/ 386 h 682"/>
                <a:gd name="T24" fmla="*/ 69 w 688"/>
                <a:gd name="T25" fmla="*/ 401 h 682"/>
                <a:gd name="T26" fmla="*/ 87 w 688"/>
                <a:gd name="T27" fmla="*/ 454 h 682"/>
                <a:gd name="T28" fmla="*/ 39 w 688"/>
                <a:gd name="T29" fmla="*/ 507 h 682"/>
                <a:gd name="T30" fmla="*/ 93 w 688"/>
                <a:gd name="T31" fmla="*/ 580 h 682"/>
                <a:gd name="T32" fmla="*/ 157 w 688"/>
                <a:gd name="T33" fmla="*/ 551 h 682"/>
                <a:gd name="T34" fmla="*/ 202 w 688"/>
                <a:gd name="T35" fmla="*/ 584 h 682"/>
                <a:gd name="T36" fmla="*/ 195 w 688"/>
                <a:gd name="T37" fmla="*/ 654 h 682"/>
                <a:gd name="T38" fmla="*/ 281 w 688"/>
                <a:gd name="T39" fmla="*/ 682 h 682"/>
                <a:gd name="T40" fmla="*/ 316 w 688"/>
                <a:gd name="T41" fmla="*/ 621 h 682"/>
                <a:gd name="T42" fmla="*/ 344 w 688"/>
                <a:gd name="T43" fmla="*/ 622 h 682"/>
                <a:gd name="T44" fmla="*/ 372 w 688"/>
                <a:gd name="T45" fmla="*/ 621 h 682"/>
                <a:gd name="T46" fmla="*/ 408 w 688"/>
                <a:gd name="T47" fmla="*/ 682 h 682"/>
                <a:gd name="T48" fmla="*/ 493 w 688"/>
                <a:gd name="T49" fmla="*/ 654 h 682"/>
                <a:gd name="T50" fmla="*/ 486 w 688"/>
                <a:gd name="T51" fmla="*/ 584 h 682"/>
                <a:gd name="T52" fmla="*/ 531 w 688"/>
                <a:gd name="T53" fmla="*/ 551 h 682"/>
                <a:gd name="T54" fmla="*/ 596 w 688"/>
                <a:gd name="T55" fmla="*/ 579 h 682"/>
                <a:gd name="T56" fmla="*/ 649 w 688"/>
                <a:gd name="T57" fmla="*/ 506 h 682"/>
                <a:gd name="T58" fmla="*/ 601 w 688"/>
                <a:gd name="T59" fmla="*/ 454 h 682"/>
                <a:gd name="T60" fmla="*/ 619 w 688"/>
                <a:gd name="T61" fmla="*/ 401 h 682"/>
                <a:gd name="T62" fmla="*/ 688 w 688"/>
                <a:gd name="T63" fmla="*/ 386 h 682"/>
                <a:gd name="T64" fmla="*/ 688 w 688"/>
                <a:gd name="T65" fmla="*/ 296 h 682"/>
                <a:gd name="T66" fmla="*/ 619 w 688"/>
                <a:gd name="T67" fmla="*/ 281 h 682"/>
                <a:gd name="T68" fmla="*/ 601 w 688"/>
                <a:gd name="T69" fmla="*/ 228 h 682"/>
                <a:gd name="T70" fmla="*/ 649 w 688"/>
                <a:gd name="T71" fmla="*/ 175 h 682"/>
                <a:gd name="T72" fmla="*/ 596 w 688"/>
                <a:gd name="T73" fmla="*/ 102 h 682"/>
                <a:gd name="T74" fmla="*/ 531 w 688"/>
                <a:gd name="T75" fmla="*/ 131 h 682"/>
                <a:gd name="T76" fmla="*/ 486 w 688"/>
                <a:gd name="T77" fmla="*/ 98 h 682"/>
                <a:gd name="T78" fmla="*/ 493 w 688"/>
                <a:gd name="T79" fmla="*/ 28 h 682"/>
                <a:gd name="T80" fmla="*/ 407 w 688"/>
                <a:gd name="T81" fmla="*/ 0 h 682"/>
                <a:gd name="T82" fmla="*/ 372 w 688"/>
                <a:gd name="T83" fmla="*/ 61 h 682"/>
                <a:gd name="T84" fmla="*/ 344 w 688"/>
                <a:gd name="T85" fmla="*/ 60 h 682"/>
                <a:gd name="T86" fmla="*/ 593 w 688"/>
                <a:gd name="T87" fmla="*/ 341 h 682"/>
                <a:gd name="T88" fmla="*/ 344 w 688"/>
                <a:gd name="T89" fmla="*/ 590 h 682"/>
                <a:gd name="T90" fmla="*/ 95 w 688"/>
                <a:gd name="T91" fmla="*/ 341 h 682"/>
                <a:gd name="T92" fmla="*/ 344 w 688"/>
                <a:gd name="T93" fmla="*/ 92 h 682"/>
                <a:gd name="T94" fmla="*/ 593 w 688"/>
                <a:gd name="T95" fmla="*/ 341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88" h="682">
                  <a:moveTo>
                    <a:pt x="344" y="60"/>
                  </a:moveTo>
                  <a:cubicBezTo>
                    <a:pt x="334" y="60"/>
                    <a:pt x="325" y="60"/>
                    <a:pt x="316" y="61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195" y="28"/>
                    <a:pt x="195" y="28"/>
                    <a:pt x="195" y="2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186" y="108"/>
                    <a:pt x="171" y="119"/>
                    <a:pt x="157" y="131"/>
                  </a:cubicBezTo>
                  <a:cubicBezTo>
                    <a:pt x="92" y="103"/>
                    <a:pt x="92" y="103"/>
                    <a:pt x="92" y="103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87" y="228"/>
                    <a:pt x="87" y="228"/>
                    <a:pt x="87" y="228"/>
                  </a:cubicBezTo>
                  <a:cubicBezTo>
                    <a:pt x="79" y="245"/>
                    <a:pt x="73" y="263"/>
                    <a:pt x="69" y="281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69" y="401"/>
                    <a:pt x="69" y="401"/>
                    <a:pt x="69" y="401"/>
                  </a:cubicBezTo>
                  <a:cubicBezTo>
                    <a:pt x="73" y="419"/>
                    <a:pt x="79" y="437"/>
                    <a:pt x="87" y="454"/>
                  </a:cubicBezTo>
                  <a:cubicBezTo>
                    <a:pt x="39" y="507"/>
                    <a:pt x="39" y="507"/>
                    <a:pt x="39" y="507"/>
                  </a:cubicBezTo>
                  <a:cubicBezTo>
                    <a:pt x="93" y="580"/>
                    <a:pt x="93" y="580"/>
                    <a:pt x="93" y="580"/>
                  </a:cubicBezTo>
                  <a:cubicBezTo>
                    <a:pt x="157" y="551"/>
                    <a:pt x="157" y="551"/>
                    <a:pt x="157" y="551"/>
                  </a:cubicBezTo>
                  <a:cubicBezTo>
                    <a:pt x="171" y="563"/>
                    <a:pt x="186" y="574"/>
                    <a:pt x="202" y="584"/>
                  </a:cubicBezTo>
                  <a:cubicBezTo>
                    <a:pt x="195" y="654"/>
                    <a:pt x="195" y="654"/>
                    <a:pt x="195" y="654"/>
                  </a:cubicBezTo>
                  <a:cubicBezTo>
                    <a:pt x="281" y="682"/>
                    <a:pt x="281" y="682"/>
                    <a:pt x="281" y="682"/>
                  </a:cubicBezTo>
                  <a:cubicBezTo>
                    <a:pt x="316" y="621"/>
                    <a:pt x="316" y="621"/>
                    <a:pt x="316" y="621"/>
                  </a:cubicBezTo>
                  <a:cubicBezTo>
                    <a:pt x="325" y="622"/>
                    <a:pt x="335" y="622"/>
                    <a:pt x="344" y="622"/>
                  </a:cubicBezTo>
                  <a:cubicBezTo>
                    <a:pt x="354" y="622"/>
                    <a:pt x="363" y="621"/>
                    <a:pt x="372" y="621"/>
                  </a:cubicBezTo>
                  <a:cubicBezTo>
                    <a:pt x="408" y="682"/>
                    <a:pt x="408" y="682"/>
                    <a:pt x="408" y="682"/>
                  </a:cubicBezTo>
                  <a:cubicBezTo>
                    <a:pt x="493" y="654"/>
                    <a:pt x="493" y="654"/>
                    <a:pt x="493" y="654"/>
                  </a:cubicBezTo>
                  <a:cubicBezTo>
                    <a:pt x="486" y="584"/>
                    <a:pt x="486" y="584"/>
                    <a:pt x="486" y="584"/>
                  </a:cubicBezTo>
                  <a:cubicBezTo>
                    <a:pt x="502" y="574"/>
                    <a:pt x="517" y="563"/>
                    <a:pt x="531" y="551"/>
                  </a:cubicBezTo>
                  <a:cubicBezTo>
                    <a:pt x="596" y="579"/>
                    <a:pt x="596" y="579"/>
                    <a:pt x="596" y="579"/>
                  </a:cubicBezTo>
                  <a:cubicBezTo>
                    <a:pt x="649" y="506"/>
                    <a:pt x="649" y="506"/>
                    <a:pt x="649" y="506"/>
                  </a:cubicBezTo>
                  <a:cubicBezTo>
                    <a:pt x="601" y="454"/>
                    <a:pt x="601" y="454"/>
                    <a:pt x="601" y="454"/>
                  </a:cubicBezTo>
                  <a:cubicBezTo>
                    <a:pt x="609" y="437"/>
                    <a:pt x="615" y="419"/>
                    <a:pt x="619" y="401"/>
                  </a:cubicBezTo>
                  <a:cubicBezTo>
                    <a:pt x="688" y="386"/>
                    <a:pt x="688" y="386"/>
                    <a:pt x="688" y="386"/>
                  </a:cubicBezTo>
                  <a:cubicBezTo>
                    <a:pt x="688" y="296"/>
                    <a:pt x="688" y="296"/>
                    <a:pt x="688" y="296"/>
                  </a:cubicBezTo>
                  <a:cubicBezTo>
                    <a:pt x="619" y="281"/>
                    <a:pt x="619" y="281"/>
                    <a:pt x="619" y="281"/>
                  </a:cubicBezTo>
                  <a:cubicBezTo>
                    <a:pt x="615" y="262"/>
                    <a:pt x="609" y="245"/>
                    <a:pt x="601" y="228"/>
                  </a:cubicBezTo>
                  <a:cubicBezTo>
                    <a:pt x="649" y="175"/>
                    <a:pt x="649" y="175"/>
                    <a:pt x="649" y="175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31" y="131"/>
                    <a:pt x="531" y="131"/>
                    <a:pt x="531" y="131"/>
                  </a:cubicBezTo>
                  <a:cubicBezTo>
                    <a:pt x="517" y="119"/>
                    <a:pt x="502" y="108"/>
                    <a:pt x="486" y="98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372" y="61"/>
                    <a:pt x="372" y="61"/>
                    <a:pt x="372" y="61"/>
                  </a:cubicBezTo>
                  <a:cubicBezTo>
                    <a:pt x="363" y="60"/>
                    <a:pt x="353" y="60"/>
                    <a:pt x="344" y="60"/>
                  </a:cubicBezTo>
                  <a:close/>
                  <a:moveTo>
                    <a:pt x="593" y="341"/>
                  </a:moveTo>
                  <a:cubicBezTo>
                    <a:pt x="593" y="478"/>
                    <a:pt x="482" y="590"/>
                    <a:pt x="344" y="590"/>
                  </a:cubicBezTo>
                  <a:cubicBezTo>
                    <a:pt x="207" y="590"/>
                    <a:pt x="95" y="479"/>
                    <a:pt x="95" y="341"/>
                  </a:cubicBezTo>
                  <a:cubicBezTo>
                    <a:pt x="95" y="204"/>
                    <a:pt x="206" y="92"/>
                    <a:pt x="344" y="92"/>
                  </a:cubicBezTo>
                  <a:cubicBezTo>
                    <a:pt x="481" y="92"/>
                    <a:pt x="593" y="203"/>
                    <a:pt x="593" y="341"/>
                  </a:cubicBezTo>
                  <a:close/>
                </a:path>
              </a:pathLst>
            </a:custGeom>
            <a:solidFill>
              <a:srgbClr val="EF5664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Freeform 8"/>
            <p:cNvSpPr>
              <a:spLocks noEditPoints="1"/>
            </p:cNvSpPr>
            <p:nvPr/>
          </p:nvSpPr>
          <p:spPr bwMode="auto">
            <a:xfrm>
              <a:off x="4320" y="1871"/>
              <a:ext cx="942" cy="934"/>
            </a:xfrm>
            <a:custGeom>
              <a:avLst/>
              <a:gdLst>
                <a:gd name="T0" fmla="*/ 315 w 631"/>
                <a:gd name="T1" fmla="*/ 55 h 626"/>
                <a:gd name="T2" fmla="*/ 289 w 631"/>
                <a:gd name="T3" fmla="*/ 57 h 626"/>
                <a:gd name="T4" fmla="*/ 257 w 631"/>
                <a:gd name="T5" fmla="*/ 0 h 626"/>
                <a:gd name="T6" fmla="*/ 178 w 631"/>
                <a:gd name="T7" fmla="*/ 26 h 626"/>
                <a:gd name="T8" fmla="*/ 185 w 631"/>
                <a:gd name="T9" fmla="*/ 91 h 626"/>
                <a:gd name="T10" fmla="*/ 144 w 631"/>
                <a:gd name="T11" fmla="*/ 121 h 626"/>
                <a:gd name="T12" fmla="*/ 84 w 631"/>
                <a:gd name="T13" fmla="*/ 94 h 626"/>
                <a:gd name="T14" fmla="*/ 36 w 631"/>
                <a:gd name="T15" fmla="*/ 161 h 626"/>
                <a:gd name="T16" fmla="*/ 79 w 631"/>
                <a:gd name="T17" fmla="*/ 210 h 626"/>
                <a:gd name="T18" fmla="*/ 63 w 631"/>
                <a:gd name="T19" fmla="*/ 258 h 626"/>
                <a:gd name="T20" fmla="*/ 0 w 631"/>
                <a:gd name="T21" fmla="*/ 272 h 626"/>
                <a:gd name="T22" fmla="*/ 0 w 631"/>
                <a:gd name="T23" fmla="*/ 354 h 626"/>
                <a:gd name="T24" fmla="*/ 63 w 631"/>
                <a:gd name="T25" fmla="*/ 368 h 626"/>
                <a:gd name="T26" fmla="*/ 79 w 631"/>
                <a:gd name="T27" fmla="*/ 417 h 626"/>
                <a:gd name="T28" fmla="*/ 36 w 631"/>
                <a:gd name="T29" fmla="*/ 465 h 626"/>
                <a:gd name="T30" fmla="*/ 85 w 631"/>
                <a:gd name="T31" fmla="*/ 532 h 626"/>
                <a:gd name="T32" fmla="*/ 144 w 631"/>
                <a:gd name="T33" fmla="*/ 506 h 626"/>
                <a:gd name="T34" fmla="*/ 185 w 631"/>
                <a:gd name="T35" fmla="*/ 536 h 626"/>
                <a:gd name="T36" fmla="*/ 179 w 631"/>
                <a:gd name="T37" fmla="*/ 600 h 626"/>
                <a:gd name="T38" fmla="*/ 257 w 631"/>
                <a:gd name="T39" fmla="*/ 626 h 626"/>
                <a:gd name="T40" fmla="*/ 290 w 631"/>
                <a:gd name="T41" fmla="*/ 570 h 626"/>
                <a:gd name="T42" fmla="*/ 315 w 631"/>
                <a:gd name="T43" fmla="*/ 571 h 626"/>
                <a:gd name="T44" fmla="*/ 341 w 631"/>
                <a:gd name="T45" fmla="*/ 569 h 626"/>
                <a:gd name="T46" fmla="*/ 374 w 631"/>
                <a:gd name="T47" fmla="*/ 626 h 626"/>
                <a:gd name="T48" fmla="*/ 452 w 631"/>
                <a:gd name="T49" fmla="*/ 600 h 626"/>
                <a:gd name="T50" fmla="*/ 445 w 631"/>
                <a:gd name="T51" fmla="*/ 535 h 626"/>
                <a:gd name="T52" fmla="*/ 487 w 631"/>
                <a:gd name="T53" fmla="*/ 505 h 626"/>
                <a:gd name="T54" fmla="*/ 546 w 631"/>
                <a:gd name="T55" fmla="*/ 532 h 626"/>
                <a:gd name="T56" fmla="*/ 595 w 631"/>
                <a:gd name="T57" fmla="*/ 465 h 626"/>
                <a:gd name="T58" fmla="*/ 551 w 631"/>
                <a:gd name="T59" fmla="*/ 416 h 626"/>
                <a:gd name="T60" fmla="*/ 567 w 631"/>
                <a:gd name="T61" fmla="*/ 368 h 626"/>
                <a:gd name="T62" fmla="*/ 631 w 631"/>
                <a:gd name="T63" fmla="*/ 354 h 626"/>
                <a:gd name="T64" fmla="*/ 631 w 631"/>
                <a:gd name="T65" fmla="*/ 271 h 626"/>
                <a:gd name="T66" fmla="*/ 567 w 631"/>
                <a:gd name="T67" fmla="*/ 258 h 626"/>
                <a:gd name="T68" fmla="*/ 551 w 631"/>
                <a:gd name="T69" fmla="*/ 209 h 626"/>
                <a:gd name="T70" fmla="*/ 594 w 631"/>
                <a:gd name="T71" fmla="*/ 161 h 626"/>
                <a:gd name="T72" fmla="*/ 546 w 631"/>
                <a:gd name="T73" fmla="*/ 94 h 626"/>
                <a:gd name="T74" fmla="*/ 487 w 631"/>
                <a:gd name="T75" fmla="*/ 120 h 626"/>
                <a:gd name="T76" fmla="*/ 445 w 631"/>
                <a:gd name="T77" fmla="*/ 90 h 626"/>
                <a:gd name="T78" fmla="*/ 452 w 631"/>
                <a:gd name="T79" fmla="*/ 26 h 626"/>
                <a:gd name="T80" fmla="*/ 373 w 631"/>
                <a:gd name="T81" fmla="*/ 0 h 626"/>
                <a:gd name="T82" fmla="*/ 341 w 631"/>
                <a:gd name="T83" fmla="*/ 56 h 626"/>
                <a:gd name="T84" fmla="*/ 315 w 631"/>
                <a:gd name="T85" fmla="*/ 55 h 626"/>
                <a:gd name="T86" fmla="*/ 544 w 631"/>
                <a:gd name="T87" fmla="*/ 313 h 626"/>
                <a:gd name="T88" fmla="*/ 315 w 631"/>
                <a:gd name="T89" fmla="*/ 541 h 626"/>
                <a:gd name="T90" fmla="*/ 87 w 631"/>
                <a:gd name="T91" fmla="*/ 313 h 626"/>
                <a:gd name="T92" fmla="*/ 315 w 631"/>
                <a:gd name="T93" fmla="*/ 85 h 626"/>
                <a:gd name="T94" fmla="*/ 544 w 631"/>
                <a:gd name="T95" fmla="*/ 313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1" h="626">
                  <a:moveTo>
                    <a:pt x="315" y="55"/>
                  </a:moveTo>
                  <a:cubicBezTo>
                    <a:pt x="306" y="55"/>
                    <a:pt x="298" y="56"/>
                    <a:pt x="289" y="57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178" y="26"/>
                    <a:pt x="178" y="26"/>
                    <a:pt x="178" y="26"/>
                  </a:cubicBezTo>
                  <a:cubicBezTo>
                    <a:pt x="185" y="91"/>
                    <a:pt x="185" y="91"/>
                    <a:pt x="185" y="91"/>
                  </a:cubicBezTo>
                  <a:cubicBezTo>
                    <a:pt x="170" y="99"/>
                    <a:pt x="156" y="109"/>
                    <a:pt x="144" y="121"/>
                  </a:cubicBezTo>
                  <a:cubicBezTo>
                    <a:pt x="84" y="94"/>
                    <a:pt x="84" y="94"/>
                    <a:pt x="84" y="94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79" y="210"/>
                    <a:pt x="79" y="210"/>
                    <a:pt x="79" y="210"/>
                  </a:cubicBezTo>
                  <a:cubicBezTo>
                    <a:pt x="72" y="225"/>
                    <a:pt x="67" y="241"/>
                    <a:pt x="63" y="258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63" y="368"/>
                    <a:pt x="63" y="368"/>
                    <a:pt x="63" y="368"/>
                  </a:cubicBezTo>
                  <a:cubicBezTo>
                    <a:pt x="67" y="385"/>
                    <a:pt x="72" y="401"/>
                    <a:pt x="79" y="417"/>
                  </a:cubicBezTo>
                  <a:cubicBezTo>
                    <a:pt x="36" y="465"/>
                    <a:pt x="36" y="465"/>
                    <a:pt x="36" y="465"/>
                  </a:cubicBezTo>
                  <a:cubicBezTo>
                    <a:pt x="85" y="532"/>
                    <a:pt x="85" y="532"/>
                    <a:pt x="85" y="532"/>
                  </a:cubicBezTo>
                  <a:cubicBezTo>
                    <a:pt x="144" y="506"/>
                    <a:pt x="144" y="506"/>
                    <a:pt x="144" y="506"/>
                  </a:cubicBezTo>
                  <a:cubicBezTo>
                    <a:pt x="157" y="517"/>
                    <a:pt x="171" y="527"/>
                    <a:pt x="185" y="536"/>
                  </a:cubicBezTo>
                  <a:cubicBezTo>
                    <a:pt x="179" y="600"/>
                    <a:pt x="179" y="600"/>
                    <a:pt x="179" y="600"/>
                  </a:cubicBezTo>
                  <a:cubicBezTo>
                    <a:pt x="257" y="626"/>
                    <a:pt x="257" y="626"/>
                    <a:pt x="257" y="626"/>
                  </a:cubicBezTo>
                  <a:cubicBezTo>
                    <a:pt x="290" y="570"/>
                    <a:pt x="290" y="570"/>
                    <a:pt x="290" y="570"/>
                  </a:cubicBezTo>
                  <a:cubicBezTo>
                    <a:pt x="298" y="570"/>
                    <a:pt x="307" y="571"/>
                    <a:pt x="315" y="571"/>
                  </a:cubicBezTo>
                  <a:cubicBezTo>
                    <a:pt x="324" y="571"/>
                    <a:pt x="333" y="570"/>
                    <a:pt x="341" y="569"/>
                  </a:cubicBezTo>
                  <a:cubicBezTo>
                    <a:pt x="374" y="626"/>
                    <a:pt x="374" y="626"/>
                    <a:pt x="374" y="626"/>
                  </a:cubicBezTo>
                  <a:cubicBezTo>
                    <a:pt x="452" y="600"/>
                    <a:pt x="452" y="600"/>
                    <a:pt x="452" y="600"/>
                  </a:cubicBezTo>
                  <a:cubicBezTo>
                    <a:pt x="445" y="535"/>
                    <a:pt x="445" y="535"/>
                    <a:pt x="445" y="535"/>
                  </a:cubicBezTo>
                  <a:cubicBezTo>
                    <a:pt x="460" y="527"/>
                    <a:pt x="474" y="517"/>
                    <a:pt x="487" y="505"/>
                  </a:cubicBezTo>
                  <a:cubicBezTo>
                    <a:pt x="546" y="532"/>
                    <a:pt x="546" y="532"/>
                    <a:pt x="546" y="532"/>
                  </a:cubicBezTo>
                  <a:cubicBezTo>
                    <a:pt x="595" y="465"/>
                    <a:pt x="595" y="465"/>
                    <a:pt x="595" y="465"/>
                  </a:cubicBezTo>
                  <a:cubicBezTo>
                    <a:pt x="551" y="416"/>
                    <a:pt x="551" y="416"/>
                    <a:pt x="551" y="416"/>
                  </a:cubicBezTo>
                  <a:cubicBezTo>
                    <a:pt x="558" y="401"/>
                    <a:pt x="563" y="385"/>
                    <a:pt x="567" y="368"/>
                  </a:cubicBezTo>
                  <a:cubicBezTo>
                    <a:pt x="631" y="354"/>
                    <a:pt x="631" y="354"/>
                    <a:pt x="631" y="354"/>
                  </a:cubicBezTo>
                  <a:cubicBezTo>
                    <a:pt x="631" y="271"/>
                    <a:pt x="631" y="271"/>
                    <a:pt x="631" y="271"/>
                  </a:cubicBezTo>
                  <a:cubicBezTo>
                    <a:pt x="567" y="258"/>
                    <a:pt x="567" y="258"/>
                    <a:pt x="567" y="258"/>
                  </a:cubicBezTo>
                  <a:cubicBezTo>
                    <a:pt x="563" y="241"/>
                    <a:pt x="558" y="225"/>
                    <a:pt x="551" y="209"/>
                  </a:cubicBezTo>
                  <a:cubicBezTo>
                    <a:pt x="594" y="161"/>
                    <a:pt x="594" y="161"/>
                    <a:pt x="594" y="161"/>
                  </a:cubicBezTo>
                  <a:cubicBezTo>
                    <a:pt x="546" y="94"/>
                    <a:pt x="546" y="94"/>
                    <a:pt x="546" y="94"/>
                  </a:cubicBezTo>
                  <a:cubicBezTo>
                    <a:pt x="487" y="120"/>
                    <a:pt x="487" y="120"/>
                    <a:pt x="487" y="120"/>
                  </a:cubicBezTo>
                  <a:cubicBezTo>
                    <a:pt x="474" y="109"/>
                    <a:pt x="460" y="99"/>
                    <a:pt x="445" y="90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41" y="56"/>
                    <a:pt x="341" y="56"/>
                    <a:pt x="341" y="56"/>
                  </a:cubicBezTo>
                  <a:cubicBezTo>
                    <a:pt x="332" y="56"/>
                    <a:pt x="324" y="55"/>
                    <a:pt x="315" y="55"/>
                  </a:cubicBezTo>
                  <a:close/>
                  <a:moveTo>
                    <a:pt x="544" y="313"/>
                  </a:moveTo>
                  <a:cubicBezTo>
                    <a:pt x="544" y="439"/>
                    <a:pt x="441" y="541"/>
                    <a:pt x="315" y="541"/>
                  </a:cubicBezTo>
                  <a:cubicBezTo>
                    <a:pt x="189" y="541"/>
                    <a:pt x="87" y="439"/>
                    <a:pt x="87" y="313"/>
                  </a:cubicBezTo>
                  <a:cubicBezTo>
                    <a:pt x="87" y="187"/>
                    <a:pt x="189" y="85"/>
                    <a:pt x="315" y="85"/>
                  </a:cubicBezTo>
                  <a:cubicBezTo>
                    <a:pt x="441" y="85"/>
                    <a:pt x="543" y="187"/>
                    <a:pt x="544" y="313"/>
                  </a:cubicBezTo>
                  <a:close/>
                </a:path>
              </a:pathLst>
            </a:custGeom>
            <a:solidFill>
              <a:srgbClr val="EF5664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4579" name="Freeform 15"/>
          <p:cNvSpPr>
            <a:spLocks noEditPoints="1"/>
          </p:cNvSpPr>
          <p:nvPr/>
        </p:nvSpPr>
        <p:spPr bwMode="auto">
          <a:xfrm>
            <a:off x="1487488" y="3995738"/>
            <a:ext cx="831850" cy="833437"/>
          </a:xfrm>
          <a:custGeom>
            <a:avLst/>
            <a:gdLst>
              <a:gd name="T0" fmla="*/ 2147483647 w 132"/>
              <a:gd name="T1" fmla="*/ 0 h 132"/>
              <a:gd name="T2" fmla="*/ 2147483647 w 132"/>
              <a:gd name="T3" fmla="*/ 0 h 132"/>
              <a:gd name="T4" fmla="*/ 0 w 132"/>
              <a:gd name="T5" fmla="*/ 2147483647 h 132"/>
              <a:gd name="T6" fmla="*/ 0 w 132"/>
              <a:gd name="T7" fmla="*/ 2147483647 h 132"/>
              <a:gd name="T8" fmla="*/ 2147483647 w 132"/>
              <a:gd name="T9" fmla="*/ 2147483647 h 132"/>
              <a:gd name="T10" fmla="*/ 2147483647 w 132"/>
              <a:gd name="T11" fmla="*/ 2147483647 h 132"/>
              <a:gd name="T12" fmla="*/ 2147483647 w 132"/>
              <a:gd name="T13" fmla="*/ 2147483647 h 132"/>
              <a:gd name="T14" fmla="*/ 2147483647 w 132"/>
              <a:gd name="T15" fmla="*/ 2147483647 h 132"/>
              <a:gd name="T16" fmla="*/ 2147483647 w 132"/>
              <a:gd name="T17" fmla="*/ 0 h 132"/>
              <a:gd name="T18" fmla="*/ 2147483647 w 132"/>
              <a:gd name="T19" fmla="*/ 2147483647 h 132"/>
              <a:gd name="T20" fmla="*/ 2147483647 w 132"/>
              <a:gd name="T21" fmla="*/ 2147483647 h 132"/>
              <a:gd name="T22" fmla="*/ 2147483647 w 132"/>
              <a:gd name="T23" fmla="*/ 2147483647 h 132"/>
              <a:gd name="T24" fmla="*/ 2147483647 w 132"/>
              <a:gd name="T25" fmla="*/ 2147483647 h 132"/>
              <a:gd name="T26" fmla="*/ 2147483647 w 132"/>
              <a:gd name="T27" fmla="*/ 2147483647 h 132"/>
              <a:gd name="T28" fmla="*/ 2147483647 w 132"/>
              <a:gd name="T29" fmla="*/ 2147483647 h 132"/>
              <a:gd name="T30" fmla="*/ 2147483647 w 132"/>
              <a:gd name="T31" fmla="*/ 2147483647 h 132"/>
              <a:gd name="T32" fmla="*/ 2147483647 w 132"/>
              <a:gd name="T33" fmla="*/ 2147483647 h 132"/>
              <a:gd name="T34" fmla="*/ 2147483647 w 132"/>
              <a:gd name="T35" fmla="*/ 2147483647 h 132"/>
              <a:gd name="T36" fmla="*/ 2147483647 w 132"/>
              <a:gd name="T37" fmla="*/ 2147483647 h 132"/>
              <a:gd name="T38" fmla="*/ 2147483647 w 132"/>
              <a:gd name="T39" fmla="*/ 2147483647 h 132"/>
              <a:gd name="T40" fmla="*/ 2147483647 w 132"/>
              <a:gd name="T41" fmla="*/ 2147483647 h 132"/>
              <a:gd name="T42" fmla="*/ 2147483647 w 132"/>
              <a:gd name="T43" fmla="*/ 2147483647 h 13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32" h="132">
                <a:moveTo>
                  <a:pt x="108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21"/>
                  <a:pt x="11" y="132"/>
                  <a:pt x="24" y="132"/>
                </a:cubicBezTo>
                <a:cubicBezTo>
                  <a:pt x="108" y="132"/>
                  <a:pt x="108" y="132"/>
                  <a:pt x="108" y="132"/>
                </a:cubicBezTo>
                <a:cubicBezTo>
                  <a:pt x="121" y="132"/>
                  <a:pt x="132" y="121"/>
                  <a:pt x="132" y="108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32" y="11"/>
                  <a:pt x="121" y="0"/>
                  <a:pt x="108" y="0"/>
                </a:cubicBezTo>
                <a:moveTo>
                  <a:pt x="108" y="78"/>
                </a:moveTo>
                <a:cubicBezTo>
                  <a:pt x="78" y="78"/>
                  <a:pt x="78" y="78"/>
                  <a:pt x="78" y="78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54" y="78"/>
                  <a:pt x="54" y="78"/>
                  <a:pt x="54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4" y="54"/>
                  <a:pt x="24" y="54"/>
                  <a:pt x="24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24"/>
                  <a:pt x="54" y="24"/>
                  <a:pt x="54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54"/>
                  <a:pt x="78" y="54"/>
                  <a:pt x="78" y="54"/>
                </a:cubicBezTo>
                <a:cubicBezTo>
                  <a:pt x="108" y="54"/>
                  <a:pt x="108" y="54"/>
                  <a:pt x="108" y="54"/>
                </a:cubicBezTo>
                <a:lnTo>
                  <a:pt x="108" y="78"/>
                </a:ln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>
            <a:off x="3224398" y="2428888"/>
            <a:ext cx="509588" cy="581026"/>
            <a:chOff x="6326469" y="648820"/>
            <a:chExt cx="509588" cy="581026"/>
          </a:xfrm>
          <a:solidFill>
            <a:srgbClr val="A962AA"/>
          </a:solidFill>
        </p:grpSpPr>
        <p:sp>
          <p:nvSpPr>
            <p:cNvPr id="67" name="Freeform 20"/>
            <p:cNvSpPr>
              <a:spLocks noEditPoints="1"/>
            </p:cNvSpPr>
            <p:nvPr/>
          </p:nvSpPr>
          <p:spPr bwMode="auto">
            <a:xfrm>
              <a:off x="6551894" y="648820"/>
              <a:ext cx="219075" cy="177800"/>
            </a:xfrm>
            <a:custGeom>
              <a:avLst/>
              <a:gdLst>
                <a:gd name="T0" fmla="*/ 39 w 62"/>
                <a:gd name="T1" fmla="*/ 12 h 50"/>
                <a:gd name="T2" fmla="*/ 39 w 62"/>
                <a:gd name="T3" fmla="*/ 12 h 50"/>
                <a:gd name="T4" fmla="*/ 45 w 62"/>
                <a:gd name="T5" fmla="*/ 14 h 50"/>
                <a:gd name="T6" fmla="*/ 46 w 62"/>
                <a:gd name="T7" fmla="*/ 18 h 50"/>
                <a:gd name="T8" fmla="*/ 40 w 62"/>
                <a:gd name="T9" fmla="*/ 29 h 50"/>
                <a:gd name="T10" fmla="*/ 20 w 62"/>
                <a:gd name="T11" fmla="*/ 38 h 50"/>
                <a:gd name="T12" fmla="*/ 17 w 62"/>
                <a:gd name="T13" fmla="*/ 38 h 50"/>
                <a:gd name="T14" fmla="*/ 17 w 62"/>
                <a:gd name="T15" fmla="*/ 38 h 50"/>
                <a:gd name="T16" fmla="*/ 26 w 62"/>
                <a:gd name="T17" fmla="*/ 18 h 50"/>
                <a:gd name="T18" fmla="*/ 39 w 62"/>
                <a:gd name="T19" fmla="*/ 12 h 50"/>
                <a:gd name="T20" fmla="*/ 39 w 62"/>
                <a:gd name="T21" fmla="*/ 0 h 50"/>
                <a:gd name="T22" fmla="*/ 17 w 62"/>
                <a:gd name="T23" fmla="*/ 9 h 50"/>
                <a:gd name="T24" fmla="*/ 8 w 62"/>
                <a:gd name="T25" fmla="*/ 47 h 50"/>
                <a:gd name="T26" fmla="*/ 20 w 62"/>
                <a:gd name="T27" fmla="*/ 50 h 50"/>
                <a:gd name="T28" fmla="*/ 49 w 62"/>
                <a:gd name="T29" fmla="*/ 38 h 50"/>
                <a:gd name="T30" fmla="*/ 53 w 62"/>
                <a:gd name="T31" fmla="*/ 5 h 50"/>
                <a:gd name="T32" fmla="*/ 39 w 62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50">
                  <a:moveTo>
                    <a:pt x="39" y="12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1" y="12"/>
                    <a:pt x="43" y="12"/>
                    <a:pt x="45" y="14"/>
                  </a:cubicBezTo>
                  <a:cubicBezTo>
                    <a:pt x="45" y="14"/>
                    <a:pt x="46" y="15"/>
                    <a:pt x="46" y="18"/>
                  </a:cubicBezTo>
                  <a:cubicBezTo>
                    <a:pt x="46" y="21"/>
                    <a:pt x="45" y="25"/>
                    <a:pt x="40" y="29"/>
                  </a:cubicBezTo>
                  <a:cubicBezTo>
                    <a:pt x="35" y="34"/>
                    <a:pt x="26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5"/>
                    <a:pt x="18" y="25"/>
                    <a:pt x="26" y="18"/>
                  </a:cubicBezTo>
                  <a:cubicBezTo>
                    <a:pt x="30" y="14"/>
                    <a:pt x="35" y="12"/>
                    <a:pt x="39" y="12"/>
                  </a:cubicBezTo>
                  <a:moveTo>
                    <a:pt x="39" y="0"/>
                  </a:moveTo>
                  <a:cubicBezTo>
                    <a:pt x="32" y="0"/>
                    <a:pt x="24" y="3"/>
                    <a:pt x="17" y="9"/>
                  </a:cubicBezTo>
                  <a:cubicBezTo>
                    <a:pt x="6" y="19"/>
                    <a:pt x="0" y="38"/>
                    <a:pt x="8" y="47"/>
                  </a:cubicBezTo>
                  <a:cubicBezTo>
                    <a:pt x="11" y="49"/>
                    <a:pt x="15" y="50"/>
                    <a:pt x="20" y="50"/>
                  </a:cubicBezTo>
                  <a:cubicBezTo>
                    <a:pt x="29" y="50"/>
                    <a:pt x="41" y="45"/>
                    <a:pt x="49" y="38"/>
                  </a:cubicBezTo>
                  <a:cubicBezTo>
                    <a:pt x="60" y="28"/>
                    <a:pt x="62" y="13"/>
                    <a:pt x="53" y="5"/>
                  </a:cubicBezTo>
                  <a:cubicBezTo>
                    <a:pt x="50" y="1"/>
                    <a:pt x="45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21"/>
            <p:cNvSpPr>
              <a:spLocks noEditPoints="1"/>
            </p:cNvSpPr>
            <p:nvPr/>
          </p:nvSpPr>
          <p:spPr bwMode="auto">
            <a:xfrm>
              <a:off x="6389969" y="648820"/>
              <a:ext cx="219075" cy="177800"/>
            </a:xfrm>
            <a:custGeom>
              <a:avLst/>
              <a:gdLst>
                <a:gd name="T0" fmla="*/ 23 w 62"/>
                <a:gd name="T1" fmla="*/ 12 h 50"/>
                <a:gd name="T2" fmla="*/ 36 w 62"/>
                <a:gd name="T3" fmla="*/ 18 h 50"/>
                <a:gd name="T4" fmla="*/ 45 w 62"/>
                <a:gd name="T5" fmla="*/ 38 h 50"/>
                <a:gd name="T6" fmla="*/ 42 w 62"/>
                <a:gd name="T7" fmla="*/ 38 h 50"/>
                <a:gd name="T8" fmla="*/ 22 w 62"/>
                <a:gd name="T9" fmla="*/ 29 h 50"/>
                <a:gd name="T10" fmla="*/ 16 w 62"/>
                <a:gd name="T11" fmla="*/ 18 h 50"/>
                <a:gd name="T12" fmla="*/ 17 w 62"/>
                <a:gd name="T13" fmla="*/ 14 h 50"/>
                <a:gd name="T14" fmla="*/ 23 w 62"/>
                <a:gd name="T15" fmla="*/ 12 h 50"/>
                <a:gd name="T16" fmla="*/ 23 w 62"/>
                <a:gd name="T17" fmla="*/ 0 h 50"/>
                <a:gd name="T18" fmla="*/ 9 w 62"/>
                <a:gd name="T19" fmla="*/ 5 h 50"/>
                <a:gd name="T20" fmla="*/ 13 w 62"/>
                <a:gd name="T21" fmla="*/ 38 h 50"/>
                <a:gd name="T22" fmla="*/ 42 w 62"/>
                <a:gd name="T23" fmla="*/ 50 h 50"/>
                <a:gd name="T24" fmla="*/ 54 w 62"/>
                <a:gd name="T25" fmla="*/ 47 h 50"/>
                <a:gd name="T26" fmla="*/ 45 w 62"/>
                <a:gd name="T27" fmla="*/ 9 h 50"/>
                <a:gd name="T28" fmla="*/ 23 w 62"/>
                <a:gd name="T2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50">
                  <a:moveTo>
                    <a:pt x="23" y="12"/>
                  </a:moveTo>
                  <a:cubicBezTo>
                    <a:pt x="27" y="12"/>
                    <a:pt x="32" y="14"/>
                    <a:pt x="36" y="18"/>
                  </a:cubicBezTo>
                  <a:cubicBezTo>
                    <a:pt x="44" y="25"/>
                    <a:pt x="46" y="35"/>
                    <a:pt x="45" y="38"/>
                  </a:cubicBezTo>
                  <a:cubicBezTo>
                    <a:pt x="45" y="38"/>
                    <a:pt x="45" y="38"/>
                    <a:pt x="42" y="38"/>
                  </a:cubicBezTo>
                  <a:cubicBezTo>
                    <a:pt x="36" y="38"/>
                    <a:pt x="27" y="34"/>
                    <a:pt x="22" y="29"/>
                  </a:cubicBezTo>
                  <a:cubicBezTo>
                    <a:pt x="17" y="25"/>
                    <a:pt x="16" y="21"/>
                    <a:pt x="16" y="18"/>
                  </a:cubicBezTo>
                  <a:cubicBezTo>
                    <a:pt x="16" y="15"/>
                    <a:pt x="17" y="14"/>
                    <a:pt x="17" y="14"/>
                  </a:cubicBezTo>
                  <a:cubicBezTo>
                    <a:pt x="19" y="12"/>
                    <a:pt x="21" y="12"/>
                    <a:pt x="23" y="12"/>
                  </a:cubicBezTo>
                  <a:moveTo>
                    <a:pt x="23" y="0"/>
                  </a:moveTo>
                  <a:cubicBezTo>
                    <a:pt x="17" y="0"/>
                    <a:pt x="12" y="1"/>
                    <a:pt x="9" y="5"/>
                  </a:cubicBezTo>
                  <a:cubicBezTo>
                    <a:pt x="0" y="13"/>
                    <a:pt x="2" y="28"/>
                    <a:pt x="13" y="38"/>
                  </a:cubicBezTo>
                  <a:cubicBezTo>
                    <a:pt x="21" y="45"/>
                    <a:pt x="33" y="50"/>
                    <a:pt x="42" y="50"/>
                  </a:cubicBezTo>
                  <a:cubicBezTo>
                    <a:pt x="47" y="50"/>
                    <a:pt x="51" y="49"/>
                    <a:pt x="54" y="47"/>
                  </a:cubicBezTo>
                  <a:cubicBezTo>
                    <a:pt x="62" y="38"/>
                    <a:pt x="56" y="19"/>
                    <a:pt x="45" y="9"/>
                  </a:cubicBezTo>
                  <a:cubicBezTo>
                    <a:pt x="38" y="3"/>
                    <a:pt x="30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22"/>
            <p:cNvSpPr>
              <a:spLocks/>
            </p:cNvSpPr>
            <p:nvPr/>
          </p:nvSpPr>
          <p:spPr bwMode="auto">
            <a:xfrm>
              <a:off x="6602694" y="804395"/>
              <a:ext cx="233363" cy="192088"/>
            </a:xfrm>
            <a:custGeom>
              <a:avLst/>
              <a:gdLst>
                <a:gd name="T0" fmla="*/ 66 w 66"/>
                <a:gd name="T1" fmla="*/ 54 h 54"/>
                <a:gd name="T2" fmla="*/ 66 w 66"/>
                <a:gd name="T3" fmla="*/ 12 h 54"/>
                <a:gd name="T4" fmla="*/ 54 w 66"/>
                <a:gd name="T5" fmla="*/ 0 h 54"/>
                <a:gd name="T6" fmla="*/ 0 w 66"/>
                <a:gd name="T7" fmla="*/ 0 h 54"/>
                <a:gd name="T8" fmla="*/ 0 w 66"/>
                <a:gd name="T9" fmla="*/ 54 h 54"/>
                <a:gd name="T10" fmla="*/ 66 w 66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4">
                  <a:moveTo>
                    <a:pt x="66" y="54"/>
                  </a:moveTo>
                  <a:cubicBezTo>
                    <a:pt x="66" y="12"/>
                    <a:pt x="66" y="12"/>
                    <a:pt x="66" y="12"/>
                  </a:cubicBezTo>
                  <a:cubicBezTo>
                    <a:pt x="66" y="6"/>
                    <a:pt x="61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6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23"/>
            <p:cNvSpPr>
              <a:spLocks/>
            </p:cNvSpPr>
            <p:nvPr/>
          </p:nvSpPr>
          <p:spPr bwMode="auto">
            <a:xfrm>
              <a:off x="6602694" y="1037758"/>
              <a:ext cx="233363" cy="192088"/>
            </a:xfrm>
            <a:custGeom>
              <a:avLst/>
              <a:gdLst>
                <a:gd name="T0" fmla="*/ 0 w 66"/>
                <a:gd name="T1" fmla="*/ 0 h 54"/>
                <a:gd name="T2" fmla="*/ 0 w 66"/>
                <a:gd name="T3" fmla="*/ 54 h 54"/>
                <a:gd name="T4" fmla="*/ 54 w 66"/>
                <a:gd name="T5" fmla="*/ 54 h 54"/>
                <a:gd name="T6" fmla="*/ 66 w 66"/>
                <a:gd name="T7" fmla="*/ 42 h 54"/>
                <a:gd name="T8" fmla="*/ 66 w 66"/>
                <a:gd name="T9" fmla="*/ 0 h 54"/>
                <a:gd name="T10" fmla="*/ 0 w 66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4">
                  <a:moveTo>
                    <a:pt x="0" y="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61" y="54"/>
                    <a:pt x="66" y="49"/>
                    <a:pt x="66" y="42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24"/>
            <p:cNvSpPr>
              <a:spLocks/>
            </p:cNvSpPr>
            <p:nvPr/>
          </p:nvSpPr>
          <p:spPr bwMode="auto">
            <a:xfrm>
              <a:off x="6326469" y="804395"/>
              <a:ext cx="233363" cy="192088"/>
            </a:xfrm>
            <a:custGeom>
              <a:avLst/>
              <a:gdLst>
                <a:gd name="T0" fmla="*/ 66 w 66"/>
                <a:gd name="T1" fmla="*/ 54 h 54"/>
                <a:gd name="T2" fmla="*/ 66 w 66"/>
                <a:gd name="T3" fmla="*/ 0 h 54"/>
                <a:gd name="T4" fmla="*/ 12 w 66"/>
                <a:gd name="T5" fmla="*/ 0 h 54"/>
                <a:gd name="T6" fmla="*/ 0 w 66"/>
                <a:gd name="T7" fmla="*/ 12 h 54"/>
                <a:gd name="T8" fmla="*/ 0 w 66"/>
                <a:gd name="T9" fmla="*/ 54 h 54"/>
                <a:gd name="T10" fmla="*/ 66 w 66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4">
                  <a:moveTo>
                    <a:pt x="66" y="54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6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25"/>
            <p:cNvSpPr>
              <a:spLocks/>
            </p:cNvSpPr>
            <p:nvPr/>
          </p:nvSpPr>
          <p:spPr bwMode="auto">
            <a:xfrm>
              <a:off x="6326469" y="1037758"/>
              <a:ext cx="233363" cy="192088"/>
            </a:xfrm>
            <a:custGeom>
              <a:avLst/>
              <a:gdLst>
                <a:gd name="T0" fmla="*/ 0 w 66"/>
                <a:gd name="T1" fmla="*/ 0 h 54"/>
                <a:gd name="T2" fmla="*/ 0 w 66"/>
                <a:gd name="T3" fmla="*/ 42 h 54"/>
                <a:gd name="T4" fmla="*/ 12 w 66"/>
                <a:gd name="T5" fmla="*/ 54 h 54"/>
                <a:gd name="T6" fmla="*/ 66 w 66"/>
                <a:gd name="T7" fmla="*/ 54 h 54"/>
                <a:gd name="T8" fmla="*/ 66 w 66"/>
                <a:gd name="T9" fmla="*/ 0 h 54"/>
                <a:gd name="T10" fmla="*/ 0 w 66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4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9"/>
                    <a:pt x="5" y="54"/>
                    <a:pt x="12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780816" y="4515656"/>
            <a:ext cx="550863" cy="466725"/>
            <a:chOff x="9259888" y="3257550"/>
            <a:chExt cx="550863" cy="466725"/>
          </a:xfrm>
          <a:solidFill>
            <a:srgbClr val="A962AA"/>
          </a:solidFill>
        </p:grpSpPr>
        <p:sp>
          <p:nvSpPr>
            <p:cNvPr id="74" name="Rectangle 111"/>
            <p:cNvSpPr>
              <a:spLocks noChangeArrowheads="1"/>
            </p:cNvSpPr>
            <p:nvPr/>
          </p:nvSpPr>
          <p:spPr bwMode="auto">
            <a:xfrm>
              <a:off x="9366251" y="3468688"/>
              <a:ext cx="41275" cy="857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112"/>
            <p:cNvSpPr>
              <a:spLocks noEditPoints="1"/>
            </p:cNvSpPr>
            <p:nvPr/>
          </p:nvSpPr>
          <p:spPr bwMode="auto">
            <a:xfrm>
              <a:off x="9259888" y="3257550"/>
              <a:ext cx="550863" cy="233363"/>
            </a:xfrm>
            <a:custGeom>
              <a:avLst/>
              <a:gdLst>
                <a:gd name="T0" fmla="*/ 114 w 156"/>
                <a:gd name="T1" fmla="*/ 24 h 66"/>
                <a:gd name="T2" fmla="*/ 114 w 156"/>
                <a:gd name="T3" fmla="*/ 23 h 66"/>
                <a:gd name="T4" fmla="*/ 114 w 156"/>
                <a:gd name="T5" fmla="*/ 18 h 66"/>
                <a:gd name="T6" fmla="*/ 96 w 156"/>
                <a:gd name="T7" fmla="*/ 0 h 66"/>
                <a:gd name="T8" fmla="*/ 60 w 156"/>
                <a:gd name="T9" fmla="*/ 0 h 66"/>
                <a:gd name="T10" fmla="*/ 42 w 156"/>
                <a:gd name="T11" fmla="*/ 18 h 66"/>
                <a:gd name="T12" fmla="*/ 42 w 156"/>
                <a:gd name="T13" fmla="*/ 24 h 66"/>
                <a:gd name="T14" fmla="*/ 0 w 156"/>
                <a:gd name="T15" fmla="*/ 24 h 66"/>
                <a:gd name="T16" fmla="*/ 0 w 156"/>
                <a:gd name="T17" fmla="*/ 66 h 66"/>
                <a:gd name="T18" fmla="*/ 24 w 156"/>
                <a:gd name="T19" fmla="*/ 66 h 66"/>
                <a:gd name="T20" fmla="*/ 24 w 156"/>
                <a:gd name="T21" fmla="*/ 54 h 66"/>
                <a:gd name="T22" fmla="*/ 48 w 156"/>
                <a:gd name="T23" fmla="*/ 54 h 66"/>
                <a:gd name="T24" fmla="*/ 48 w 156"/>
                <a:gd name="T25" fmla="*/ 66 h 66"/>
                <a:gd name="T26" fmla="*/ 108 w 156"/>
                <a:gd name="T27" fmla="*/ 66 h 66"/>
                <a:gd name="T28" fmla="*/ 108 w 156"/>
                <a:gd name="T29" fmla="*/ 54 h 66"/>
                <a:gd name="T30" fmla="*/ 132 w 156"/>
                <a:gd name="T31" fmla="*/ 54 h 66"/>
                <a:gd name="T32" fmla="*/ 132 w 156"/>
                <a:gd name="T33" fmla="*/ 66 h 66"/>
                <a:gd name="T34" fmla="*/ 156 w 156"/>
                <a:gd name="T35" fmla="*/ 66 h 66"/>
                <a:gd name="T36" fmla="*/ 156 w 156"/>
                <a:gd name="T37" fmla="*/ 24 h 66"/>
                <a:gd name="T38" fmla="*/ 114 w 156"/>
                <a:gd name="T39" fmla="*/ 24 h 66"/>
                <a:gd name="T40" fmla="*/ 54 w 156"/>
                <a:gd name="T41" fmla="*/ 18 h 66"/>
                <a:gd name="T42" fmla="*/ 60 w 156"/>
                <a:gd name="T43" fmla="*/ 12 h 66"/>
                <a:gd name="T44" fmla="*/ 96 w 156"/>
                <a:gd name="T45" fmla="*/ 12 h 66"/>
                <a:gd name="T46" fmla="*/ 102 w 156"/>
                <a:gd name="T47" fmla="*/ 18 h 66"/>
                <a:gd name="T48" fmla="*/ 102 w 156"/>
                <a:gd name="T49" fmla="*/ 24 h 66"/>
                <a:gd name="T50" fmla="*/ 54 w 156"/>
                <a:gd name="T51" fmla="*/ 24 h 66"/>
                <a:gd name="T52" fmla="*/ 54 w 156"/>
                <a:gd name="T53" fmla="*/ 1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6" h="66">
                  <a:moveTo>
                    <a:pt x="114" y="24"/>
                  </a:moveTo>
                  <a:cubicBezTo>
                    <a:pt x="114" y="23"/>
                    <a:pt x="114" y="23"/>
                    <a:pt x="114" y="23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6"/>
                    <a:pt x="105" y="0"/>
                    <a:pt x="9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8" y="0"/>
                    <a:pt x="42" y="9"/>
                    <a:pt x="42" y="18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32" y="54"/>
                    <a:pt x="132" y="54"/>
                    <a:pt x="132" y="54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56" y="66"/>
                    <a:pt x="156" y="66"/>
                    <a:pt x="156" y="66"/>
                  </a:cubicBezTo>
                  <a:cubicBezTo>
                    <a:pt x="156" y="24"/>
                    <a:pt x="156" y="24"/>
                    <a:pt x="156" y="24"/>
                  </a:cubicBezTo>
                  <a:lnTo>
                    <a:pt x="114" y="24"/>
                  </a:lnTo>
                  <a:close/>
                  <a:moveTo>
                    <a:pt x="54" y="18"/>
                  </a:moveTo>
                  <a:cubicBezTo>
                    <a:pt x="54" y="18"/>
                    <a:pt x="54" y="12"/>
                    <a:pt x="60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102" y="12"/>
                    <a:pt x="102" y="18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54" y="24"/>
                    <a:pt x="54" y="24"/>
                    <a:pt x="54" y="24"/>
                  </a:cubicBezTo>
                  <a:lnTo>
                    <a:pt x="5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113"/>
            <p:cNvSpPr>
              <a:spLocks/>
            </p:cNvSpPr>
            <p:nvPr/>
          </p:nvSpPr>
          <p:spPr bwMode="auto">
            <a:xfrm>
              <a:off x="9280526" y="3511550"/>
              <a:ext cx="509588" cy="212725"/>
            </a:xfrm>
            <a:custGeom>
              <a:avLst/>
              <a:gdLst>
                <a:gd name="T0" fmla="*/ 281 w 321"/>
                <a:gd name="T1" fmla="*/ 40 h 134"/>
                <a:gd name="T2" fmla="*/ 227 w 321"/>
                <a:gd name="T3" fmla="*/ 40 h 134"/>
                <a:gd name="T4" fmla="*/ 227 w 321"/>
                <a:gd name="T5" fmla="*/ 0 h 134"/>
                <a:gd name="T6" fmla="*/ 94 w 321"/>
                <a:gd name="T7" fmla="*/ 0 h 134"/>
                <a:gd name="T8" fmla="*/ 94 w 321"/>
                <a:gd name="T9" fmla="*/ 40 h 134"/>
                <a:gd name="T10" fmla="*/ 40 w 321"/>
                <a:gd name="T11" fmla="*/ 40 h 134"/>
                <a:gd name="T12" fmla="*/ 40 w 321"/>
                <a:gd name="T13" fmla="*/ 0 h 134"/>
                <a:gd name="T14" fmla="*/ 0 w 321"/>
                <a:gd name="T15" fmla="*/ 0 h 134"/>
                <a:gd name="T16" fmla="*/ 0 w 321"/>
                <a:gd name="T17" fmla="*/ 134 h 134"/>
                <a:gd name="T18" fmla="*/ 321 w 321"/>
                <a:gd name="T19" fmla="*/ 134 h 134"/>
                <a:gd name="T20" fmla="*/ 321 w 321"/>
                <a:gd name="T21" fmla="*/ 0 h 134"/>
                <a:gd name="T22" fmla="*/ 281 w 321"/>
                <a:gd name="T23" fmla="*/ 0 h 134"/>
                <a:gd name="T24" fmla="*/ 281 w 321"/>
                <a:gd name="T25" fmla="*/ 4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1" h="134">
                  <a:moveTo>
                    <a:pt x="281" y="40"/>
                  </a:moveTo>
                  <a:lnTo>
                    <a:pt x="227" y="40"/>
                  </a:lnTo>
                  <a:lnTo>
                    <a:pt x="227" y="0"/>
                  </a:lnTo>
                  <a:lnTo>
                    <a:pt x="94" y="0"/>
                  </a:lnTo>
                  <a:lnTo>
                    <a:pt x="94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134"/>
                  </a:lnTo>
                  <a:lnTo>
                    <a:pt x="321" y="134"/>
                  </a:lnTo>
                  <a:lnTo>
                    <a:pt x="321" y="0"/>
                  </a:lnTo>
                  <a:lnTo>
                    <a:pt x="281" y="0"/>
                  </a:lnTo>
                  <a:lnTo>
                    <a:pt x="281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Rectangle 114"/>
            <p:cNvSpPr>
              <a:spLocks noChangeArrowheads="1"/>
            </p:cNvSpPr>
            <p:nvPr/>
          </p:nvSpPr>
          <p:spPr bwMode="auto">
            <a:xfrm>
              <a:off x="9663113" y="3468688"/>
              <a:ext cx="41275" cy="857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4582" name="Freeform 31"/>
          <p:cNvSpPr>
            <a:spLocks/>
          </p:cNvSpPr>
          <p:nvPr/>
        </p:nvSpPr>
        <p:spPr bwMode="auto">
          <a:xfrm>
            <a:off x="4775200" y="3294063"/>
            <a:ext cx="509588" cy="509587"/>
          </a:xfrm>
          <a:custGeom>
            <a:avLst/>
            <a:gdLst>
              <a:gd name="T0" fmla="*/ 2147483647 w 144"/>
              <a:gd name="T1" fmla="*/ 2147483647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2147483647 h 144"/>
              <a:gd name="T10" fmla="*/ 2147483647 w 144"/>
              <a:gd name="T11" fmla="*/ 2147483647 h 144"/>
              <a:gd name="T12" fmla="*/ 2147483647 w 144"/>
              <a:gd name="T13" fmla="*/ 2147483647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4" h="144">
                <a:moveTo>
                  <a:pt x="72" y="36"/>
                </a:moveTo>
                <a:cubicBezTo>
                  <a:pt x="48" y="0"/>
                  <a:pt x="0" y="21"/>
                  <a:pt x="0" y="61"/>
                </a:cubicBezTo>
                <a:cubicBezTo>
                  <a:pt x="0" y="87"/>
                  <a:pt x="24" y="106"/>
                  <a:pt x="42" y="120"/>
                </a:cubicBezTo>
                <a:cubicBezTo>
                  <a:pt x="61" y="135"/>
                  <a:pt x="66" y="138"/>
                  <a:pt x="72" y="144"/>
                </a:cubicBezTo>
                <a:cubicBezTo>
                  <a:pt x="78" y="138"/>
                  <a:pt x="83" y="135"/>
                  <a:pt x="102" y="120"/>
                </a:cubicBezTo>
                <a:cubicBezTo>
                  <a:pt x="120" y="106"/>
                  <a:pt x="144" y="87"/>
                  <a:pt x="144" y="60"/>
                </a:cubicBezTo>
                <a:cubicBezTo>
                  <a:pt x="144" y="21"/>
                  <a:pt x="96" y="0"/>
                  <a:pt x="72" y="36"/>
                </a:cubicBezTo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" name="TextBox 57"/>
          <p:cNvSpPr txBox="1"/>
          <p:nvPr/>
        </p:nvSpPr>
        <p:spPr bwMode="auto">
          <a:xfrm>
            <a:off x="5537200" y="2487613"/>
            <a:ext cx="3176588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Box 57"/>
          <p:cNvSpPr txBox="1"/>
          <p:nvPr/>
        </p:nvSpPr>
        <p:spPr bwMode="auto">
          <a:xfrm>
            <a:off x="5537200" y="4243388"/>
            <a:ext cx="3176588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Box 57"/>
          <p:cNvSpPr txBox="1"/>
          <p:nvPr/>
        </p:nvSpPr>
        <p:spPr bwMode="auto">
          <a:xfrm>
            <a:off x="8713788" y="2487613"/>
            <a:ext cx="3176587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57"/>
          <p:cNvSpPr txBox="1"/>
          <p:nvPr/>
        </p:nvSpPr>
        <p:spPr bwMode="auto">
          <a:xfrm>
            <a:off x="8713788" y="4243388"/>
            <a:ext cx="3176587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7" name="文本框 24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8914660" y="2712324"/>
            <a:ext cx="2500016" cy="1282254"/>
            <a:chOff x="8876560" y="3074274"/>
            <a:chExt cx="2500016" cy="1282254"/>
          </a:xfrm>
          <a:solidFill>
            <a:srgbClr val="004E96"/>
          </a:solidFill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8876560" y="3074274"/>
              <a:ext cx="2500016" cy="1282254"/>
            </a:xfrm>
            <a:custGeom>
              <a:avLst/>
              <a:gdLst>
                <a:gd name="T0" fmla="*/ 0 w 659"/>
                <a:gd name="T1" fmla="*/ 0 h 338"/>
                <a:gd name="T2" fmla="*/ 564 w 659"/>
                <a:gd name="T3" fmla="*/ 0 h 338"/>
                <a:gd name="T4" fmla="*/ 659 w 659"/>
                <a:gd name="T5" fmla="*/ 169 h 338"/>
                <a:gd name="T6" fmla="*/ 564 w 659"/>
                <a:gd name="T7" fmla="*/ 338 h 338"/>
                <a:gd name="T8" fmla="*/ 0 w 659"/>
                <a:gd name="T9" fmla="*/ 338 h 338"/>
                <a:gd name="T10" fmla="*/ 0 w 659"/>
                <a:gd name="T1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9" h="338">
                  <a:moveTo>
                    <a:pt x="0" y="0"/>
                  </a:moveTo>
                  <a:lnTo>
                    <a:pt x="564" y="0"/>
                  </a:lnTo>
                  <a:lnTo>
                    <a:pt x="659" y="169"/>
                  </a:lnTo>
                  <a:lnTo>
                    <a:pt x="564" y="338"/>
                  </a:lnTo>
                  <a:lnTo>
                    <a:pt x="0" y="3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96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593341" y="3709479"/>
              <a:ext cx="1617751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SAMPLE TEXT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593341" y="3299184"/>
              <a:ext cx="1046569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STEP O5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964724" y="2712324"/>
            <a:ext cx="2507603" cy="1282254"/>
            <a:chOff x="6926624" y="3074274"/>
            <a:chExt cx="2507603" cy="1282254"/>
          </a:xfrm>
          <a:solidFill>
            <a:srgbClr val="77B224"/>
          </a:solidFill>
        </p:grpSpPr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6926624" y="3074274"/>
              <a:ext cx="2507603" cy="1282254"/>
            </a:xfrm>
            <a:custGeom>
              <a:avLst/>
              <a:gdLst>
                <a:gd name="T0" fmla="*/ 0 w 661"/>
                <a:gd name="T1" fmla="*/ 0 h 338"/>
                <a:gd name="T2" fmla="*/ 564 w 661"/>
                <a:gd name="T3" fmla="*/ 0 h 338"/>
                <a:gd name="T4" fmla="*/ 661 w 661"/>
                <a:gd name="T5" fmla="*/ 169 h 338"/>
                <a:gd name="T6" fmla="*/ 564 w 661"/>
                <a:gd name="T7" fmla="*/ 338 h 338"/>
                <a:gd name="T8" fmla="*/ 0 w 661"/>
                <a:gd name="T9" fmla="*/ 338 h 338"/>
                <a:gd name="T10" fmla="*/ 0 w 661"/>
                <a:gd name="T1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1" h="338">
                  <a:moveTo>
                    <a:pt x="0" y="0"/>
                  </a:moveTo>
                  <a:lnTo>
                    <a:pt x="564" y="0"/>
                  </a:lnTo>
                  <a:lnTo>
                    <a:pt x="661" y="169"/>
                  </a:lnTo>
                  <a:lnTo>
                    <a:pt x="564" y="338"/>
                  </a:lnTo>
                  <a:lnTo>
                    <a:pt x="0" y="3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5664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663952" y="3709479"/>
              <a:ext cx="1617751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SAMPLE TEXT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663952" y="3299184"/>
              <a:ext cx="1046569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STEP O4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029962" y="2712324"/>
            <a:ext cx="2500016" cy="1282254"/>
            <a:chOff x="4991862" y="3074274"/>
            <a:chExt cx="2500016" cy="1282254"/>
          </a:xfrm>
          <a:solidFill>
            <a:srgbClr val="004E96"/>
          </a:solidFill>
        </p:grpSpPr>
        <p:sp>
          <p:nvSpPr>
            <p:cNvPr id="41" name="Freeform 7"/>
            <p:cNvSpPr>
              <a:spLocks/>
            </p:cNvSpPr>
            <p:nvPr/>
          </p:nvSpPr>
          <p:spPr bwMode="auto">
            <a:xfrm>
              <a:off x="4991862" y="3074274"/>
              <a:ext cx="2500016" cy="1282254"/>
            </a:xfrm>
            <a:custGeom>
              <a:avLst/>
              <a:gdLst>
                <a:gd name="T0" fmla="*/ 0 w 659"/>
                <a:gd name="T1" fmla="*/ 0 h 338"/>
                <a:gd name="T2" fmla="*/ 564 w 659"/>
                <a:gd name="T3" fmla="*/ 0 h 338"/>
                <a:gd name="T4" fmla="*/ 659 w 659"/>
                <a:gd name="T5" fmla="*/ 169 h 338"/>
                <a:gd name="T6" fmla="*/ 564 w 659"/>
                <a:gd name="T7" fmla="*/ 338 h 338"/>
                <a:gd name="T8" fmla="*/ 0 w 659"/>
                <a:gd name="T9" fmla="*/ 338 h 338"/>
                <a:gd name="T10" fmla="*/ 0 w 659"/>
                <a:gd name="T1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9" h="338">
                  <a:moveTo>
                    <a:pt x="0" y="0"/>
                  </a:moveTo>
                  <a:lnTo>
                    <a:pt x="564" y="0"/>
                  </a:lnTo>
                  <a:lnTo>
                    <a:pt x="659" y="169"/>
                  </a:lnTo>
                  <a:lnTo>
                    <a:pt x="564" y="338"/>
                  </a:lnTo>
                  <a:lnTo>
                    <a:pt x="0" y="3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96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776692" y="3709479"/>
              <a:ext cx="1617751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SAMPLE TEXT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776692" y="3299184"/>
              <a:ext cx="1046569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STEP O3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091406" y="2712324"/>
            <a:ext cx="2496222" cy="1282254"/>
            <a:chOff x="3053306" y="3074274"/>
            <a:chExt cx="2496222" cy="1282254"/>
          </a:xfrm>
          <a:solidFill>
            <a:srgbClr val="77B224"/>
          </a:solidFill>
        </p:grpSpPr>
        <p:sp>
          <p:nvSpPr>
            <p:cNvPr id="45" name="Freeform 8"/>
            <p:cNvSpPr>
              <a:spLocks/>
            </p:cNvSpPr>
            <p:nvPr/>
          </p:nvSpPr>
          <p:spPr bwMode="auto">
            <a:xfrm>
              <a:off x="3053306" y="3074274"/>
              <a:ext cx="2496222" cy="1282254"/>
            </a:xfrm>
            <a:custGeom>
              <a:avLst/>
              <a:gdLst>
                <a:gd name="T0" fmla="*/ 0 w 658"/>
                <a:gd name="T1" fmla="*/ 0 h 338"/>
                <a:gd name="T2" fmla="*/ 564 w 658"/>
                <a:gd name="T3" fmla="*/ 0 h 338"/>
                <a:gd name="T4" fmla="*/ 658 w 658"/>
                <a:gd name="T5" fmla="*/ 169 h 338"/>
                <a:gd name="T6" fmla="*/ 564 w 658"/>
                <a:gd name="T7" fmla="*/ 338 h 338"/>
                <a:gd name="T8" fmla="*/ 0 w 658"/>
                <a:gd name="T9" fmla="*/ 338 h 338"/>
                <a:gd name="T10" fmla="*/ 0 w 658"/>
                <a:gd name="T1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8" h="338">
                  <a:moveTo>
                    <a:pt x="0" y="0"/>
                  </a:moveTo>
                  <a:lnTo>
                    <a:pt x="564" y="0"/>
                  </a:lnTo>
                  <a:lnTo>
                    <a:pt x="658" y="169"/>
                  </a:lnTo>
                  <a:lnTo>
                    <a:pt x="564" y="338"/>
                  </a:lnTo>
                  <a:lnTo>
                    <a:pt x="0" y="3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5664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772372" y="3709479"/>
              <a:ext cx="1617751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SAMPLE TEXT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772372" y="3299184"/>
              <a:ext cx="1046569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STEP O2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149057" y="2712324"/>
            <a:ext cx="2500016" cy="1282254"/>
            <a:chOff x="1110957" y="3074274"/>
            <a:chExt cx="2500016" cy="1282254"/>
          </a:xfrm>
          <a:solidFill>
            <a:srgbClr val="004E96"/>
          </a:solidFill>
        </p:grpSpPr>
        <p:sp>
          <p:nvSpPr>
            <p:cNvPr id="49" name="Freeform 9"/>
            <p:cNvSpPr>
              <a:spLocks/>
            </p:cNvSpPr>
            <p:nvPr/>
          </p:nvSpPr>
          <p:spPr bwMode="auto">
            <a:xfrm>
              <a:off x="1110957" y="3074274"/>
              <a:ext cx="2500016" cy="1282254"/>
            </a:xfrm>
            <a:custGeom>
              <a:avLst/>
              <a:gdLst>
                <a:gd name="T0" fmla="*/ 0 w 659"/>
                <a:gd name="T1" fmla="*/ 0 h 338"/>
                <a:gd name="T2" fmla="*/ 564 w 659"/>
                <a:gd name="T3" fmla="*/ 0 h 338"/>
                <a:gd name="T4" fmla="*/ 659 w 659"/>
                <a:gd name="T5" fmla="*/ 169 h 338"/>
                <a:gd name="T6" fmla="*/ 564 w 659"/>
                <a:gd name="T7" fmla="*/ 338 h 338"/>
                <a:gd name="T8" fmla="*/ 0 w 659"/>
                <a:gd name="T9" fmla="*/ 338 h 338"/>
                <a:gd name="T10" fmla="*/ 0 w 659"/>
                <a:gd name="T1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9" h="338">
                  <a:moveTo>
                    <a:pt x="0" y="0"/>
                  </a:moveTo>
                  <a:lnTo>
                    <a:pt x="564" y="0"/>
                  </a:lnTo>
                  <a:lnTo>
                    <a:pt x="659" y="169"/>
                  </a:lnTo>
                  <a:lnTo>
                    <a:pt x="564" y="338"/>
                  </a:lnTo>
                  <a:lnTo>
                    <a:pt x="0" y="3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96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421521" y="3715401"/>
              <a:ext cx="1617751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SAMPLE TEXT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421521" y="3305106"/>
              <a:ext cx="1046569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STEP O1</a:t>
              </a:r>
            </a:p>
          </p:txBody>
        </p:sp>
      </p:grpSp>
      <p:sp>
        <p:nvSpPr>
          <p:cNvPr id="52" name="TextBox 57"/>
          <p:cNvSpPr txBox="1"/>
          <p:nvPr/>
        </p:nvSpPr>
        <p:spPr bwMode="auto">
          <a:xfrm>
            <a:off x="646113" y="176212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7"/>
          <p:cNvSpPr txBox="1"/>
          <p:nvPr/>
        </p:nvSpPr>
        <p:spPr bwMode="auto">
          <a:xfrm>
            <a:off x="2754313" y="410527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7"/>
          <p:cNvSpPr txBox="1"/>
          <p:nvPr/>
        </p:nvSpPr>
        <p:spPr bwMode="auto">
          <a:xfrm>
            <a:off x="5016500" y="176212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57"/>
          <p:cNvSpPr txBox="1"/>
          <p:nvPr/>
        </p:nvSpPr>
        <p:spPr bwMode="auto">
          <a:xfrm>
            <a:off x="7124700" y="410527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57"/>
          <p:cNvSpPr txBox="1"/>
          <p:nvPr/>
        </p:nvSpPr>
        <p:spPr bwMode="auto">
          <a:xfrm>
            <a:off x="9104313" y="176212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2" name="文本框 26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reeform 12"/>
          <p:cNvSpPr>
            <a:spLocks/>
          </p:cNvSpPr>
          <p:nvPr/>
        </p:nvSpPr>
        <p:spPr bwMode="auto">
          <a:xfrm>
            <a:off x="5324475" y="1484313"/>
            <a:ext cx="2651125" cy="2014537"/>
          </a:xfrm>
          <a:custGeom>
            <a:avLst/>
            <a:gdLst>
              <a:gd name="T0" fmla="*/ 2147483647 w 774"/>
              <a:gd name="T1" fmla="*/ 2147483647 h 588"/>
              <a:gd name="T2" fmla="*/ 2147483647 w 774"/>
              <a:gd name="T3" fmla="*/ 2147483647 h 588"/>
              <a:gd name="T4" fmla="*/ 0 w 774"/>
              <a:gd name="T5" fmla="*/ 2147483647 h 588"/>
              <a:gd name="T6" fmla="*/ 0 w 774"/>
              <a:gd name="T7" fmla="*/ 2147483647 h 588"/>
              <a:gd name="T8" fmla="*/ 0 w 774"/>
              <a:gd name="T9" fmla="*/ 2147483647 h 588"/>
              <a:gd name="T10" fmla="*/ 0 w 774"/>
              <a:gd name="T11" fmla="*/ 2147483647 h 588"/>
              <a:gd name="T12" fmla="*/ 0 w 774"/>
              <a:gd name="T13" fmla="*/ 2147483647 h 588"/>
              <a:gd name="T14" fmla="*/ 2147483647 w 774"/>
              <a:gd name="T15" fmla="*/ 0 h 588"/>
              <a:gd name="T16" fmla="*/ 2147483647 w 774"/>
              <a:gd name="T17" fmla="*/ 0 h 588"/>
              <a:gd name="T18" fmla="*/ 2147483647 w 774"/>
              <a:gd name="T19" fmla="*/ 0 h 588"/>
              <a:gd name="T20" fmla="*/ 2147483647 w 774"/>
              <a:gd name="T21" fmla="*/ 2147483647 h 588"/>
              <a:gd name="T22" fmla="*/ 2147483647 w 774"/>
              <a:gd name="T23" fmla="*/ 2147483647 h 58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74" h="588">
                <a:moveTo>
                  <a:pt x="774" y="353"/>
                </a:moveTo>
                <a:cubicBezTo>
                  <a:pt x="235" y="353"/>
                  <a:pt x="235" y="353"/>
                  <a:pt x="235" y="353"/>
                </a:cubicBezTo>
                <a:cubicBezTo>
                  <a:pt x="108" y="353"/>
                  <a:pt x="5" y="453"/>
                  <a:pt x="0" y="579"/>
                </a:cubicBezTo>
                <a:cubicBezTo>
                  <a:pt x="0" y="579"/>
                  <a:pt x="0" y="579"/>
                  <a:pt x="0" y="579"/>
                </a:cubicBezTo>
                <a:cubicBezTo>
                  <a:pt x="0" y="581"/>
                  <a:pt x="0" y="583"/>
                  <a:pt x="0" y="585"/>
                </a:cubicBezTo>
                <a:cubicBezTo>
                  <a:pt x="0" y="586"/>
                  <a:pt x="0" y="587"/>
                  <a:pt x="0" y="588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107"/>
                  <a:pt x="103" y="2"/>
                  <a:pt x="231" y="0"/>
                </a:cubicBezTo>
                <a:cubicBezTo>
                  <a:pt x="233" y="0"/>
                  <a:pt x="234" y="0"/>
                  <a:pt x="235" y="0"/>
                </a:cubicBezTo>
                <a:cubicBezTo>
                  <a:pt x="236" y="0"/>
                  <a:pt x="237" y="0"/>
                  <a:pt x="238" y="0"/>
                </a:cubicBezTo>
                <a:cubicBezTo>
                  <a:pt x="475" y="1"/>
                  <a:pt x="679" y="143"/>
                  <a:pt x="771" y="345"/>
                </a:cubicBezTo>
                <a:cubicBezTo>
                  <a:pt x="772" y="348"/>
                  <a:pt x="773" y="350"/>
                  <a:pt x="774" y="353"/>
                </a:cubicBez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" name="Freeform 13"/>
          <p:cNvSpPr>
            <a:spLocks/>
          </p:cNvSpPr>
          <p:nvPr/>
        </p:nvSpPr>
        <p:spPr bwMode="auto">
          <a:xfrm>
            <a:off x="6129338" y="2693988"/>
            <a:ext cx="2014537" cy="2654300"/>
          </a:xfrm>
          <a:custGeom>
            <a:avLst/>
            <a:gdLst>
              <a:gd name="T0" fmla="*/ 588 w 588"/>
              <a:gd name="T1" fmla="*/ 235 h 775"/>
              <a:gd name="T2" fmla="*/ 588 w 588"/>
              <a:gd name="T3" fmla="*/ 239 h 775"/>
              <a:gd name="T4" fmla="*/ 236 w 588"/>
              <a:gd name="T5" fmla="*/ 775 h 775"/>
              <a:gd name="T6" fmla="*/ 236 w 588"/>
              <a:gd name="T7" fmla="*/ 235 h 775"/>
              <a:gd name="T8" fmla="*/ 0 w 588"/>
              <a:gd name="T9" fmla="*/ 0 h 775"/>
              <a:gd name="T10" fmla="*/ 353 w 588"/>
              <a:gd name="T11" fmla="*/ 0 h 775"/>
              <a:gd name="T12" fmla="*/ 588 w 588"/>
              <a:gd name="T13" fmla="*/ 232 h 775"/>
              <a:gd name="T14" fmla="*/ 588 w 588"/>
              <a:gd name="T15" fmla="*/ 235 h 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8" h="775">
                <a:moveTo>
                  <a:pt x="588" y="235"/>
                </a:moveTo>
                <a:cubicBezTo>
                  <a:pt x="588" y="237"/>
                  <a:pt x="588" y="238"/>
                  <a:pt x="588" y="239"/>
                </a:cubicBezTo>
                <a:cubicBezTo>
                  <a:pt x="587" y="478"/>
                  <a:pt x="442" y="684"/>
                  <a:pt x="236" y="775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36" y="105"/>
                  <a:pt x="130" y="0"/>
                  <a:pt x="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482" y="0"/>
                  <a:pt x="586" y="103"/>
                  <a:pt x="588" y="232"/>
                </a:cubicBezTo>
                <a:cubicBezTo>
                  <a:pt x="588" y="233"/>
                  <a:pt x="588" y="234"/>
                  <a:pt x="588" y="235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28" name="Freeform 14"/>
          <p:cNvSpPr>
            <a:spLocks/>
          </p:cNvSpPr>
          <p:nvPr/>
        </p:nvSpPr>
        <p:spPr bwMode="auto">
          <a:xfrm>
            <a:off x="4283075" y="3498850"/>
            <a:ext cx="2654300" cy="2017713"/>
          </a:xfrm>
          <a:custGeom>
            <a:avLst/>
            <a:gdLst>
              <a:gd name="T0" fmla="*/ 2147483647 w 775"/>
              <a:gd name="T1" fmla="*/ 0 h 589"/>
              <a:gd name="T2" fmla="*/ 2147483647 w 775"/>
              <a:gd name="T3" fmla="*/ 2147483647 h 589"/>
              <a:gd name="T4" fmla="*/ 2147483647 w 775"/>
              <a:gd name="T5" fmla="*/ 2147483647 h 589"/>
              <a:gd name="T6" fmla="*/ 2147483647 w 775"/>
              <a:gd name="T7" fmla="*/ 2147483647 h 589"/>
              <a:gd name="T8" fmla="*/ 2147483647 w 775"/>
              <a:gd name="T9" fmla="*/ 2147483647 h 589"/>
              <a:gd name="T10" fmla="*/ 0 w 775"/>
              <a:gd name="T11" fmla="*/ 2147483647 h 589"/>
              <a:gd name="T12" fmla="*/ 2147483647 w 775"/>
              <a:gd name="T13" fmla="*/ 2147483647 h 589"/>
              <a:gd name="T14" fmla="*/ 2147483647 w 775"/>
              <a:gd name="T15" fmla="*/ 0 h 58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775" h="589">
                <a:moveTo>
                  <a:pt x="775" y="0"/>
                </a:moveTo>
                <a:cubicBezTo>
                  <a:pt x="775" y="353"/>
                  <a:pt x="775" y="353"/>
                  <a:pt x="775" y="353"/>
                </a:cubicBezTo>
                <a:cubicBezTo>
                  <a:pt x="775" y="482"/>
                  <a:pt x="671" y="587"/>
                  <a:pt x="543" y="589"/>
                </a:cubicBezTo>
                <a:cubicBezTo>
                  <a:pt x="542" y="589"/>
                  <a:pt x="540" y="589"/>
                  <a:pt x="539" y="589"/>
                </a:cubicBezTo>
                <a:cubicBezTo>
                  <a:pt x="538" y="589"/>
                  <a:pt x="537" y="589"/>
                  <a:pt x="536" y="589"/>
                </a:cubicBezTo>
                <a:cubicBezTo>
                  <a:pt x="296" y="587"/>
                  <a:pt x="90" y="443"/>
                  <a:pt x="0" y="236"/>
                </a:cubicBezTo>
                <a:cubicBezTo>
                  <a:pt x="539" y="236"/>
                  <a:pt x="539" y="236"/>
                  <a:pt x="539" y="236"/>
                </a:cubicBezTo>
                <a:cubicBezTo>
                  <a:pt x="669" y="236"/>
                  <a:pt x="775" y="131"/>
                  <a:pt x="775" y="0"/>
                </a:cubicBez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" name="Freeform 15"/>
          <p:cNvSpPr>
            <a:spLocks/>
          </p:cNvSpPr>
          <p:nvPr/>
        </p:nvSpPr>
        <p:spPr bwMode="auto">
          <a:xfrm>
            <a:off x="4114800" y="1652588"/>
            <a:ext cx="2014538" cy="2654300"/>
          </a:xfrm>
          <a:custGeom>
            <a:avLst/>
            <a:gdLst>
              <a:gd name="T0" fmla="*/ 588 w 588"/>
              <a:gd name="T1" fmla="*/ 775 h 775"/>
              <a:gd name="T2" fmla="*/ 235 w 588"/>
              <a:gd name="T3" fmla="*/ 775 h 775"/>
              <a:gd name="T4" fmla="*/ 0 w 588"/>
              <a:gd name="T5" fmla="*/ 543 h 775"/>
              <a:gd name="T6" fmla="*/ 0 w 588"/>
              <a:gd name="T7" fmla="*/ 539 h 775"/>
              <a:gd name="T8" fmla="*/ 0 w 588"/>
              <a:gd name="T9" fmla="*/ 536 h 775"/>
              <a:gd name="T10" fmla="*/ 353 w 588"/>
              <a:gd name="T11" fmla="*/ 0 h 775"/>
              <a:gd name="T12" fmla="*/ 353 w 588"/>
              <a:gd name="T13" fmla="*/ 539 h 775"/>
              <a:gd name="T14" fmla="*/ 588 w 588"/>
              <a:gd name="T15" fmla="*/ 775 h 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8" h="775">
                <a:moveTo>
                  <a:pt x="588" y="775"/>
                </a:moveTo>
                <a:cubicBezTo>
                  <a:pt x="235" y="775"/>
                  <a:pt x="235" y="775"/>
                  <a:pt x="235" y="775"/>
                </a:cubicBezTo>
                <a:cubicBezTo>
                  <a:pt x="107" y="775"/>
                  <a:pt x="2" y="672"/>
                  <a:pt x="0" y="543"/>
                </a:cubicBezTo>
                <a:cubicBezTo>
                  <a:pt x="0" y="542"/>
                  <a:pt x="0" y="541"/>
                  <a:pt x="0" y="539"/>
                </a:cubicBezTo>
                <a:cubicBezTo>
                  <a:pt x="0" y="538"/>
                  <a:pt x="0" y="537"/>
                  <a:pt x="0" y="536"/>
                </a:cubicBezTo>
                <a:cubicBezTo>
                  <a:pt x="1" y="297"/>
                  <a:pt x="146" y="91"/>
                  <a:pt x="353" y="0"/>
                </a:cubicBezTo>
                <a:cubicBezTo>
                  <a:pt x="353" y="539"/>
                  <a:pt x="353" y="539"/>
                  <a:pt x="353" y="539"/>
                </a:cubicBezTo>
                <a:cubicBezTo>
                  <a:pt x="353" y="670"/>
                  <a:pt x="458" y="775"/>
                  <a:pt x="588" y="775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30" name="矩形 60"/>
          <p:cNvSpPr>
            <a:spLocks noChangeArrowheads="1"/>
          </p:cNvSpPr>
          <p:nvPr/>
        </p:nvSpPr>
        <p:spPr bwMode="auto">
          <a:xfrm>
            <a:off x="4494213" y="2773363"/>
            <a:ext cx="560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Impact" pitchFamily="34" charset="0"/>
                <a:ea typeface="Malgun Gothic" pitchFamily="34" charset="-127"/>
                <a:cs typeface="Adobe Naskh Medium" pitchFamily="50" charset="-78"/>
              </a:rPr>
              <a:t>01</a:t>
            </a:r>
            <a:endParaRPr lang="zh-CN" altLang="en-US" sz="3200">
              <a:solidFill>
                <a:schemeClr val="bg1"/>
              </a:solidFill>
              <a:latin typeface="Impact" pitchFamily="34" charset="0"/>
              <a:ea typeface="Malgun Gothic" pitchFamily="34" charset="-127"/>
              <a:cs typeface="Adobe Naskh Medium" pitchFamily="50" charset="-78"/>
            </a:endParaRPr>
          </a:p>
        </p:txBody>
      </p:sp>
      <p:sp>
        <p:nvSpPr>
          <p:cNvPr id="26631" name="矩形 61"/>
          <p:cNvSpPr>
            <a:spLocks noChangeArrowheads="1"/>
          </p:cNvSpPr>
          <p:nvPr/>
        </p:nvSpPr>
        <p:spPr bwMode="auto">
          <a:xfrm>
            <a:off x="5969000" y="1820863"/>
            <a:ext cx="6111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Impact" pitchFamily="34" charset="0"/>
                <a:ea typeface="Malgun Gothic" pitchFamily="34" charset="-127"/>
                <a:cs typeface="Adobe Naskh Medium" pitchFamily="50" charset="-78"/>
              </a:rPr>
              <a:t>02</a:t>
            </a:r>
            <a:endParaRPr lang="zh-CN" altLang="en-US" sz="3200">
              <a:solidFill>
                <a:schemeClr val="bg1"/>
              </a:solidFill>
              <a:latin typeface="Impact" pitchFamily="34" charset="0"/>
              <a:ea typeface="Malgun Gothic" pitchFamily="34" charset="-127"/>
              <a:cs typeface="Adobe Naskh Medium" pitchFamily="50" charset="-78"/>
            </a:endParaRPr>
          </a:p>
        </p:txBody>
      </p:sp>
      <p:sp>
        <p:nvSpPr>
          <p:cNvPr id="26632" name="矩形 62"/>
          <p:cNvSpPr>
            <a:spLocks noChangeArrowheads="1"/>
          </p:cNvSpPr>
          <p:nvPr/>
        </p:nvSpPr>
        <p:spPr bwMode="auto">
          <a:xfrm>
            <a:off x="7180263" y="3454400"/>
            <a:ext cx="622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Impact" pitchFamily="34" charset="0"/>
                <a:ea typeface="Malgun Gothic" pitchFamily="34" charset="-127"/>
                <a:cs typeface="Adobe Naskh Medium" pitchFamily="50" charset="-78"/>
              </a:rPr>
              <a:t>03</a:t>
            </a:r>
            <a:endParaRPr lang="zh-CN" altLang="en-US" sz="3200">
              <a:solidFill>
                <a:schemeClr val="bg1"/>
              </a:solidFill>
              <a:latin typeface="Impact" pitchFamily="34" charset="0"/>
              <a:ea typeface="Malgun Gothic" pitchFamily="34" charset="-127"/>
              <a:cs typeface="Adobe Naskh Medium" pitchFamily="50" charset="-78"/>
            </a:endParaRPr>
          </a:p>
        </p:txBody>
      </p:sp>
      <p:sp>
        <p:nvSpPr>
          <p:cNvPr id="26633" name="矩形 63"/>
          <p:cNvSpPr>
            <a:spLocks noChangeArrowheads="1"/>
          </p:cNvSpPr>
          <p:nvPr/>
        </p:nvSpPr>
        <p:spPr bwMode="auto">
          <a:xfrm>
            <a:off x="5567363" y="4560888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Impact" pitchFamily="34" charset="0"/>
                <a:ea typeface="Malgun Gothic" pitchFamily="34" charset="-127"/>
                <a:cs typeface="Adobe Naskh Medium" pitchFamily="50" charset="-78"/>
              </a:rPr>
              <a:t>04</a:t>
            </a:r>
            <a:endParaRPr lang="zh-CN" altLang="en-US" sz="3200">
              <a:solidFill>
                <a:schemeClr val="bg1"/>
              </a:solidFill>
              <a:latin typeface="Impact" pitchFamily="34" charset="0"/>
              <a:ea typeface="Malgun Gothic" pitchFamily="34" charset="-127"/>
              <a:cs typeface="Adobe Naskh Medium" pitchFamily="50" charset="-78"/>
            </a:endParaRPr>
          </a:p>
        </p:txBody>
      </p:sp>
      <p:sp>
        <p:nvSpPr>
          <p:cNvPr id="26634" name="矩形 64"/>
          <p:cNvSpPr>
            <a:spLocks noChangeArrowheads="1"/>
          </p:cNvSpPr>
          <p:nvPr/>
        </p:nvSpPr>
        <p:spPr bwMode="auto">
          <a:xfrm>
            <a:off x="5500688" y="3314700"/>
            <a:ext cx="13477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>
                <a:solidFill>
                  <a:srgbClr val="7F7F7F"/>
                </a:solidFill>
                <a:latin typeface="Impact" pitchFamily="34" charset="0"/>
                <a:ea typeface="Malgun Gothic" pitchFamily="34" charset="-127"/>
                <a:cs typeface="Adobe Naskh Medium" pitchFamily="50" charset="-78"/>
              </a:rPr>
              <a:t>SAMPLE TEXT</a:t>
            </a:r>
            <a:endParaRPr lang="zh-CN" altLang="en-US">
              <a:solidFill>
                <a:srgbClr val="7F7F7F"/>
              </a:solidFill>
              <a:latin typeface="Impact" pitchFamily="34" charset="0"/>
              <a:ea typeface="Malgun Gothic" pitchFamily="34" charset="-127"/>
              <a:cs typeface="Adobe Naskh Medium" pitchFamily="50" charset="-78"/>
            </a:endParaRPr>
          </a:p>
        </p:txBody>
      </p:sp>
      <p:sp>
        <p:nvSpPr>
          <p:cNvPr id="66" name="TextBox 57"/>
          <p:cNvSpPr txBox="1"/>
          <p:nvPr/>
        </p:nvSpPr>
        <p:spPr bwMode="auto">
          <a:xfrm>
            <a:off x="8316913" y="1854200"/>
            <a:ext cx="3176587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57"/>
          <p:cNvSpPr txBox="1"/>
          <p:nvPr/>
        </p:nvSpPr>
        <p:spPr bwMode="auto">
          <a:xfrm>
            <a:off x="803275" y="1854200"/>
            <a:ext cx="3176588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57"/>
          <p:cNvSpPr txBox="1"/>
          <p:nvPr/>
        </p:nvSpPr>
        <p:spPr bwMode="auto">
          <a:xfrm>
            <a:off x="8316913" y="4394200"/>
            <a:ext cx="3176587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57"/>
          <p:cNvSpPr txBox="1"/>
          <p:nvPr/>
        </p:nvSpPr>
        <p:spPr bwMode="auto">
          <a:xfrm>
            <a:off x="803275" y="4394200"/>
            <a:ext cx="3176588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9" name="文本框 14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val 5"/>
          <p:cNvSpPr>
            <a:spLocks noChangeArrowheads="1"/>
          </p:cNvSpPr>
          <p:nvPr/>
        </p:nvSpPr>
        <p:spPr bwMode="auto">
          <a:xfrm>
            <a:off x="5048250" y="2598738"/>
            <a:ext cx="1970088" cy="1979612"/>
          </a:xfrm>
          <a:prstGeom prst="ellipse">
            <a:avLst/>
          </a:prstGeom>
          <a:solidFill>
            <a:srgbClr val="A962A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Freeform 6"/>
          <p:cNvSpPr>
            <a:spLocks/>
          </p:cNvSpPr>
          <p:nvPr/>
        </p:nvSpPr>
        <p:spPr bwMode="auto">
          <a:xfrm>
            <a:off x="3775075" y="1336675"/>
            <a:ext cx="2005013" cy="2389188"/>
          </a:xfrm>
          <a:custGeom>
            <a:avLst/>
            <a:gdLst>
              <a:gd name="T0" fmla="*/ 414 w 414"/>
              <a:gd name="T1" fmla="*/ 150 h 493"/>
              <a:gd name="T2" fmla="*/ 374 w 414"/>
              <a:gd name="T3" fmla="*/ 88 h 493"/>
              <a:gd name="T4" fmla="*/ 411 w 414"/>
              <a:gd name="T5" fmla="*/ 0 h 493"/>
              <a:gd name="T6" fmla="*/ 207 w 414"/>
              <a:gd name="T7" fmla="*/ 75 h 493"/>
              <a:gd name="T8" fmla="*/ 59 w 414"/>
              <a:gd name="T9" fmla="*/ 152 h 493"/>
              <a:gd name="T10" fmla="*/ 56 w 414"/>
              <a:gd name="T11" fmla="*/ 241 h 493"/>
              <a:gd name="T12" fmla="*/ 0 w 414"/>
              <a:gd name="T13" fmla="*/ 458 h 493"/>
              <a:gd name="T14" fmla="*/ 82 w 414"/>
              <a:gd name="T15" fmla="*/ 493 h 493"/>
              <a:gd name="T16" fmla="*/ 149 w 414"/>
              <a:gd name="T17" fmla="*/ 449 h 493"/>
              <a:gd name="T18" fmla="*/ 178 w 414"/>
              <a:gd name="T19" fmla="*/ 330 h 493"/>
              <a:gd name="T20" fmla="*/ 298 w 414"/>
              <a:gd name="T21" fmla="*/ 251 h 493"/>
              <a:gd name="T22" fmla="*/ 307 w 414"/>
              <a:gd name="T23" fmla="*/ 188 h 493"/>
              <a:gd name="T24" fmla="*/ 414 w 414"/>
              <a:gd name="T25" fmla="*/ 15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4" h="493">
                <a:moveTo>
                  <a:pt x="414" y="150"/>
                </a:moveTo>
                <a:cubicBezTo>
                  <a:pt x="374" y="88"/>
                  <a:pt x="374" y="88"/>
                  <a:pt x="374" y="88"/>
                </a:cubicBezTo>
                <a:cubicBezTo>
                  <a:pt x="411" y="0"/>
                  <a:pt x="411" y="0"/>
                  <a:pt x="411" y="0"/>
                </a:cubicBezTo>
                <a:cubicBezTo>
                  <a:pt x="336" y="9"/>
                  <a:pt x="266" y="35"/>
                  <a:pt x="207" y="75"/>
                </a:cubicBezTo>
                <a:cubicBezTo>
                  <a:pt x="147" y="62"/>
                  <a:pt x="84" y="93"/>
                  <a:pt x="59" y="152"/>
                </a:cubicBezTo>
                <a:cubicBezTo>
                  <a:pt x="47" y="182"/>
                  <a:pt x="47" y="213"/>
                  <a:pt x="56" y="241"/>
                </a:cubicBezTo>
                <a:cubicBezTo>
                  <a:pt x="21" y="306"/>
                  <a:pt x="1" y="380"/>
                  <a:pt x="0" y="458"/>
                </a:cubicBezTo>
                <a:cubicBezTo>
                  <a:pt x="82" y="493"/>
                  <a:pt x="82" y="493"/>
                  <a:pt x="82" y="493"/>
                </a:cubicBezTo>
                <a:cubicBezTo>
                  <a:pt x="149" y="449"/>
                  <a:pt x="149" y="449"/>
                  <a:pt x="149" y="449"/>
                </a:cubicBezTo>
                <a:cubicBezTo>
                  <a:pt x="151" y="407"/>
                  <a:pt x="161" y="367"/>
                  <a:pt x="178" y="330"/>
                </a:cubicBezTo>
                <a:cubicBezTo>
                  <a:pt x="229" y="331"/>
                  <a:pt x="277" y="301"/>
                  <a:pt x="298" y="251"/>
                </a:cubicBezTo>
                <a:cubicBezTo>
                  <a:pt x="306" y="230"/>
                  <a:pt x="309" y="209"/>
                  <a:pt x="307" y="188"/>
                </a:cubicBezTo>
                <a:cubicBezTo>
                  <a:pt x="339" y="169"/>
                  <a:pt x="375" y="156"/>
                  <a:pt x="414" y="150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Freeform 7"/>
          <p:cNvSpPr>
            <a:spLocks/>
          </p:cNvSpPr>
          <p:nvPr/>
        </p:nvSpPr>
        <p:spPr bwMode="auto">
          <a:xfrm>
            <a:off x="5861050" y="1317625"/>
            <a:ext cx="2392363" cy="1917700"/>
          </a:xfrm>
          <a:custGeom>
            <a:avLst/>
            <a:gdLst>
              <a:gd name="T0" fmla="*/ 409 w 494"/>
              <a:gd name="T1" fmla="*/ 188 h 396"/>
              <a:gd name="T2" fmla="*/ 331 w 494"/>
              <a:gd name="T3" fmla="*/ 49 h 396"/>
              <a:gd name="T4" fmla="*/ 238 w 494"/>
              <a:gd name="T5" fmla="*/ 47 h 396"/>
              <a:gd name="T6" fmla="*/ 36 w 494"/>
              <a:gd name="T7" fmla="*/ 0 h 396"/>
              <a:gd name="T8" fmla="*/ 0 w 494"/>
              <a:gd name="T9" fmla="*/ 87 h 396"/>
              <a:gd name="T10" fmla="*/ 40 w 494"/>
              <a:gd name="T11" fmla="*/ 149 h 396"/>
              <a:gd name="T12" fmla="*/ 152 w 494"/>
              <a:gd name="T13" fmla="*/ 172 h 396"/>
              <a:gd name="T14" fmla="*/ 232 w 494"/>
              <a:gd name="T15" fmla="*/ 288 h 396"/>
              <a:gd name="T16" fmla="*/ 302 w 494"/>
              <a:gd name="T17" fmla="*/ 296 h 396"/>
              <a:gd name="T18" fmla="*/ 344 w 494"/>
              <a:gd name="T19" fmla="*/ 396 h 396"/>
              <a:gd name="T20" fmla="*/ 413 w 494"/>
              <a:gd name="T21" fmla="*/ 352 h 396"/>
              <a:gd name="T22" fmla="*/ 494 w 494"/>
              <a:gd name="T23" fmla="*/ 386 h 396"/>
              <a:gd name="T24" fmla="*/ 409 w 494"/>
              <a:gd name="T25" fmla="*/ 188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4" h="396">
                <a:moveTo>
                  <a:pt x="409" y="188"/>
                </a:moveTo>
                <a:cubicBezTo>
                  <a:pt x="418" y="131"/>
                  <a:pt x="387" y="72"/>
                  <a:pt x="331" y="49"/>
                </a:cubicBezTo>
                <a:cubicBezTo>
                  <a:pt x="300" y="36"/>
                  <a:pt x="267" y="36"/>
                  <a:pt x="238" y="47"/>
                </a:cubicBezTo>
                <a:cubicBezTo>
                  <a:pt x="177" y="17"/>
                  <a:pt x="108" y="1"/>
                  <a:pt x="36" y="0"/>
                </a:cubicBezTo>
                <a:cubicBezTo>
                  <a:pt x="0" y="87"/>
                  <a:pt x="0" y="87"/>
                  <a:pt x="0" y="87"/>
                </a:cubicBezTo>
                <a:cubicBezTo>
                  <a:pt x="40" y="149"/>
                  <a:pt x="40" y="149"/>
                  <a:pt x="40" y="149"/>
                </a:cubicBezTo>
                <a:cubicBezTo>
                  <a:pt x="80" y="150"/>
                  <a:pt x="117" y="158"/>
                  <a:pt x="152" y="172"/>
                </a:cubicBezTo>
                <a:cubicBezTo>
                  <a:pt x="154" y="221"/>
                  <a:pt x="183" y="268"/>
                  <a:pt x="232" y="288"/>
                </a:cubicBezTo>
                <a:cubicBezTo>
                  <a:pt x="255" y="297"/>
                  <a:pt x="279" y="300"/>
                  <a:pt x="302" y="296"/>
                </a:cubicBezTo>
                <a:cubicBezTo>
                  <a:pt x="322" y="326"/>
                  <a:pt x="336" y="360"/>
                  <a:pt x="344" y="396"/>
                </a:cubicBezTo>
                <a:cubicBezTo>
                  <a:pt x="413" y="352"/>
                  <a:pt x="413" y="352"/>
                  <a:pt x="413" y="352"/>
                </a:cubicBezTo>
                <a:cubicBezTo>
                  <a:pt x="494" y="386"/>
                  <a:pt x="494" y="386"/>
                  <a:pt x="494" y="386"/>
                </a:cubicBezTo>
                <a:cubicBezTo>
                  <a:pt x="481" y="312"/>
                  <a:pt x="451" y="245"/>
                  <a:pt x="409" y="188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Freeform 8"/>
          <p:cNvSpPr>
            <a:spLocks/>
          </p:cNvSpPr>
          <p:nvPr/>
        </p:nvSpPr>
        <p:spPr bwMode="auto">
          <a:xfrm>
            <a:off x="6335713" y="3294063"/>
            <a:ext cx="1966912" cy="2508250"/>
          </a:xfrm>
          <a:custGeom>
            <a:avLst/>
            <a:gdLst>
              <a:gd name="T0" fmla="*/ 370 w 406"/>
              <a:gd name="T1" fmla="*/ 330 h 518"/>
              <a:gd name="T2" fmla="*/ 370 w 406"/>
              <a:gd name="T3" fmla="*/ 231 h 518"/>
              <a:gd name="T4" fmla="*/ 402 w 406"/>
              <a:gd name="T5" fmla="*/ 35 h 518"/>
              <a:gd name="T6" fmla="*/ 320 w 406"/>
              <a:gd name="T7" fmla="*/ 0 h 518"/>
              <a:gd name="T8" fmla="*/ 254 w 406"/>
              <a:gd name="T9" fmla="*/ 43 h 518"/>
              <a:gd name="T10" fmla="*/ 240 w 406"/>
              <a:gd name="T11" fmla="*/ 152 h 518"/>
              <a:gd name="T12" fmla="*/ 132 w 406"/>
              <a:gd name="T13" fmla="*/ 231 h 518"/>
              <a:gd name="T14" fmla="*/ 126 w 406"/>
              <a:gd name="T15" fmla="*/ 313 h 518"/>
              <a:gd name="T16" fmla="*/ 0 w 406"/>
              <a:gd name="T17" fmla="*/ 369 h 518"/>
              <a:gd name="T18" fmla="*/ 47 w 406"/>
              <a:gd name="T19" fmla="*/ 441 h 518"/>
              <a:gd name="T20" fmla="*/ 14 w 406"/>
              <a:gd name="T21" fmla="*/ 518 h 518"/>
              <a:gd name="T22" fmla="*/ 243 w 406"/>
              <a:gd name="T23" fmla="*/ 410 h 518"/>
              <a:gd name="T24" fmla="*/ 370 w 406"/>
              <a:gd name="T25" fmla="*/ 330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6" h="518">
                <a:moveTo>
                  <a:pt x="370" y="330"/>
                </a:moveTo>
                <a:cubicBezTo>
                  <a:pt x="384" y="297"/>
                  <a:pt x="383" y="261"/>
                  <a:pt x="370" y="231"/>
                </a:cubicBezTo>
                <a:cubicBezTo>
                  <a:pt x="394" y="170"/>
                  <a:pt x="406" y="104"/>
                  <a:pt x="402" y="35"/>
                </a:cubicBezTo>
                <a:cubicBezTo>
                  <a:pt x="320" y="0"/>
                  <a:pt x="320" y="0"/>
                  <a:pt x="320" y="0"/>
                </a:cubicBezTo>
                <a:cubicBezTo>
                  <a:pt x="254" y="43"/>
                  <a:pt x="254" y="43"/>
                  <a:pt x="254" y="43"/>
                </a:cubicBezTo>
                <a:cubicBezTo>
                  <a:pt x="256" y="81"/>
                  <a:pt x="251" y="118"/>
                  <a:pt x="240" y="152"/>
                </a:cubicBezTo>
                <a:cubicBezTo>
                  <a:pt x="194" y="156"/>
                  <a:pt x="151" y="185"/>
                  <a:pt x="132" y="231"/>
                </a:cubicBezTo>
                <a:cubicBezTo>
                  <a:pt x="121" y="258"/>
                  <a:pt x="120" y="287"/>
                  <a:pt x="126" y="313"/>
                </a:cubicBezTo>
                <a:cubicBezTo>
                  <a:pt x="90" y="340"/>
                  <a:pt x="47" y="360"/>
                  <a:pt x="0" y="369"/>
                </a:cubicBezTo>
                <a:cubicBezTo>
                  <a:pt x="47" y="441"/>
                  <a:pt x="47" y="441"/>
                  <a:pt x="47" y="441"/>
                </a:cubicBezTo>
                <a:cubicBezTo>
                  <a:pt x="14" y="518"/>
                  <a:pt x="14" y="518"/>
                  <a:pt x="14" y="518"/>
                </a:cubicBezTo>
                <a:cubicBezTo>
                  <a:pt x="102" y="503"/>
                  <a:pt x="180" y="465"/>
                  <a:pt x="243" y="410"/>
                </a:cubicBezTo>
                <a:cubicBezTo>
                  <a:pt x="297" y="413"/>
                  <a:pt x="349" y="382"/>
                  <a:pt x="370" y="330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Freeform 9"/>
          <p:cNvSpPr>
            <a:spLocks/>
          </p:cNvSpPr>
          <p:nvPr/>
        </p:nvSpPr>
        <p:spPr bwMode="auto">
          <a:xfrm>
            <a:off x="3789363" y="3792538"/>
            <a:ext cx="2498725" cy="2054225"/>
          </a:xfrm>
          <a:custGeom>
            <a:avLst/>
            <a:gdLst>
              <a:gd name="T0" fmla="*/ 470 w 516"/>
              <a:gd name="T1" fmla="*/ 272 h 424"/>
              <a:gd name="T2" fmla="*/ 339 w 516"/>
              <a:gd name="T3" fmla="*/ 247 h 424"/>
              <a:gd name="T4" fmla="*/ 259 w 516"/>
              <a:gd name="T5" fmla="*/ 136 h 424"/>
              <a:gd name="T6" fmla="*/ 196 w 516"/>
              <a:gd name="T7" fmla="*/ 127 h 424"/>
              <a:gd name="T8" fmla="*/ 149 w 516"/>
              <a:gd name="T9" fmla="*/ 0 h 424"/>
              <a:gd name="T10" fmla="*/ 84 w 516"/>
              <a:gd name="T11" fmla="*/ 42 h 424"/>
              <a:gd name="T12" fmla="*/ 0 w 516"/>
              <a:gd name="T13" fmla="*/ 7 h 424"/>
              <a:gd name="T14" fmla="*/ 84 w 516"/>
              <a:gd name="T15" fmla="*/ 227 h 424"/>
              <a:gd name="T16" fmla="*/ 161 w 516"/>
              <a:gd name="T17" fmla="*/ 374 h 424"/>
              <a:gd name="T18" fmla="*/ 259 w 516"/>
              <a:gd name="T19" fmla="*/ 374 h 424"/>
              <a:gd name="T20" fmla="*/ 483 w 516"/>
              <a:gd name="T21" fmla="*/ 421 h 424"/>
              <a:gd name="T22" fmla="*/ 516 w 516"/>
              <a:gd name="T23" fmla="*/ 343 h 424"/>
              <a:gd name="T24" fmla="*/ 470 w 516"/>
              <a:gd name="T25" fmla="*/ 27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6" h="424">
                <a:moveTo>
                  <a:pt x="470" y="272"/>
                </a:moveTo>
                <a:cubicBezTo>
                  <a:pt x="424" y="273"/>
                  <a:pt x="379" y="264"/>
                  <a:pt x="339" y="247"/>
                </a:cubicBezTo>
                <a:cubicBezTo>
                  <a:pt x="336" y="199"/>
                  <a:pt x="306" y="155"/>
                  <a:pt x="259" y="136"/>
                </a:cubicBezTo>
                <a:cubicBezTo>
                  <a:pt x="239" y="127"/>
                  <a:pt x="217" y="124"/>
                  <a:pt x="196" y="127"/>
                </a:cubicBezTo>
                <a:cubicBezTo>
                  <a:pt x="172" y="89"/>
                  <a:pt x="156" y="46"/>
                  <a:pt x="149" y="0"/>
                </a:cubicBezTo>
                <a:cubicBezTo>
                  <a:pt x="84" y="42"/>
                  <a:pt x="84" y="42"/>
                  <a:pt x="84" y="42"/>
                </a:cubicBezTo>
                <a:cubicBezTo>
                  <a:pt x="0" y="7"/>
                  <a:pt x="0" y="7"/>
                  <a:pt x="0" y="7"/>
                </a:cubicBezTo>
                <a:cubicBezTo>
                  <a:pt x="9" y="89"/>
                  <a:pt x="39" y="164"/>
                  <a:pt x="84" y="227"/>
                </a:cubicBezTo>
                <a:cubicBezTo>
                  <a:pt x="71" y="287"/>
                  <a:pt x="102" y="350"/>
                  <a:pt x="161" y="374"/>
                </a:cubicBezTo>
                <a:cubicBezTo>
                  <a:pt x="194" y="388"/>
                  <a:pt x="229" y="387"/>
                  <a:pt x="259" y="374"/>
                </a:cubicBezTo>
                <a:cubicBezTo>
                  <a:pt x="327" y="407"/>
                  <a:pt x="403" y="424"/>
                  <a:pt x="483" y="421"/>
                </a:cubicBezTo>
                <a:cubicBezTo>
                  <a:pt x="516" y="343"/>
                  <a:pt x="516" y="343"/>
                  <a:pt x="516" y="343"/>
                </a:cubicBezTo>
                <a:lnTo>
                  <a:pt x="470" y="272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4528684" y="4775727"/>
            <a:ext cx="529274" cy="402576"/>
            <a:chOff x="4929188" y="4928507"/>
            <a:chExt cx="411163" cy="312738"/>
          </a:xfrm>
          <a:solidFill>
            <a:srgbClr val="357879"/>
          </a:solidFill>
        </p:grpSpPr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4929188" y="4966607"/>
              <a:ext cx="411163" cy="274638"/>
            </a:xfrm>
            <a:custGeom>
              <a:avLst/>
              <a:gdLst>
                <a:gd name="T0" fmla="*/ 259 w 259"/>
                <a:gd name="T1" fmla="*/ 173 h 173"/>
                <a:gd name="T2" fmla="*/ 0 w 259"/>
                <a:gd name="T3" fmla="*/ 173 h 173"/>
                <a:gd name="T4" fmla="*/ 0 w 259"/>
                <a:gd name="T5" fmla="*/ 0 h 173"/>
                <a:gd name="T6" fmla="*/ 128 w 259"/>
                <a:gd name="T7" fmla="*/ 85 h 173"/>
                <a:gd name="T8" fmla="*/ 259 w 259"/>
                <a:gd name="T9" fmla="*/ 0 h 173"/>
                <a:gd name="T10" fmla="*/ 259 w 259"/>
                <a:gd name="T11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9" h="173">
                  <a:moveTo>
                    <a:pt x="259" y="173"/>
                  </a:moveTo>
                  <a:lnTo>
                    <a:pt x="0" y="173"/>
                  </a:lnTo>
                  <a:lnTo>
                    <a:pt x="0" y="0"/>
                  </a:lnTo>
                  <a:lnTo>
                    <a:pt x="128" y="85"/>
                  </a:lnTo>
                  <a:lnTo>
                    <a:pt x="259" y="0"/>
                  </a:lnTo>
                  <a:lnTo>
                    <a:pt x="259" y="1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4929188" y="4928507"/>
              <a:ext cx="411163" cy="134938"/>
            </a:xfrm>
            <a:custGeom>
              <a:avLst/>
              <a:gdLst>
                <a:gd name="T0" fmla="*/ 259 w 259"/>
                <a:gd name="T1" fmla="*/ 0 h 85"/>
                <a:gd name="T2" fmla="*/ 0 w 259"/>
                <a:gd name="T3" fmla="*/ 0 h 85"/>
                <a:gd name="T4" fmla="*/ 0 w 259"/>
                <a:gd name="T5" fmla="*/ 2 h 85"/>
                <a:gd name="T6" fmla="*/ 128 w 259"/>
                <a:gd name="T7" fmla="*/ 85 h 85"/>
                <a:gd name="T8" fmla="*/ 259 w 259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85">
                  <a:moveTo>
                    <a:pt x="259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28" y="85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7656" name="Freeform 12"/>
          <p:cNvSpPr>
            <a:spLocks noEditPoints="1"/>
          </p:cNvSpPr>
          <p:nvPr/>
        </p:nvSpPr>
        <p:spPr bwMode="auto">
          <a:xfrm>
            <a:off x="7431088" y="4284663"/>
            <a:ext cx="434975" cy="576262"/>
          </a:xfrm>
          <a:custGeom>
            <a:avLst/>
            <a:gdLst>
              <a:gd name="T0" fmla="*/ 2147483647 w 90"/>
              <a:gd name="T1" fmla="*/ 2147483647 h 119"/>
              <a:gd name="T2" fmla="*/ 2147483647 w 90"/>
              <a:gd name="T3" fmla="*/ 2147483647 h 119"/>
              <a:gd name="T4" fmla="*/ 2147483647 w 90"/>
              <a:gd name="T5" fmla="*/ 2147483647 h 119"/>
              <a:gd name="T6" fmla="*/ 2147483647 w 90"/>
              <a:gd name="T7" fmla="*/ 2147483647 h 119"/>
              <a:gd name="T8" fmla="*/ 2147483647 w 90"/>
              <a:gd name="T9" fmla="*/ 2147483647 h 119"/>
              <a:gd name="T10" fmla="*/ 2147483647 w 90"/>
              <a:gd name="T11" fmla="*/ 2147483647 h 119"/>
              <a:gd name="T12" fmla="*/ 2147483647 w 90"/>
              <a:gd name="T13" fmla="*/ 2147483647 h 119"/>
              <a:gd name="T14" fmla="*/ 2147483647 w 90"/>
              <a:gd name="T15" fmla="*/ 2147483647 h 119"/>
              <a:gd name="T16" fmla="*/ 2147483647 w 90"/>
              <a:gd name="T17" fmla="*/ 2147483647 h 119"/>
              <a:gd name="T18" fmla="*/ 2147483647 w 90"/>
              <a:gd name="T19" fmla="*/ 2147483647 h 119"/>
              <a:gd name="T20" fmla="*/ 2147483647 w 90"/>
              <a:gd name="T21" fmla="*/ 2147483647 h 119"/>
              <a:gd name="T22" fmla="*/ 2147483647 w 90"/>
              <a:gd name="T23" fmla="*/ 2147483647 h 119"/>
              <a:gd name="T24" fmla="*/ 2147483647 w 90"/>
              <a:gd name="T25" fmla="*/ 2147483647 h 119"/>
              <a:gd name="T26" fmla="*/ 2147483647 w 90"/>
              <a:gd name="T27" fmla="*/ 2147483647 h 119"/>
              <a:gd name="T28" fmla="*/ 2147483647 w 90"/>
              <a:gd name="T29" fmla="*/ 2147483647 h 119"/>
              <a:gd name="T30" fmla="*/ 2147483647 w 90"/>
              <a:gd name="T31" fmla="*/ 2147483647 h 119"/>
              <a:gd name="T32" fmla="*/ 2147483647 w 90"/>
              <a:gd name="T33" fmla="*/ 2147483647 h 119"/>
              <a:gd name="T34" fmla="*/ 2147483647 w 90"/>
              <a:gd name="T35" fmla="*/ 2147483647 h 119"/>
              <a:gd name="T36" fmla="*/ 2147483647 w 90"/>
              <a:gd name="T37" fmla="*/ 2147483647 h 11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90" h="119">
                <a:moveTo>
                  <a:pt x="19" y="4"/>
                </a:moveTo>
                <a:cubicBezTo>
                  <a:pt x="31" y="2"/>
                  <a:pt x="66" y="0"/>
                  <a:pt x="76" y="5"/>
                </a:cubicBezTo>
                <a:cubicBezTo>
                  <a:pt x="89" y="13"/>
                  <a:pt x="85" y="41"/>
                  <a:pt x="85" y="61"/>
                </a:cubicBezTo>
                <a:cubicBezTo>
                  <a:pt x="85" y="81"/>
                  <a:pt x="90" y="109"/>
                  <a:pt x="74" y="115"/>
                </a:cubicBezTo>
                <a:cubicBezTo>
                  <a:pt x="65" y="119"/>
                  <a:pt x="22" y="119"/>
                  <a:pt x="14" y="115"/>
                </a:cubicBezTo>
                <a:cubicBezTo>
                  <a:pt x="0" y="109"/>
                  <a:pt x="4" y="82"/>
                  <a:pt x="4" y="61"/>
                </a:cubicBezTo>
                <a:cubicBezTo>
                  <a:pt x="4" y="51"/>
                  <a:pt x="4" y="44"/>
                  <a:pt x="4" y="37"/>
                </a:cubicBezTo>
                <a:cubicBezTo>
                  <a:pt x="4" y="20"/>
                  <a:pt x="2" y="7"/>
                  <a:pt x="19" y="4"/>
                </a:cubicBezTo>
                <a:close/>
                <a:moveTo>
                  <a:pt x="14" y="55"/>
                </a:moveTo>
                <a:cubicBezTo>
                  <a:pt x="14" y="69"/>
                  <a:pt x="13" y="85"/>
                  <a:pt x="17" y="89"/>
                </a:cubicBezTo>
                <a:cubicBezTo>
                  <a:pt x="22" y="93"/>
                  <a:pt x="38" y="91"/>
                  <a:pt x="44" y="91"/>
                </a:cubicBezTo>
                <a:cubicBezTo>
                  <a:pt x="51" y="91"/>
                  <a:pt x="67" y="93"/>
                  <a:pt x="71" y="89"/>
                </a:cubicBezTo>
                <a:cubicBezTo>
                  <a:pt x="77" y="83"/>
                  <a:pt x="74" y="66"/>
                  <a:pt x="74" y="54"/>
                </a:cubicBezTo>
                <a:cubicBezTo>
                  <a:pt x="74" y="41"/>
                  <a:pt x="77" y="24"/>
                  <a:pt x="71" y="18"/>
                </a:cubicBezTo>
                <a:cubicBezTo>
                  <a:pt x="66" y="13"/>
                  <a:pt x="33" y="13"/>
                  <a:pt x="22" y="16"/>
                </a:cubicBezTo>
                <a:cubicBezTo>
                  <a:pt x="11" y="19"/>
                  <a:pt x="14" y="36"/>
                  <a:pt x="14" y="55"/>
                </a:cubicBezTo>
                <a:close/>
                <a:moveTo>
                  <a:pt x="45" y="110"/>
                </a:moveTo>
                <a:cubicBezTo>
                  <a:pt x="53" y="109"/>
                  <a:pt x="53" y="93"/>
                  <a:pt x="42" y="97"/>
                </a:cubicBezTo>
                <a:cubicBezTo>
                  <a:pt x="34" y="100"/>
                  <a:pt x="38" y="110"/>
                  <a:pt x="45" y="1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6917567" y="1816700"/>
            <a:ext cx="594667" cy="580362"/>
            <a:chOff x="6784975" y="2629807"/>
            <a:chExt cx="461963" cy="450850"/>
          </a:xfrm>
          <a:solidFill>
            <a:srgbClr val="357879"/>
          </a:solidFill>
        </p:grpSpPr>
        <p:sp>
          <p:nvSpPr>
            <p:cNvPr id="44" name="Freeform 13"/>
            <p:cNvSpPr>
              <a:spLocks/>
            </p:cNvSpPr>
            <p:nvPr/>
          </p:nvSpPr>
          <p:spPr bwMode="auto">
            <a:xfrm>
              <a:off x="7029450" y="2967945"/>
              <a:ext cx="71438" cy="104775"/>
            </a:xfrm>
            <a:custGeom>
              <a:avLst/>
              <a:gdLst>
                <a:gd name="T0" fmla="*/ 0 w 19"/>
                <a:gd name="T1" fmla="*/ 0 h 28"/>
                <a:gd name="T2" fmla="*/ 0 w 19"/>
                <a:gd name="T3" fmla="*/ 28 h 28"/>
                <a:gd name="T4" fmla="*/ 19 w 19"/>
                <a:gd name="T5" fmla="*/ 4 h 28"/>
                <a:gd name="T6" fmla="*/ 0 w 19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8">
                  <a:moveTo>
                    <a:pt x="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7" y="25"/>
                    <a:pt x="14" y="16"/>
                    <a:pt x="19" y="4"/>
                  </a:cubicBezTo>
                  <a:cubicBezTo>
                    <a:pt x="13" y="2"/>
                    <a:pt x="6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14"/>
            <p:cNvSpPr>
              <a:spLocks/>
            </p:cNvSpPr>
            <p:nvPr/>
          </p:nvSpPr>
          <p:spPr bwMode="auto">
            <a:xfrm>
              <a:off x="7029450" y="2863170"/>
              <a:ext cx="90488" cy="96838"/>
            </a:xfrm>
            <a:custGeom>
              <a:avLst/>
              <a:gdLst>
                <a:gd name="T0" fmla="*/ 24 w 24"/>
                <a:gd name="T1" fmla="*/ 0 h 26"/>
                <a:gd name="T2" fmla="*/ 0 w 24"/>
                <a:gd name="T3" fmla="*/ 0 h 26"/>
                <a:gd name="T4" fmla="*/ 0 w 24"/>
                <a:gd name="T5" fmla="*/ 21 h 26"/>
                <a:gd name="T6" fmla="*/ 21 w 24"/>
                <a:gd name="T7" fmla="*/ 26 h 26"/>
                <a:gd name="T8" fmla="*/ 24 w 2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6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7" y="21"/>
                    <a:pt x="14" y="23"/>
                    <a:pt x="21" y="26"/>
                  </a:cubicBezTo>
                  <a:cubicBezTo>
                    <a:pt x="23" y="18"/>
                    <a:pt x="24" y="9"/>
                    <a:pt x="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15"/>
            <p:cNvSpPr>
              <a:spLocks/>
            </p:cNvSpPr>
            <p:nvPr/>
          </p:nvSpPr>
          <p:spPr bwMode="auto">
            <a:xfrm>
              <a:off x="7029450" y="2742520"/>
              <a:ext cx="90488" cy="96838"/>
            </a:xfrm>
            <a:custGeom>
              <a:avLst/>
              <a:gdLst>
                <a:gd name="T0" fmla="*/ 0 w 24"/>
                <a:gd name="T1" fmla="*/ 5 h 26"/>
                <a:gd name="T2" fmla="*/ 0 w 24"/>
                <a:gd name="T3" fmla="*/ 26 h 26"/>
                <a:gd name="T4" fmla="*/ 24 w 24"/>
                <a:gd name="T5" fmla="*/ 26 h 26"/>
                <a:gd name="T6" fmla="*/ 20 w 24"/>
                <a:gd name="T7" fmla="*/ 0 h 26"/>
                <a:gd name="T8" fmla="*/ 0 w 24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6">
                  <a:moveTo>
                    <a:pt x="0" y="5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17"/>
                    <a:pt x="22" y="8"/>
                    <a:pt x="20" y="0"/>
                  </a:cubicBezTo>
                  <a:cubicBezTo>
                    <a:pt x="14" y="3"/>
                    <a:pt x="7" y="4"/>
                    <a:pt x="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16"/>
            <p:cNvSpPr>
              <a:spLocks/>
            </p:cNvSpPr>
            <p:nvPr/>
          </p:nvSpPr>
          <p:spPr bwMode="auto">
            <a:xfrm>
              <a:off x="6927850" y="2967945"/>
              <a:ext cx="79375" cy="104775"/>
            </a:xfrm>
            <a:custGeom>
              <a:avLst/>
              <a:gdLst>
                <a:gd name="T0" fmla="*/ 21 w 21"/>
                <a:gd name="T1" fmla="*/ 28 h 28"/>
                <a:gd name="T2" fmla="*/ 21 w 21"/>
                <a:gd name="T3" fmla="*/ 0 h 28"/>
                <a:gd name="T4" fmla="*/ 0 w 21"/>
                <a:gd name="T5" fmla="*/ 4 h 28"/>
                <a:gd name="T6" fmla="*/ 21 w 21"/>
                <a:gd name="T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8">
                  <a:moveTo>
                    <a:pt x="21" y="28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4" y="0"/>
                    <a:pt x="7" y="1"/>
                    <a:pt x="0" y="4"/>
                  </a:cubicBezTo>
                  <a:cubicBezTo>
                    <a:pt x="5" y="17"/>
                    <a:pt x="13" y="26"/>
                    <a:pt x="21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17"/>
            <p:cNvSpPr>
              <a:spLocks/>
            </p:cNvSpPr>
            <p:nvPr/>
          </p:nvSpPr>
          <p:spPr bwMode="auto">
            <a:xfrm>
              <a:off x="6908800" y="2745695"/>
              <a:ext cx="98425" cy="93663"/>
            </a:xfrm>
            <a:custGeom>
              <a:avLst/>
              <a:gdLst>
                <a:gd name="T0" fmla="*/ 0 w 26"/>
                <a:gd name="T1" fmla="*/ 25 h 25"/>
                <a:gd name="T2" fmla="*/ 26 w 26"/>
                <a:gd name="T3" fmla="*/ 25 h 25"/>
                <a:gd name="T4" fmla="*/ 26 w 26"/>
                <a:gd name="T5" fmla="*/ 4 h 25"/>
                <a:gd name="T6" fmla="*/ 4 w 26"/>
                <a:gd name="T7" fmla="*/ 0 h 25"/>
                <a:gd name="T8" fmla="*/ 0 w 26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0" y="25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18" y="4"/>
                    <a:pt x="11" y="2"/>
                    <a:pt x="4" y="0"/>
                  </a:cubicBezTo>
                  <a:cubicBezTo>
                    <a:pt x="2" y="7"/>
                    <a:pt x="0" y="16"/>
                    <a:pt x="0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18"/>
            <p:cNvSpPr>
              <a:spLocks/>
            </p:cNvSpPr>
            <p:nvPr/>
          </p:nvSpPr>
          <p:spPr bwMode="auto">
            <a:xfrm>
              <a:off x="7029450" y="2640920"/>
              <a:ext cx="66675" cy="93663"/>
            </a:xfrm>
            <a:custGeom>
              <a:avLst/>
              <a:gdLst>
                <a:gd name="T0" fmla="*/ 0 w 18"/>
                <a:gd name="T1" fmla="*/ 0 h 25"/>
                <a:gd name="T2" fmla="*/ 0 w 18"/>
                <a:gd name="T3" fmla="*/ 25 h 25"/>
                <a:gd name="T4" fmla="*/ 18 w 18"/>
                <a:gd name="T5" fmla="*/ 21 h 25"/>
                <a:gd name="T6" fmla="*/ 0 w 18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5">
                  <a:moveTo>
                    <a:pt x="0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6" y="25"/>
                    <a:pt x="12" y="23"/>
                    <a:pt x="18" y="21"/>
                  </a:cubicBezTo>
                  <a:cubicBezTo>
                    <a:pt x="13" y="10"/>
                    <a:pt x="7" y="2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19"/>
            <p:cNvSpPr>
              <a:spLocks/>
            </p:cNvSpPr>
            <p:nvPr/>
          </p:nvSpPr>
          <p:spPr bwMode="auto">
            <a:xfrm>
              <a:off x="6931025" y="2636157"/>
              <a:ext cx="76200" cy="98425"/>
            </a:xfrm>
            <a:custGeom>
              <a:avLst/>
              <a:gdLst>
                <a:gd name="T0" fmla="*/ 20 w 20"/>
                <a:gd name="T1" fmla="*/ 26 h 26"/>
                <a:gd name="T2" fmla="*/ 20 w 20"/>
                <a:gd name="T3" fmla="*/ 0 h 26"/>
                <a:gd name="T4" fmla="*/ 0 w 20"/>
                <a:gd name="T5" fmla="*/ 22 h 26"/>
                <a:gd name="T6" fmla="*/ 20 w 20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2" y="2"/>
                    <a:pt x="5" y="11"/>
                    <a:pt x="0" y="22"/>
                  </a:cubicBezTo>
                  <a:cubicBezTo>
                    <a:pt x="6" y="25"/>
                    <a:pt x="13" y="26"/>
                    <a:pt x="20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20"/>
            <p:cNvSpPr>
              <a:spLocks/>
            </p:cNvSpPr>
            <p:nvPr/>
          </p:nvSpPr>
          <p:spPr bwMode="auto">
            <a:xfrm>
              <a:off x="6908800" y="2863170"/>
              <a:ext cx="98425" cy="96838"/>
            </a:xfrm>
            <a:custGeom>
              <a:avLst/>
              <a:gdLst>
                <a:gd name="T0" fmla="*/ 3 w 26"/>
                <a:gd name="T1" fmla="*/ 26 h 26"/>
                <a:gd name="T2" fmla="*/ 26 w 26"/>
                <a:gd name="T3" fmla="*/ 21 h 26"/>
                <a:gd name="T4" fmla="*/ 26 w 26"/>
                <a:gd name="T5" fmla="*/ 0 h 26"/>
                <a:gd name="T6" fmla="*/ 0 w 26"/>
                <a:gd name="T7" fmla="*/ 0 h 26"/>
                <a:gd name="T8" fmla="*/ 3 w 26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3" y="26"/>
                  </a:moveTo>
                  <a:cubicBezTo>
                    <a:pt x="10" y="23"/>
                    <a:pt x="18" y="21"/>
                    <a:pt x="26" y="2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1" y="18"/>
                    <a:pt x="3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21"/>
            <p:cNvSpPr>
              <a:spLocks/>
            </p:cNvSpPr>
            <p:nvPr/>
          </p:nvSpPr>
          <p:spPr bwMode="auto">
            <a:xfrm>
              <a:off x="6784975" y="2863170"/>
              <a:ext cx="112713" cy="146050"/>
            </a:xfrm>
            <a:custGeom>
              <a:avLst/>
              <a:gdLst>
                <a:gd name="T0" fmla="*/ 30 w 30"/>
                <a:gd name="T1" fmla="*/ 28 h 39"/>
                <a:gd name="T2" fmla="*/ 27 w 30"/>
                <a:gd name="T3" fmla="*/ 0 h 39"/>
                <a:gd name="T4" fmla="*/ 0 w 30"/>
                <a:gd name="T5" fmla="*/ 0 h 39"/>
                <a:gd name="T6" fmla="*/ 16 w 30"/>
                <a:gd name="T7" fmla="*/ 39 h 39"/>
                <a:gd name="T8" fmla="*/ 30 w 30"/>
                <a:gd name="T9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9">
                  <a:moveTo>
                    <a:pt x="30" y="28"/>
                  </a:moveTo>
                  <a:cubicBezTo>
                    <a:pt x="28" y="20"/>
                    <a:pt x="27" y="1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5"/>
                    <a:pt x="7" y="28"/>
                    <a:pt x="16" y="39"/>
                  </a:cubicBezTo>
                  <a:cubicBezTo>
                    <a:pt x="20" y="35"/>
                    <a:pt x="25" y="31"/>
                    <a:pt x="30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22"/>
            <p:cNvSpPr>
              <a:spLocks/>
            </p:cNvSpPr>
            <p:nvPr/>
          </p:nvSpPr>
          <p:spPr bwMode="auto">
            <a:xfrm>
              <a:off x="7062788" y="2629807"/>
              <a:ext cx="101600" cy="77788"/>
            </a:xfrm>
            <a:custGeom>
              <a:avLst/>
              <a:gdLst>
                <a:gd name="T0" fmla="*/ 0 w 27"/>
                <a:gd name="T1" fmla="*/ 0 h 21"/>
                <a:gd name="T2" fmla="*/ 15 w 27"/>
                <a:gd name="T3" fmla="*/ 21 h 21"/>
                <a:gd name="T4" fmla="*/ 27 w 27"/>
                <a:gd name="T5" fmla="*/ 12 h 21"/>
                <a:gd name="T6" fmla="*/ 0 w 27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1">
                  <a:moveTo>
                    <a:pt x="0" y="0"/>
                  </a:moveTo>
                  <a:cubicBezTo>
                    <a:pt x="6" y="4"/>
                    <a:pt x="11" y="11"/>
                    <a:pt x="15" y="21"/>
                  </a:cubicBezTo>
                  <a:cubicBezTo>
                    <a:pt x="19" y="19"/>
                    <a:pt x="23" y="16"/>
                    <a:pt x="27" y="12"/>
                  </a:cubicBezTo>
                  <a:cubicBezTo>
                    <a:pt x="19" y="6"/>
                    <a:pt x="10" y="2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23"/>
            <p:cNvSpPr>
              <a:spLocks/>
            </p:cNvSpPr>
            <p:nvPr/>
          </p:nvSpPr>
          <p:spPr bwMode="auto">
            <a:xfrm>
              <a:off x="7131050" y="2863170"/>
              <a:ext cx="115888" cy="149225"/>
            </a:xfrm>
            <a:custGeom>
              <a:avLst/>
              <a:gdLst>
                <a:gd name="T0" fmla="*/ 4 w 31"/>
                <a:gd name="T1" fmla="*/ 0 h 40"/>
                <a:gd name="T2" fmla="*/ 0 w 31"/>
                <a:gd name="T3" fmla="*/ 29 h 40"/>
                <a:gd name="T4" fmla="*/ 15 w 31"/>
                <a:gd name="T5" fmla="*/ 40 h 40"/>
                <a:gd name="T6" fmla="*/ 31 w 31"/>
                <a:gd name="T7" fmla="*/ 0 h 40"/>
                <a:gd name="T8" fmla="*/ 4 w 31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0">
                  <a:moveTo>
                    <a:pt x="4" y="0"/>
                  </a:moveTo>
                  <a:cubicBezTo>
                    <a:pt x="4" y="10"/>
                    <a:pt x="2" y="20"/>
                    <a:pt x="0" y="29"/>
                  </a:cubicBezTo>
                  <a:cubicBezTo>
                    <a:pt x="5" y="32"/>
                    <a:pt x="10" y="36"/>
                    <a:pt x="15" y="40"/>
                  </a:cubicBezTo>
                  <a:cubicBezTo>
                    <a:pt x="25" y="30"/>
                    <a:pt x="31" y="15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24"/>
            <p:cNvSpPr>
              <a:spLocks/>
            </p:cNvSpPr>
            <p:nvPr/>
          </p:nvSpPr>
          <p:spPr bwMode="auto">
            <a:xfrm>
              <a:off x="6867525" y="2629807"/>
              <a:ext cx="93663" cy="77788"/>
            </a:xfrm>
            <a:custGeom>
              <a:avLst/>
              <a:gdLst>
                <a:gd name="T0" fmla="*/ 11 w 25"/>
                <a:gd name="T1" fmla="*/ 21 h 21"/>
                <a:gd name="T2" fmla="*/ 25 w 25"/>
                <a:gd name="T3" fmla="*/ 0 h 21"/>
                <a:gd name="T4" fmla="*/ 0 w 25"/>
                <a:gd name="T5" fmla="*/ 13 h 21"/>
                <a:gd name="T6" fmla="*/ 11 w 25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1">
                  <a:moveTo>
                    <a:pt x="11" y="21"/>
                  </a:moveTo>
                  <a:cubicBezTo>
                    <a:pt x="15" y="12"/>
                    <a:pt x="20" y="5"/>
                    <a:pt x="25" y="0"/>
                  </a:cubicBezTo>
                  <a:cubicBezTo>
                    <a:pt x="16" y="3"/>
                    <a:pt x="7" y="7"/>
                    <a:pt x="0" y="13"/>
                  </a:cubicBezTo>
                  <a:cubicBezTo>
                    <a:pt x="3" y="17"/>
                    <a:pt x="7" y="19"/>
                    <a:pt x="11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25"/>
            <p:cNvSpPr>
              <a:spLocks/>
            </p:cNvSpPr>
            <p:nvPr/>
          </p:nvSpPr>
          <p:spPr bwMode="auto">
            <a:xfrm>
              <a:off x="7126288" y="2693307"/>
              <a:ext cx="120650" cy="146050"/>
            </a:xfrm>
            <a:custGeom>
              <a:avLst/>
              <a:gdLst>
                <a:gd name="T0" fmla="*/ 0 w 32"/>
                <a:gd name="T1" fmla="*/ 10 h 39"/>
                <a:gd name="T2" fmla="*/ 5 w 32"/>
                <a:gd name="T3" fmla="*/ 39 h 39"/>
                <a:gd name="T4" fmla="*/ 32 w 32"/>
                <a:gd name="T5" fmla="*/ 39 h 39"/>
                <a:gd name="T6" fmla="*/ 15 w 32"/>
                <a:gd name="T7" fmla="*/ 0 h 39"/>
                <a:gd name="T8" fmla="*/ 0 w 32"/>
                <a:gd name="T9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9">
                  <a:moveTo>
                    <a:pt x="0" y="10"/>
                  </a:moveTo>
                  <a:cubicBezTo>
                    <a:pt x="3" y="19"/>
                    <a:pt x="4" y="29"/>
                    <a:pt x="5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24"/>
                    <a:pt x="25" y="10"/>
                    <a:pt x="15" y="0"/>
                  </a:cubicBezTo>
                  <a:cubicBezTo>
                    <a:pt x="10" y="4"/>
                    <a:pt x="6" y="7"/>
                    <a:pt x="0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6788150" y="2696482"/>
              <a:ext cx="112713" cy="142875"/>
            </a:xfrm>
            <a:custGeom>
              <a:avLst/>
              <a:gdLst>
                <a:gd name="T0" fmla="*/ 26 w 30"/>
                <a:gd name="T1" fmla="*/ 38 h 38"/>
                <a:gd name="T2" fmla="*/ 30 w 30"/>
                <a:gd name="T3" fmla="*/ 10 h 38"/>
                <a:gd name="T4" fmla="*/ 16 w 30"/>
                <a:gd name="T5" fmla="*/ 0 h 38"/>
                <a:gd name="T6" fmla="*/ 0 w 30"/>
                <a:gd name="T7" fmla="*/ 38 h 38"/>
                <a:gd name="T8" fmla="*/ 26 w 3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8">
                  <a:moveTo>
                    <a:pt x="26" y="38"/>
                  </a:moveTo>
                  <a:cubicBezTo>
                    <a:pt x="26" y="28"/>
                    <a:pt x="27" y="18"/>
                    <a:pt x="30" y="10"/>
                  </a:cubicBezTo>
                  <a:cubicBezTo>
                    <a:pt x="25" y="7"/>
                    <a:pt x="20" y="4"/>
                    <a:pt x="16" y="0"/>
                  </a:cubicBezTo>
                  <a:cubicBezTo>
                    <a:pt x="7" y="10"/>
                    <a:pt x="1" y="23"/>
                    <a:pt x="0" y="38"/>
                  </a:cubicBezTo>
                  <a:cubicBezTo>
                    <a:pt x="26" y="38"/>
                    <a:pt x="26" y="38"/>
                    <a:pt x="26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27"/>
            <p:cNvSpPr>
              <a:spLocks/>
            </p:cNvSpPr>
            <p:nvPr/>
          </p:nvSpPr>
          <p:spPr bwMode="auto">
            <a:xfrm>
              <a:off x="7070725" y="2994932"/>
              <a:ext cx="96838" cy="85725"/>
            </a:xfrm>
            <a:custGeom>
              <a:avLst/>
              <a:gdLst>
                <a:gd name="T0" fmla="*/ 14 w 26"/>
                <a:gd name="T1" fmla="*/ 0 h 23"/>
                <a:gd name="T2" fmla="*/ 0 w 26"/>
                <a:gd name="T3" fmla="*/ 23 h 23"/>
                <a:gd name="T4" fmla="*/ 26 w 26"/>
                <a:gd name="T5" fmla="*/ 10 h 23"/>
                <a:gd name="T6" fmla="*/ 14 w 2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14" y="0"/>
                  </a:moveTo>
                  <a:cubicBezTo>
                    <a:pt x="10" y="10"/>
                    <a:pt x="5" y="18"/>
                    <a:pt x="0" y="23"/>
                  </a:cubicBezTo>
                  <a:cubicBezTo>
                    <a:pt x="9" y="21"/>
                    <a:pt x="18" y="16"/>
                    <a:pt x="26" y="10"/>
                  </a:cubicBezTo>
                  <a:cubicBezTo>
                    <a:pt x="22" y="6"/>
                    <a:pt x="18" y="3"/>
                    <a:pt x="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6862763" y="2994932"/>
              <a:ext cx="95250" cy="82550"/>
            </a:xfrm>
            <a:custGeom>
              <a:avLst/>
              <a:gdLst>
                <a:gd name="T0" fmla="*/ 11 w 25"/>
                <a:gd name="T1" fmla="*/ 0 h 22"/>
                <a:gd name="T2" fmla="*/ 0 w 25"/>
                <a:gd name="T3" fmla="*/ 9 h 22"/>
                <a:gd name="T4" fmla="*/ 25 w 25"/>
                <a:gd name="T5" fmla="*/ 22 h 22"/>
                <a:gd name="T6" fmla="*/ 11 w 25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2">
                  <a:moveTo>
                    <a:pt x="11" y="0"/>
                  </a:moveTo>
                  <a:cubicBezTo>
                    <a:pt x="7" y="2"/>
                    <a:pt x="3" y="5"/>
                    <a:pt x="0" y="9"/>
                  </a:cubicBezTo>
                  <a:cubicBezTo>
                    <a:pt x="7" y="15"/>
                    <a:pt x="15" y="20"/>
                    <a:pt x="25" y="22"/>
                  </a:cubicBezTo>
                  <a:cubicBezTo>
                    <a:pt x="19" y="18"/>
                    <a:pt x="15" y="10"/>
                    <a:pt x="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7658" name="Freeform 29"/>
          <p:cNvSpPr>
            <a:spLocks noEditPoints="1"/>
          </p:cNvSpPr>
          <p:nvPr/>
        </p:nvSpPr>
        <p:spPr bwMode="auto">
          <a:xfrm>
            <a:off x="4333875" y="2000250"/>
            <a:ext cx="554038" cy="561975"/>
          </a:xfrm>
          <a:custGeom>
            <a:avLst/>
            <a:gdLst>
              <a:gd name="T0" fmla="*/ 2147483647 w 114"/>
              <a:gd name="T1" fmla="*/ 2147483647 h 116"/>
              <a:gd name="T2" fmla="*/ 2147483647 w 114"/>
              <a:gd name="T3" fmla="*/ 2147483647 h 116"/>
              <a:gd name="T4" fmla="*/ 2147483647 w 114"/>
              <a:gd name="T5" fmla="*/ 2147483647 h 116"/>
              <a:gd name="T6" fmla="*/ 2147483647 w 114"/>
              <a:gd name="T7" fmla="*/ 2147483647 h 116"/>
              <a:gd name="T8" fmla="*/ 2147483647 w 114"/>
              <a:gd name="T9" fmla="*/ 2147483647 h 116"/>
              <a:gd name="T10" fmla="*/ 2147483647 w 114"/>
              <a:gd name="T11" fmla="*/ 2147483647 h 116"/>
              <a:gd name="T12" fmla="*/ 2147483647 w 114"/>
              <a:gd name="T13" fmla="*/ 2147483647 h 116"/>
              <a:gd name="T14" fmla="*/ 2147483647 w 114"/>
              <a:gd name="T15" fmla="*/ 2147483647 h 116"/>
              <a:gd name="T16" fmla="*/ 2147483647 w 114"/>
              <a:gd name="T17" fmla="*/ 2147483647 h 116"/>
              <a:gd name="T18" fmla="*/ 2147483647 w 114"/>
              <a:gd name="T19" fmla="*/ 2147483647 h 116"/>
              <a:gd name="T20" fmla="*/ 2147483647 w 114"/>
              <a:gd name="T21" fmla="*/ 2147483647 h 116"/>
              <a:gd name="T22" fmla="*/ 2147483647 w 114"/>
              <a:gd name="T23" fmla="*/ 2147483647 h 116"/>
              <a:gd name="T24" fmla="*/ 2147483647 w 114"/>
              <a:gd name="T25" fmla="*/ 2147483647 h 116"/>
              <a:gd name="T26" fmla="*/ 2147483647 w 114"/>
              <a:gd name="T27" fmla="*/ 2147483647 h 116"/>
              <a:gd name="T28" fmla="*/ 2147483647 w 114"/>
              <a:gd name="T29" fmla="*/ 2147483647 h 116"/>
              <a:gd name="T30" fmla="*/ 2147483647 w 114"/>
              <a:gd name="T31" fmla="*/ 2147483647 h 11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14" h="116">
                <a:moveTo>
                  <a:pt x="113" y="100"/>
                </a:moveTo>
                <a:cubicBezTo>
                  <a:pt x="84" y="72"/>
                  <a:pt x="84" y="72"/>
                  <a:pt x="84" y="72"/>
                </a:cubicBezTo>
                <a:cubicBezTo>
                  <a:pt x="88" y="65"/>
                  <a:pt x="90" y="56"/>
                  <a:pt x="89" y="46"/>
                </a:cubicBezTo>
                <a:cubicBezTo>
                  <a:pt x="88" y="21"/>
                  <a:pt x="67" y="0"/>
                  <a:pt x="43" y="1"/>
                </a:cubicBezTo>
                <a:cubicBezTo>
                  <a:pt x="18" y="3"/>
                  <a:pt x="0" y="24"/>
                  <a:pt x="1" y="50"/>
                </a:cubicBezTo>
                <a:cubicBezTo>
                  <a:pt x="3" y="76"/>
                  <a:pt x="24" y="96"/>
                  <a:pt x="48" y="95"/>
                </a:cubicBezTo>
                <a:cubicBezTo>
                  <a:pt x="57" y="95"/>
                  <a:pt x="65" y="92"/>
                  <a:pt x="72" y="87"/>
                </a:cubicBezTo>
                <a:cubicBezTo>
                  <a:pt x="100" y="115"/>
                  <a:pt x="100" y="115"/>
                  <a:pt x="100" y="115"/>
                </a:cubicBezTo>
                <a:cubicBezTo>
                  <a:pt x="101" y="116"/>
                  <a:pt x="103" y="115"/>
                  <a:pt x="104" y="114"/>
                </a:cubicBezTo>
                <a:cubicBezTo>
                  <a:pt x="113" y="103"/>
                  <a:pt x="113" y="103"/>
                  <a:pt x="113" y="103"/>
                </a:cubicBezTo>
                <a:cubicBezTo>
                  <a:pt x="114" y="102"/>
                  <a:pt x="114" y="101"/>
                  <a:pt x="113" y="100"/>
                </a:cubicBezTo>
                <a:close/>
                <a:moveTo>
                  <a:pt x="15" y="50"/>
                </a:moveTo>
                <a:cubicBezTo>
                  <a:pt x="14" y="32"/>
                  <a:pt x="27" y="17"/>
                  <a:pt x="44" y="16"/>
                </a:cubicBezTo>
                <a:cubicBezTo>
                  <a:pt x="60" y="16"/>
                  <a:pt x="74" y="29"/>
                  <a:pt x="75" y="47"/>
                </a:cubicBezTo>
                <a:cubicBezTo>
                  <a:pt x="76" y="65"/>
                  <a:pt x="64" y="80"/>
                  <a:pt x="47" y="80"/>
                </a:cubicBezTo>
                <a:cubicBezTo>
                  <a:pt x="31" y="81"/>
                  <a:pt x="16" y="67"/>
                  <a:pt x="15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" name="TextBox 57"/>
          <p:cNvSpPr txBox="1"/>
          <p:nvPr/>
        </p:nvSpPr>
        <p:spPr bwMode="auto">
          <a:xfrm>
            <a:off x="863600" y="204470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57"/>
          <p:cNvSpPr txBox="1"/>
          <p:nvPr/>
        </p:nvSpPr>
        <p:spPr bwMode="auto">
          <a:xfrm>
            <a:off x="8555038" y="204470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57"/>
          <p:cNvSpPr txBox="1"/>
          <p:nvPr/>
        </p:nvSpPr>
        <p:spPr bwMode="auto">
          <a:xfrm>
            <a:off x="863600" y="4297363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57"/>
          <p:cNvSpPr txBox="1"/>
          <p:nvPr/>
        </p:nvSpPr>
        <p:spPr bwMode="auto">
          <a:xfrm>
            <a:off x="8555038" y="4297363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63" name="Freeform 226"/>
          <p:cNvSpPr>
            <a:spLocks noEditPoints="1"/>
          </p:cNvSpPr>
          <p:nvPr/>
        </p:nvSpPr>
        <p:spPr bwMode="auto">
          <a:xfrm>
            <a:off x="5532438" y="3105150"/>
            <a:ext cx="930275" cy="846138"/>
          </a:xfrm>
          <a:custGeom>
            <a:avLst/>
            <a:gdLst>
              <a:gd name="T0" fmla="*/ 2147483647 w 351"/>
              <a:gd name="T1" fmla="*/ 2147483647 h 319"/>
              <a:gd name="T2" fmla="*/ 2147483647 w 351"/>
              <a:gd name="T3" fmla="*/ 0 h 319"/>
              <a:gd name="T4" fmla="*/ 0 w 351"/>
              <a:gd name="T5" fmla="*/ 2147483647 h 319"/>
              <a:gd name="T6" fmla="*/ 2147483647 w 351"/>
              <a:gd name="T7" fmla="*/ 2147483647 h 319"/>
              <a:gd name="T8" fmla="*/ 2147483647 w 351"/>
              <a:gd name="T9" fmla="*/ 2147483647 h 319"/>
              <a:gd name="T10" fmla="*/ 2147483647 w 351"/>
              <a:gd name="T11" fmla="*/ 2147483647 h 319"/>
              <a:gd name="T12" fmla="*/ 2147483647 w 351"/>
              <a:gd name="T13" fmla="*/ 2147483647 h 319"/>
              <a:gd name="T14" fmla="*/ 2147483647 w 351"/>
              <a:gd name="T15" fmla="*/ 2147483647 h 319"/>
              <a:gd name="T16" fmla="*/ 2147483647 w 351"/>
              <a:gd name="T17" fmla="*/ 2147483647 h 319"/>
              <a:gd name="T18" fmla="*/ 2147483647 w 351"/>
              <a:gd name="T19" fmla="*/ 2147483647 h 319"/>
              <a:gd name="T20" fmla="*/ 2147483647 w 351"/>
              <a:gd name="T21" fmla="*/ 2147483647 h 319"/>
              <a:gd name="T22" fmla="*/ 2147483647 w 351"/>
              <a:gd name="T23" fmla="*/ 2147483647 h 319"/>
              <a:gd name="T24" fmla="*/ 2147483647 w 351"/>
              <a:gd name="T25" fmla="*/ 2147483647 h 319"/>
              <a:gd name="T26" fmla="*/ 2147483647 w 351"/>
              <a:gd name="T27" fmla="*/ 2147483647 h 319"/>
              <a:gd name="T28" fmla="*/ 2147483647 w 351"/>
              <a:gd name="T29" fmla="*/ 2147483647 h 319"/>
              <a:gd name="T30" fmla="*/ 2147483647 w 351"/>
              <a:gd name="T31" fmla="*/ 2147483647 h 319"/>
              <a:gd name="T32" fmla="*/ 2147483647 w 351"/>
              <a:gd name="T33" fmla="*/ 2147483647 h 319"/>
              <a:gd name="T34" fmla="*/ 2147483647 w 351"/>
              <a:gd name="T35" fmla="*/ 2147483647 h 319"/>
              <a:gd name="T36" fmla="*/ 2147483647 w 351"/>
              <a:gd name="T37" fmla="*/ 2147483647 h 319"/>
              <a:gd name="T38" fmla="*/ 2147483647 w 351"/>
              <a:gd name="T39" fmla="*/ 2147483647 h 319"/>
              <a:gd name="T40" fmla="*/ 2147483647 w 351"/>
              <a:gd name="T41" fmla="*/ 2147483647 h 319"/>
              <a:gd name="T42" fmla="*/ 2147483647 w 351"/>
              <a:gd name="T43" fmla="*/ 2147483647 h 319"/>
              <a:gd name="T44" fmla="*/ 2147483647 w 351"/>
              <a:gd name="T45" fmla="*/ 2147483647 h 319"/>
              <a:gd name="T46" fmla="*/ 2147483647 w 351"/>
              <a:gd name="T47" fmla="*/ 2147483647 h 319"/>
              <a:gd name="T48" fmla="*/ 2147483647 w 351"/>
              <a:gd name="T49" fmla="*/ 2147483647 h 319"/>
              <a:gd name="T50" fmla="*/ 2147483647 w 351"/>
              <a:gd name="T51" fmla="*/ 2147483647 h 319"/>
              <a:gd name="T52" fmla="*/ 2147483647 w 351"/>
              <a:gd name="T53" fmla="*/ 2147483647 h 319"/>
              <a:gd name="T54" fmla="*/ 2147483647 w 351"/>
              <a:gd name="T55" fmla="*/ 2147483647 h 319"/>
              <a:gd name="T56" fmla="*/ 2147483647 w 351"/>
              <a:gd name="T57" fmla="*/ 2147483647 h 319"/>
              <a:gd name="T58" fmla="*/ 2147483647 w 351"/>
              <a:gd name="T59" fmla="*/ 2147483647 h 31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351" h="319">
                <a:moveTo>
                  <a:pt x="311" y="111"/>
                </a:moveTo>
                <a:lnTo>
                  <a:pt x="263" y="0"/>
                </a:lnTo>
                <a:lnTo>
                  <a:pt x="0" y="115"/>
                </a:lnTo>
                <a:lnTo>
                  <a:pt x="64" y="259"/>
                </a:lnTo>
                <a:lnTo>
                  <a:pt x="64" y="319"/>
                </a:lnTo>
                <a:lnTo>
                  <a:pt x="351" y="319"/>
                </a:lnTo>
                <a:lnTo>
                  <a:pt x="351" y="111"/>
                </a:lnTo>
                <a:lnTo>
                  <a:pt x="311" y="111"/>
                </a:lnTo>
                <a:close/>
                <a:moveTo>
                  <a:pt x="64" y="131"/>
                </a:moveTo>
                <a:lnTo>
                  <a:pt x="56" y="135"/>
                </a:lnTo>
                <a:lnTo>
                  <a:pt x="64" y="157"/>
                </a:lnTo>
                <a:lnTo>
                  <a:pt x="64" y="211"/>
                </a:lnTo>
                <a:lnTo>
                  <a:pt x="28" y="125"/>
                </a:lnTo>
                <a:lnTo>
                  <a:pt x="253" y="30"/>
                </a:lnTo>
                <a:lnTo>
                  <a:pt x="287" y="111"/>
                </a:lnTo>
                <a:lnTo>
                  <a:pt x="265" y="111"/>
                </a:lnTo>
                <a:lnTo>
                  <a:pt x="242" y="58"/>
                </a:lnTo>
                <a:lnTo>
                  <a:pt x="114" y="111"/>
                </a:lnTo>
                <a:lnTo>
                  <a:pt x="64" y="111"/>
                </a:lnTo>
                <a:lnTo>
                  <a:pt x="64" y="131"/>
                </a:lnTo>
                <a:close/>
                <a:moveTo>
                  <a:pt x="329" y="297"/>
                </a:moveTo>
                <a:lnTo>
                  <a:pt x="84" y="297"/>
                </a:lnTo>
                <a:lnTo>
                  <a:pt x="84" y="131"/>
                </a:lnTo>
                <a:lnTo>
                  <a:pt x="329" y="131"/>
                </a:lnTo>
                <a:lnTo>
                  <a:pt x="329" y="297"/>
                </a:lnTo>
                <a:close/>
                <a:moveTo>
                  <a:pt x="309" y="153"/>
                </a:moveTo>
                <a:lnTo>
                  <a:pt x="106" y="153"/>
                </a:lnTo>
                <a:lnTo>
                  <a:pt x="106" y="277"/>
                </a:lnTo>
                <a:lnTo>
                  <a:pt x="309" y="277"/>
                </a:lnTo>
                <a:lnTo>
                  <a:pt x="309" y="1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4" name="文本框 65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泪滴形 20"/>
          <p:cNvSpPr/>
          <p:nvPr/>
        </p:nvSpPr>
        <p:spPr>
          <a:xfrm rot="8100000">
            <a:off x="1327150" y="2057400"/>
            <a:ext cx="1657350" cy="1657350"/>
          </a:xfrm>
          <a:prstGeom prst="teardrop">
            <a:avLst/>
          </a:prstGeom>
          <a:solidFill>
            <a:srgbClr val="A96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泪滴形 21"/>
          <p:cNvSpPr/>
          <p:nvPr/>
        </p:nvSpPr>
        <p:spPr>
          <a:xfrm rot="8100000">
            <a:off x="4043363" y="2057400"/>
            <a:ext cx="1657350" cy="1657350"/>
          </a:xfrm>
          <a:prstGeom prst="teardrop">
            <a:avLst/>
          </a:pr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泪滴形 22"/>
          <p:cNvSpPr/>
          <p:nvPr/>
        </p:nvSpPr>
        <p:spPr>
          <a:xfrm rot="8100000">
            <a:off x="6757988" y="2057400"/>
            <a:ext cx="1657350" cy="1657350"/>
          </a:xfrm>
          <a:prstGeom prst="teardrop">
            <a:avLst/>
          </a:prstGeom>
          <a:solidFill>
            <a:srgbClr val="A96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泪滴形 23"/>
          <p:cNvSpPr/>
          <p:nvPr/>
        </p:nvSpPr>
        <p:spPr>
          <a:xfrm rot="8100000">
            <a:off x="9474200" y="2057400"/>
            <a:ext cx="1657350" cy="1657350"/>
          </a:xfrm>
          <a:prstGeom prst="teardrop">
            <a:avLst/>
          </a:pr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678" name="Freeform 36"/>
          <p:cNvSpPr>
            <a:spLocks noEditPoints="1"/>
          </p:cNvSpPr>
          <p:nvPr/>
        </p:nvSpPr>
        <p:spPr bwMode="auto">
          <a:xfrm>
            <a:off x="1695450" y="2552700"/>
            <a:ext cx="876300" cy="666750"/>
          </a:xfrm>
          <a:custGeom>
            <a:avLst/>
            <a:gdLst>
              <a:gd name="T0" fmla="*/ 2147483647 w 286"/>
              <a:gd name="T1" fmla="*/ 2147483647 h 217"/>
              <a:gd name="T2" fmla="*/ 2147483647 w 286"/>
              <a:gd name="T3" fmla="*/ 2147483647 h 217"/>
              <a:gd name="T4" fmla="*/ 2147483647 w 286"/>
              <a:gd name="T5" fmla="*/ 2147483647 h 217"/>
              <a:gd name="T6" fmla="*/ 2147483647 w 286"/>
              <a:gd name="T7" fmla="*/ 2147483647 h 217"/>
              <a:gd name="T8" fmla="*/ 2147483647 w 286"/>
              <a:gd name="T9" fmla="*/ 2147483647 h 217"/>
              <a:gd name="T10" fmla="*/ 2147483647 w 286"/>
              <a:gd name="T11" fmla="*/ 2147483647 h 217"/>
              <a:gd name="T12" fmla="*/ 2147483647 w 286"/>
              <a:gd name="T13" fmla="*/ 2147483647 h 217"/>
              <a:gd name="T14" fmla="*/ 2147483647 w 286"/>
              <a:gd name="T15" fmla="*/ 2147483647 h 217"/>
              <a:gd name="T16" fmla="*/ 2147483647 w 286"/>
              <a:gd name="T17" fmla="*/ 2147483647 h 217"/>
              <a:gd name="T18" fmla="*/ 2147483647 w 286"/>
              <a:gd name="T19" fmla="*/ 2147483647 h 217"/>
              <a:gd name="T20" fmla="*/ 2147483647 w 286"/>
              <a:gd name="T21" fmla="*/ 2147483647 h 217"/>
              <a:gd name="T22" fmla="*/ 2147483647 w 286"/>
              <a:gd name="T23" fmla="*/ 2147483647 h 217"/>
              <a:gd name="T24" fmla="*/ 2147483647 w 286"/>
              <a:gd name="T25" fmla="*/ 2147483647 h 217"/>
              <a:gd name="T26" fmla="*/ 2147483647 w 286"/>
              <a:gd name="T27" fmla="*/ 2147483647 h 217"/>
              <a:gd name="T28" fmla="*/ 2147483647 w 286"/>
              <a:gd name="T29" fmla="*/ 2147483647 h 217"/>
              <a:gd name="T30" fmla="*/ 2147483647 w 286"/>
              <a:gd name="T31" fmla="*/ 0 h 217"/>
              <a:gd name="T32" fmla="*/ 2147483647 w 286"/>
              <a:gd name="T33" fmla="*/ 2147483647 h 217"/>
              <a:gd name="T34" fmla="*/ 2147483647 w 286"/>
              <a:gd name="T35" fmla="*/ 2147483647 h 217"/>
              <a:gd name="T36" fmla="*/ 2147483647 w 286"/>
              <a:gd name="T37" fmla="*/ 2147483647 h 217"/>
              <a:gd name="T38" fmla="*/ 2147483647 w 286"/>
              <a:gd name="T39" fmla="*/ 2147483647 h 217"/>
              <a:gd name="T40" fmla="*/ 2147483647 w 286"/>
              <a:gd name="T41" fmla="*/ 2147483647 h 217"/>
              <a:gd name="T42" fmla="*/ 2147483647 w 286"/>
              <a:gd name="T43" fmla="*/ 2147483647 h 217"/>
              <a:gd name="T44" fmla="*/ 2147483647 w 286"/>
              <a:gd name="T45" fmla="*/ 2147483647 h 217"/>
              <a:gd name="T46" fmla="*/ 2147483647 w 286"/>
              <a:gd name="T47" fmla="*/ 2147483647 h 217"/>
              <a:gd name="T48" fmla="*/ 2147483647 w 286"/>
              <a:gd name="T49" fmla="*/ 2147483647 h 217"/>
              <a:gd name="T50" fmla="*/ 2147483647 w 286"/>
              <a:gd name="T51" fmla="*/ 2147483647 h 217"/>
              <a:gd name="T52" fmla="*/ 2147483647 w 286"/>
              <a:gd name="T53" fmla="*/ 2147483647 h 217"/>
              <a:gd name="T54" fmla="*/ 2147483647 w 286"/>
              <a:gd name="T55" fmla="*/ 2147483647 h 217"/>
              <a:gd name="T56" fmla="*/ 2147483647 w 286"/>
              <a:gd name="T57" fmla="*/ 2147483647 h 217"/>
              <a:gd name="T58" fmla="*/ 2147483647 w 286"/>
              <a:gd name="T59" fmla="*/ 2147483647 h 217"/>
              <a:gd name="T60" fmla="*/ 2147483647 w 286"/>
              <a:gd name="T61" fmla="*/ 2147483647 h 217"/>
              <a:gd name="T62" fmla="*/ 2147483647 w 286"/>
              <a:gd name="T63" fmla="*/ 2147483647 h 217"/>
              <a:gd name="T64" fmla="*/ 2147483647 w 286"/>
              <a:gd name="T65" fmla="*/ 2147483647 h 217"/>
              <a:gd name="T66" fmla="*/ 2147483647 w 286"/>
              <a:gd name="T67" fmla="*/ 2147483647 h 217"/>
              <a:gd name="T68" fmla="*/ 2147483647 w 286"/>
              <a:gd name="T69" fmla="*/ 2147483647 h 217"/>
              <a:gd name="T70" fmla="*/ 2147483647 w 286"/>
              <a:gd name="T71" fmla="*/ 2147483647 h 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9" name="Freeform 28"/>
          <p:cNvSpPr>
            <a:spLocks noEditPoints="1"/>
          </p:cNvSpPr>
          <p:nvPr/>
        </p:nvSpPr>
        <p:spPr bwMode="auto">
          <a:xfrm>
            <a:off x="4502150" y="2497138"/>
            <a:ext cx="777875" cy="777875"/>
          </a:xfrm>
          <a:custGeom>
            <a:avLst/>
            <a:gdLst>
              <a:gd name="T0" fmla="*/ 2147483647 w 207"/>
              <a:gd name="T1" fmla="*/ 2147483647 h 207"/>
              <a:gd name="T2" fmla="*/ 2147483647 w 207"/>
              <a:gd name="T3" fmla="*/ 2147483647 h 207"/>
              <a:gd name="T4" fmla="*/ 2147483647 w 207"/>
              <a:gd name="T5" fmla="*/ 2147483647 h 207"/>
              <a:gd name="T6" fmla="*/ 2147483647 w 207"/>
              <a:gd name="T7" fmla="*/ 2147483647 h 207"/>
              <a:gd name="T8" fmla="*/ 2147483647 w 207"/>
              <a:gd name="T9" fmla="*/ 2147483647 h 207"/>
              <a:gd name="T10" fmla="*/ 2147483647 w 207"/>
              <a:gd name="T11" fmla="*/ 2147483647 h 207"/>
              <a:gd name="T12" fmla="*/ 2147483647 w 207"/>
              <a:gd name="T13" fmla="*/ 2147483647 h 207"/>
              <a:gd name="T14" fmla="*/ 2147483647 w 207"/>
              <a:gd name="T15" fmla="*/ 2147483647 h 207"/>
              <a:gd name="T16" fmla="*/ 2147483647 w 207"/>
              <a:gd name="T17" fmla="*/ 2147483647 h 207"/>
              <a:gd name="T18" fmla="*/ 2147483647 w 207"/>
              <a:gd name="T19" fmla="*/ 2147483647 h 207"/>
              <a:gd name="T20" fmla="*/ 2147483647 w 207"/>
              <a:gd name="T21" fmla="*/ 2147483647 h 207"/>
              <a:gd name="T22" fmla="*/ 2147483647 w 207"/>
              <a:gd name="T23" fmla="*/ 2147483647 h 207"/>
              <a:gd name="T24" fmla="*/ 2147483647 w 207"/>
              <a:gd name="T25" fmla="*/ 2147483647 h 207"/>
              <a:gd name="T26" fmla="*/ 2147483647 w 207"/>
              <a:gd name="T27" fmla="*/ 2147483647 h 207"/>
              <a:gd name="T28" fmla="*/ 0 w 207"/>
              <a:gd name="T29" fmla="*/ 2147483647 h 207"/>
              <a:gd name="T30" fmla="*/ 2147483647 w 207"/>
              <a:gd name="T31" fmla="*/ 2147483647 h 207"/>
              <a:gd name="T32" fmla="*/ 2147483647 w 207"/>
              <a:gd name="T33" fmla="*/ 0 h 207"/>
              <a:gd name="T34" fmla="*/ 2147483647 w 207"/>
              <a:gd name="T35" fmla="*/ 2147483647 h 207"/>
              <a:gd name="T36" fmla="*/ 2147483647 w 207"/>
              <a:gd name="T37" fmla="*/ 2147483647 h 207"/>
              <a:gd name="T38" fmla="*/ 2147483647 w 207"/>
              <a:gd name="T39" fmla="*/ 2147483647 h 207"/>
              <a:gd name="T40" fmla="*/ 2147483647 w 207"/>
              <a:gd name="T41" fmla="*/ 2147483647 h 207"/>
              <a:gd name="T42" fmla="*/ 2147483647 w 207"/>
              <a:gd name="T43" fmla="*/ 2147483647 h 207"/>
              <a:gd name="T44" fmla="*/ 2147483647 w 207"/>
              <a:gd name="T45" fmla="*/ 2147483647 h 207"/>
              <a:gd name="T46" fmla="*/ 2147483647 w 207"/>
              <a:gd name="T47" fmla="*/ 2147483647 h 207"/>
              <a:gd name="T48" fmla="*/ 2147483647 w 207"/>
              <a:gd name="T49" fmla="*/ 2147483647 h 207"/>
              <a:gd name="T50" fmla="*/ 2147483647 w 207"/>
              <a:gd name="T51" fmla="*/ 2147483647 h 207"/>
              <a:gd name="T52" fmla="*/ 2147483647 w 207"/>
              <a:gd name="T53" fmla="*/ 2147483647 h 207"/>
              <a:gd name="T54" fmla="*/ 2147483647 w 207"/>
              <a:gd name="T55" fmla="*/ 2147483647 h 207"/>
              <a:gd name="T56" fmla="*/ 2147483647 w 207"/>
              <a:gd name="T57" fmla="*/ 2147483647 h 207"/>
              <a:gd name="T58" fmla="*/ 2147483647 w 207"/>
              <a:gd name="T59" fmla="*/ 2147483647 h 207"/>
              <a:gd name="T60" fmla="*/ 2147483647 w 207"/>
              <a:gd name="T61" fmla="*/ 2147483647 h 207"/>
              <a:gd name="T62" fmla="*/ 2147483647 w 207"/>
              <a:gd name="T63" fmla="*/ 2147483647 h 207"/>
              <a:gd name="T64" fmla="*/ 2147483647 w 207"/>
              <a:gd name="T65" fmla="*/ 2147483647 h 207"/>
              <a:gd name="T66" fmla="*/ 2147483647 w 207"/>
              <a:gd name="T67" fmla="*/ 2147483647 h 207"/>
              <a:gd name="T68" fmla="*/ 2147483647 w 207"/>
              <a:gd name="T69" fmla="*/ 2147483647 h 207"/>
              <a:gd name="T70" fmla="*/ 2147483647 w 207"/>
              <a:gd name="T71" fmla="*/ 2147483647 h 207"/>
              <a:gd name="T72" fmla="*/ 2147483647 w 207"/>
              <a:gd name="T73" fmla="*/ 2147483647 h 207"/>
              <a:gd name="T74" fmla="*/ 2147483647 w 207"/>
              <a:gd name="T75" fmla="*/ 2147483647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0" name="Freeform 12"/>
          <p:cNvSpPr>
            <a:spLocks noEditPoints="1"/>
          </p:cNvSpPr>
          <p:nvPr/>
        </p:nvSpPr>
        <p:spPr bwMode="auto">
          <a:xfrm>
            <a:off x="7208838" y="2478088"/>
            <a:ext cx="773112" cy="814387"/>
          </a:xfrm>
          <a:custGeom>
            <a:avLst/>
            <a:gdLst>
              <a:gd name="T0" fmla="*/ 2147483647 w 96"/>
              <a:gd name="T1" fmla="*/ 2147483647 h 101"/>
              <a:gd name="T2" fmla="*/ 2147483647 w 96"/>
              <a:gd name="T3" fmla="*/ 2147483647 h 101"/>
              <a:gd name="T4" fmla="*/ 2147483647 w 96"/>
              <a:gd name="T5" fmla="*/ 2147483647 h 101"/>
              <a:gd name="T6" fmla="*/ 2147483647 w 96"/>
              <a:gd name="T7" fmla="*/ 2147483647 h 101"/>
              <a:gd name="T8" fmla="*/ 2147483647 w 96"/>
              <a:gd name="T9" fmla="*/ 2147483647 h 101"/>
              <a:gd name="T10" fmla="*/ 2147483647 w 96"/>
              <a:gd name="T11" fmla="*/ 2147483647 h 101"/>
              <a:gd name="T12" fmla="*/ 2147483647 w 96"/>
              <a:gd name="T13" fmla="*/ 2147483647 h 101"/>
              <a:gd name="T14" fmla="*/ 2147483647 w 96"/>
              <a:gd name="T15" fmla="*/ 2147483647 h 101"/>
              <a:gd name="T16" fmla="*/ 2147483647 w 96"/>
              <a:gd name="T17" fmla="*/ 2147483647 h 101"/>
              <a:gd name="T18" fmla="*/ 2147483647 w 96"/>
              <a:gd name="T19" fmla="*/ 2147483647 h 101"/>
              <a:gd name="T20" fmla="*/ 2147483647 w 96"/>
              <a:gd name="T21" fmla="*/ 2147483647 h 101"/>
              <a:gd name="T22" fmla="*/ 2147483647 w 96"/>
              <a:gd name="T23" fmla="*/ 2147483647 h 101"/>
              <a:gd name="T24" fmla="*/ 2147483647 w 96"/>
              <a:gd name="T25" fmla="*/ 2147483647 h 101"/>
              <a:gd name="T26" fmla="*/ 2147483647 w 96"/>
              <a:gd name="T27" fmla="*/ 2147483647 h 101"/>
              <a:gd name="T28" fmla="*/ 2147483647 w 96"/>
              <a:gd name="T29" fmla="*/ 2147483647 h 101"/>
              <a:gd name="T30" fmla="*/ 2147483647 w 96"/>
              <a:gd name="T31" fmla="*/ 2147483647 h 101"/>
              <a:gd name="T32" fmla="*/ 2147483647 w 96"/>
              <a:gd name="T33" fmla="*/ 2147483647 h 101"/>
              <a:gd name="T34" fmla="*/ 2147483647 w 96"/>
              <a:gd name="T35" fmla="*/ 2147483647 h 101"/>
              <a:gd name="T36" fmla="*/ 2147483647 w 96"/>
              <a:gd name="T37" fmla="*/ 2147483647 h 101"/>
              <a:gd name="T38" fmla="*/ 2147483647 w 96"/>
              <a:gd name="T39" fmla="*/ 2147483647 h 101"/>
              <a:gd name="T40" fmla="*/ 2147483647 w 96"/>
              <a:gd name="T41" fmla="*/ 2147483647 h 101"/>
              <a:gd name="T42" fmla="*/ 2147483647 w 96"/>
              <a:gd name="T43" fmla="*/ 2147483647 h 101"/>
              <a:gd name="T44" fmla="*/ 2147483647 w 96"/>
              <a:gd name="T45" fmla="*/ 2147483647 h 101"/>
              <a:gd name="T46" fmla="*/ 2147483647 w 96"/>
              <a:gd name="T47" fmla="*/ 2147483647 h 101"/>
              <a:gd name="T48" fmla="*/ 2147483647 w 96"/>
              <a:gd name="T49" fmla="*/ 2147483647 h 101"/>
              <a:gd name="T50" fmla="*/ 2147483647 w 96"/>
              <a:gd name="T51" fmla="*/ 2147483647 h 101"/>
              <a:gd name="T52" fmla="*/ 2147483647 w 96"/>
              <a:gd name="T53" fmla="*/ 2147483647 h 101"/>
              <a:gd name="T54" fmla="*/ 2147483647 w 96"/>
              <a:gd name="T55" fmla="*/ 2147483647 h 101"/>
              <a:gd name="T56" fmla="*/ 2147483647 w 96"/>
              <a:gd name="T57" fmla="*/ 2147483647 h 101"/>
              <a:gd name="T58" fmla="*/ 2147483647 w 96"/>
              <a:gd name="T59" fmla="*/ 0 h 101"/>
              <a:gd name="T60" fmla="*/ 2147483647 w 96"/>
              <a:gd name="T61" fmla="*/ 2147483647 h 101"/>
              <a:gd name="T62" fmla="*/ 2147483647 w 96"/>
              <a:gd name="T63" fmla="*/ 2147483647 h 101"/>
              <a:gd name="T64" fmla="*/ 2147483647 w 96"/>
              <a:gd name="T65" fmla="*/ 0 h 101"/>
              <a:gd name="T66" fmla="*/ 2147483647 w 96"/>
              <a:gd name="T67" fmla="*/ 2147483647 h 101"/>
              <a:gd name="T68" fmla="*/ 2147483647 w 96"/>
              <a:gd name="T69" fmla="*/ 2147483647 h 101"/>
              <a:gd name="T70" fmla="*/ 2147483647 w 96"/>
              <a:gd name="T71" fmla="*/ 2147483647 h 101"/>
              <a:gd name="T72" fmla="*/ 2147483647 w 96"/>
              <a:gd name="T73" fmla="*/ 2147483647 h 101"/>
              <a:gd name="T74" fmla="*/ 2147483647 w 96"/>
              <a:gd name="T75" fmla="*/ 2147483647 h 101"/>
              <a:gd name="T76" fmla="*/ 2147483647 w 96"/>
              <a:gd name="T77" fmla="*/ 2147483647 h 101"/>
              <a:gd name="T78" fmla="*/ 2147483647 w 96"/>
              <a:gd name="T79" fmla="*/ 2147483647 h 101"/>
              <a:gd name="T80" fmla="*/ 2147483647 w 96"/>
              <a:gd name="T81" fmla="*/ 2147483647 h 101"/>
              <a:gd name="T82" fmla="*/ 2147483647 w 96"/>
              <a:gd name="T83" fmla="*/ 2147483647 h 101"/>
              <a:gd name="T84" fmla="*/ 2147483647 w 96"/>
              <a:gd name="T85" fmla="*/ 2147483647 h 101"/>
              <a:gd name="T86" fmla="*/ 2147483647 w 96"/>
              <a:gd name="T87" fmla="*/ 2147483647 h 101"/>
              <a:gd name="T88" fmla="*/ 2147483647 w 96"/>
              <a:gd name="T89" fmla="*/ 2147483647 h 101"/>
              <a:gd name="T90" fmla="*/ 2147483647 w 96"/>
              <a:gd name="T91" fmla="*/ 2147483647 h 101"/>
              <a:gd name="T92" fmla="*/ 2147483647 w 96"/>
              <a:gd name="T93" fmla="*/ 2147483647 h 101"/>
              <a:gd name="T94" fmla="*/ 2147483647 w 96"/>
              <a:gd name="T95" fmla="*/ 2147483647 h 101"/>
              <a:gd name="T96" fmla="*/ 2147483647 w 96"/>
              <a:gd name="T97" fmla="*/ 2147483647 h 101"/>
              <a:gd name="T98" fmla="*/ 2147483647 w 96"/>
              <a:gd name="T99" fmla="*/ 2147483647 h 101"/>
              <a:gd name="T100" fmla="*/ 2147483647 w 96"/>
              <a:gd name="T101" fmla="*/ 2147483647 h 101"/>
              <a:gd name="T102" fmla="*/ 2147483647 w 96"/>
              <a:gd name="T103" fmla="*/ 2147483647 h 101"/>
              <a:gd name="T104" fmla="*/ 2147483647 w 96"/>
              <a:gd name="T105" fmla="*/ 2147483647 h 101"/>
              <a:gd name="T106" fmla="*/ 2147483647 w 96"/>
              <a:gd name="T107" fmla="*/ 2147483647 h 101"/>
              <a:gd name="T108" fmla="*/ 2147483647 w 96"/>
              <a:gd name="T109" fmla="*/ 2147483647 h 101"/>
              <a:gd name="T110" fmla="*/ 2147483647 w 96"/>
              <a:gd name="T111" fmla="*/ 2147483647 h 101"/>
              <a:gd name="T112" fmla="*/ 2147483647 w 96"/>
              <a:gd name="T113" fmla="*/ 2147483647 h 101"/>
              <a:gd name="T114" fmla="*/ 2147483647 w 96"/>
              <a:gd name="T115" fmla="*/ 2147483647 h 101"/>
              <a:gd name="T116" fmla="*/ 2147483647 w 96"/>
              <a:gd name="T117" fmla="*/ 2147483647 h 101"/>
              <a:gd name="T118" fmla="*/ 2147483647 w 96"/>
              <a:gd name="T119" fmla="*/ 2147483647 h 1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1" name="Freeform 10"/>
          <p:cNvSpPr>
            <a:spLocks noEditPoints="1"/>
          </p:cNvSpPr>
          <p:nvPr/>
        </p:nvSpPr>
        <p:spPr bwMode="auto">
          <a:xfrm>
            <a:off x="9969500" y="2463800"/>
            <a:ext cx="744538" cy="844550"/>
          </a:xfrm>
          <a:custGeom>
            <a:avLst/>
            <a:gdLst>
              <a:gd name="T0" fmla="*/ 2147483647 w 90"/>
              <a:gd name="T1" fmla="*/ 2147483647 h 102"/>
              <a:gd name="T2" fmla="*/ 2147483647 w 90"/>
              <a:gd name="T3" fmla="*/ 2147483647 h 102"/>
              <a:gd name="T4" fmla="*/ 2147483647 w 90"/>
              <a:gd name="T5" fmla="*/ 2147483647 h 102"/>
              <a:gd name="T6" fmla="*/ 2147483647 w 90"/>
              <a:gd name="T7" fmla="*/ 2147483647 h 102"/>
              <a:gd name="T8" fmla="*/ 2147483647 w 90"/>
              <a:gd name="T9" fmla="*/ 2147483647 h 102"/>
              <a:gd name="T10" fmla="*/ 2147483647 w 90"/>
              <a:gd name="T11" fmla="*/ 2147483647 h 102"/>
              <a:gd name="T12" fmla="*/ 2147483647 w 90"/>
              <a:gd name="T13" fmla="*/ 2147483647 h 102"/>
              <a:gd name="T14" fmla="*/ 2147483647 w 90"/>
              <a:gd name="T15" fmla="*/ 2147483647 h 102"/>
              <a:gd name="T16" fmla="*/ 2147483647 w 90"/>
              <a:gd name="T17" fmla="*/ 2147483647 h 102"/>
              <a:gd name="T18" fmla="*/ 0 w 90"/>
              <a:gd name="T19" fmla="*/ 2147483647 h 102"/>
              <a:gd name="T20" fmla="*/ 0 w 90"/>
              <a:gd name="T21" fmla="*/ 2147483647 h 102"/>
              <a:gd name="T22" fmla="*/ 0 w 90"/>
              <a:gd name="T23" fmla="*/ 2147483647 h 102"/>
              <a:gd name="T24" fmla="*/ 2147483647 w 90"/>
              <a:gd name="T25" fmla="*/ 2147483647 h 102"/>
              <a:gd name="T26" fmla="*/ 2147483647 w 90"/>
              <a:gd name="T27" fmla="*/ 2147483647 h 102"/>
              <a:gd name="T28" fmla="*/ 2147483647 w 90"/>
              <a:gd name="T29" fmla="*/ 2147483647 h 102"/>
              <a:gd name="T30" fmla="*/ 2147483647 w 90"/>
              <a:gd name="T31" fmla="*/ 2147483647 h 102"/>
              <a:gd name="T32" fmla="*/ 2147483647 w 90"/>
              <a:gd name="T33" fmla="*/ 2147483647 h 102"/>
              <a:gd name="T34" fmla="*/ 2147483647 w 90"/>
              <a:gd name="T35" fmla="*/ 2147483647 h 102"/>
              <a:gd name="T36" fmla="*/ 2147483647 w 90"/>
              <a:gd name="T37" fmla="*/ 0 h 102"/>
              <a:gd name="T38" fmla="*/ 2147483647 w 90"/>
              <a:gd name="T39" fmla="*/ 2147483647 h 102"/>
              <a:gd name="T40" fmla="*/ 2147483647 w 90"/>
              <a:gd name="T41" fmla="*/ 2147483647 h 102"/>
              <a:gd name="T42" fmla="*/ 2147483647 w 90"/>
              <a:gd name="T43" fmla="*/ 2147483647 h 102"/>
              <a:gd name="T44" fmla="*/ 2147483647 w 90"/>
              <a:gd name="T45" fmla="*/ 2147483647 h 102"/>
              <a:gd name="T46" fmla="*/ 2147483647 w 90"/>
              <a:gd name="T47" fmla="*/ 2147483647 h 102"/>
              <a:gd name="T48" fmla="*/ 2147483647 w 90"/>
              <a:gd name="T49" fmla="*/ 2147483647 h 102"/>
              <a:gd name="T50" fmla="*/ 2147483647 w 90"/>
              <a:gd name="T51" fmla="*/ 2147483647 h 102"/>
              <a:gd name="T52" fmla="*/ 2147483647 w 90"/>
              <a:gd name="T53" fmla="*/ 2147483647 h 102"/>
              <a:gd name="T54" fmla="*/ 2147483647 w 90"/>
              <a:gd name="T55" fmla="*/ 2147483647 h 102"/>
              <a:gd name="T56" fmla="*/ 2147483647 w 90"/>
              <a:gd name="T57" fmla="*/ 2147483647 h 102"/>
              <a:gd name="T58" fmla="*/ 2147483647 w 90"/>
              <a:gd name="T59" fmla="*/ 2147483647 h 102"/>
              <a:gd name="T60" fmla="*/ 2147483647 w 90"/>
              <a:gd name="T61" fmla="*/ 2147483647 h 102"/>
              <a:gd name="T62" fmla="*/ 2147483647 w 90"/>
              <a:gd name="T63" fmla="*/ 2147483647 h 102"/>
              <a:gd name="T64" fmla="*/ 2147483647 w 90"/>
              <a:gd name="T65" fmla="*/ 2147483647 h 102"/>
              <a:gd name="T66" fmla="*/ 2147483647 w 90"/>
              <a:gd name="T67" fmla="*/ 2147483647 h 102"/>
              <a:gd name="T68" fmla="*/ 2147483647 w 90"/>
              <a:gd name="T69" fmla="*/ 2147483647 h 102"/>
              <a:gd name="T70" fmla="*/ 2147483647 w 90"/>
              <a:gd name="T71" fmla="*/ 2147483647 h 102"/>
              <a:gd name="T72" fmla="*/ 2147483647 w 90"/>
              <a:gd name="T73" fmla="*/ 2147483647 h 102"/>
              <a:gd name="T74" fmla="*/ 2147483647 w 90"/>
              <a:gd name="T75" fmla="*/ 2147483647 h 102"/>
              <a:gd name="T76" fmla="*/ 2147483647 w 90"/>
              <a:gd name="T77" fmla="*/ 2147483647 h 102"/>
              <a:gd name="T78" fmla="*/ 2147483647 w 90"/>
              <a:gd name="T79" fmla="*/ 2147483647 h 102"/>
              <a:gd name="T80" fmla="*/ 2147483647 w 90"/>
              <a:gd name="T81" fmla="*/ 2147483647 h 102"/>
              <a:gd name="T82" fmla="*/ 2147483647 w 90"/>
              <a:gd name="T83" fmla="*/ 2147483647 h 1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90" h="102">
                <a:moveTo>
                  <a:pt x="14" y="40"/>
                </a:moveTo>
                <a:cubicBezTo>
                  <a:pt x="65" y="40"/>
                  <a:pt x="65" y="40"/>
                  <a:pt x="65" y="40"/>
                </a:cubicBezTo>
                <a:cubicBezTo>
                  <a:pt x="72" y="40"/>
                  <a:pt x="79" y="47"/>
                  <a:pt x="79" y="54"/>
                </a:cubicBezTo>
                <a:cubicBezTo>
                  <a:pt x="79" y="63"/>
                  <a:pt x="79" y="63"/>
                  <a:pt x="79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81"/>
                  <a:pt x="44" y="81"/>
                  <a:pt x="44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96"/>
                  <a:pt x="72" y="102"/>
                  <a:pt x="65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3"/>
                  <a:pt x="0" y="30"/>
                  <a:pt x="1" y="28"/>
                </a:cubicBezTo>
                <a:cubicBezTo>
                  <a:pt x="3" y="24"/>
                  <a:pt x="5" y="22"/>
                  <a:pt x="7" y="20"/>
                </a:cubicBezTo>
                <a:cubicBezTo>
                  <a:pt x="8" y="19"/>
                  <a:pt x="8" y="19"/>
                  <a:pt x="8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45" y="3"/>
                  <a:pt x="45" y="3"/>
                  <a:pt x="45" y="3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3"/>
                  <a:pt x="51" y="3"/>
                  <a:pt x="51" y="3"/>
                </a:cubicBezTo>
                <a:cubicBezTo>
                  <a:pt x="70" y="19"/>
                  <a:pt x="70" y="19"/>
                  <a:pt x="70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4" y="23"/>
                  <a:pt x="74" y="23"/>
                  <a:pt x="74" y="23"/>
                </a:cubicBezTo>
                <a:cubicBezTo>
                  <a:pt x="87" y="34"/>
                  <a:pt x="87" y="34"/>
                  <a:pt x="87" y="34"/>
                </a:cubicBezTo>
                <a:cubicBezTo>
                  <a:pt x="90" y="37"/>
                  <a:pt x="90" y="37"/>
                  <a:pt x="90" y="37"/>
                </a:cubicBezTo>
                <a:cubicBezTo>
                  <a:pt x="81" y="47"/>
                  <a:pt x="81" y="47"/>
                  <a:pt x="81" y="47"/>
                </a:cubicBezTo>
                <a:cubicBezTo>
                  <a:pt x="75" y="41"/>
                  <a:pt x="75" y="41"/>
                  <a:pt x="75" y="41"/>
                </a:cubicBezTo>
                <a:cubicBezTo>
                  <a:pt x="78" y="38"/>
                  <a:pt x="78" y="38"/>
                  <a:pt x="78" y="38"/>
                </a:cubicBezTo>
                <a:cubicBezTo>
                  <a:pt x="49" y="12"/>
                  <a:pt x="49" y="12"/>
                  <a:pt x="49" y="12"/>
                </a:cubicBezTo>
                <a:cubicBezTo>
                  <a:pt x="25" y="37"/>
                  <a:pt x="25" y="37"/>
                  <a:pt x="25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22" y="28"/>
                  <a:pt x="22" y="28"/>
                  <a:pt x="2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9"/>
                  <a:pt x="10" y="30"/>
                  <a:pt x="9" y="31"/>
                </a:cubicBezTo>
                <a:cubicBezTo>
                  <a:pt x="9" y="32"/>
                  <a:pt x="9" y="33"/>
                  <a:pt x="9" y="34"/>
                </a:cubicBezTo>
                <a:cubicBezTo>
                  <a:pt x="9" y="36"/>
                  <a:pt x="9" y="37"/>
                  <a:pt x="10" y="38"/>
                </a:cubicBezTo>
                <a:cubicBezTo>
                  <a:pt x="11" y="39"/>
                  <a:pt x="12" y="40"/>
                  <a:pt x="14" y="40"/>
                </a:cubicBezTo>
                <a:close/>
                <a:moveTo>
                  <a:pt x="57" y="67"/>
                </a:moveTo>
                <a:cubicBezTo>
                  <a:pt x="53" y="67"/>
                  <a:pt x="51" y="69"/>
                  <a:pt x="51" y="73"/>
                </a:cubicBezTo>
                <a:cubicBezTo>
                  <a:pt x="51" y="76"/>
                  <a:pt x="53" y="79"/>
                  <a:pt x="57" y="79"/>
                </a:cubicBezTo>
                <a:cubicBezTo>
                  <a:pt x="60" y="79"/>
                  <a:pt x="63" y="76"/>
                  <a:pt x="63" y="73"/>
                </a:cubicBezTo>
                <a:cubicBezTo>
                  <a:pt x="63" y="69"/>
                  <a:pt x="60" y="67"/>
                  <a:pt x="57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TextBox 57"/>
          <p:cNvSpPr txBox="1"/>
          <p:nvPr/>
        </p:nvSpPr>
        <p:spPr bwMode="auto">
          <a:xfrm>
            <a:off x="819150" y="432435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57"/>
          <p:cNvSpPr txBox="1"/>
          <p:nvPr/>
        </p:nvSpPr>
        <p:spPr bwMode="auto">
          <a:xfrm>
            <a:off x="3535363" y="432435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57"/>
          <p:cNvSpPr txBox="1"/>
          <p:nvPr/>
        </p:nvSpPr>
        <p:spPr bwMode="auto">
          <a:xfrm>
            <a:off x="6249988" y="432435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57"/>
          <p:cNvSpPr txBox="1"/>
          <p:nvPr/>
        </p:nvSpPr>
        <p:spPr bwMode="auto">
          <a:xfrm>
            <a:off x="8966200" y="432435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6" name="文本框 13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9"/>
          <p:cNvSpPr>
            <a:spLocks/>
          </p:cNvSpPr>
          <p:nvPr/>
        </p:nvSpPr>
        <p:spPr bwMode="auto">
          <a:xfrm>
            <a:off x="1600200" y="2409825"/>
            <a:ext cx="2654300" cy="207645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3759200" y="2409825"/>
            <a:ext cx="2509838" cy="2076450"/>
          </a:xfrm>
          <a:custGeom>
            <a:avLst/>
            <a:gdLst/>
            <a:ahLst/>
            <a:cxnLst>
              <a:cxn ang="0">
                <a:pos x="629" y="221"/>
              </a:cxn>
              <a:cxn ang="0">
                <a:pos x="415" y="63"/>
              </a:cxn>
              <a:cxn ang="0">
                <a:pos x="393" y="47"/>
              </a:cxn>
              <a:cxn ang="0">
                <a:pos x="239" y="0"/>
              </a:cxn>
              <a:cxn ang="0">
                <a:pos x="172" y="9"/>
              </a:cxn>
              <a:cxn ang="0">
                <a:pos x="0" y="137"/>
              </a:cxn>
              <a:cxn ang="0">
                <a:pos x="98" y="209"/>
              </a:cxn>
              <a:cxn ang="0">
                <a:pos x="137" y="279"/>
              </a:cxn>
              <a:cxn ang="0">
                <a:pos x="98" y="349"/>
              </a:cxn>
              <a:cxn ang="0">
                <a:pos x="0" y="421"/>
              </a:cxn>
              <a:cxn ang="0">
                <a:pos x="172" y="549"/>
              </a:cxn>
              <a:cxn ang="0">
                <a:pos x="239" y="557"/>
              </a:cxn>
              <a:cxn ang="0">
                <a:pos x="393" y="511"/>
              </a:cxn>
              <a:cxn ang="0">
                <a:pos x="415" y="495"/>
              </a:cxn>
              <a:cxn ang="0">
                <a:pos x="629" y="337"/>
              </a:cxn>
              <a:cxn ang="0">
                <a:pos x="629" y="221"/>
              </a:cxn>
            </a:cxnLst>
            <a:rect l="0" t="0" r="r" b="b"/>
            <a:pathLst>
              <a:path w="673" h="557">
                <a:moveTo>
                  <a:pt x="629" y="221"/>
                </a:moveTo>
                <a:cubicBezTo>
                  <a:pt x="415" y="63"/>
                  <a:pt x="415" y="63"/>
                  <a:pt x="415" y="63"/>
                </a:cubicBezTo>
                <a:cubicBezTo>
                  <a:pt x="408" y="57"/>
                  <a:pt x="401" y="52"/>
                  <a:pt x="393" y="47"/>
                </a:cubicBezTo>
                <a:cubicBezTo>
                  <a:pt x="349" y="17"/>
                  <a:pt x="296" y="0"/>
                  <a:pt x="239" y="0"/>
                </a:cubicBezTo>
                <a:cubicBezTo>
                  <a:pt x="216" y="0"/>
                  <a:pt x="193" y="3"/>
                  <a:pt x="172" y="9"/>
                </a:cubicBezTo>
                <a:cubicBezTo>
                  <a:pt x="99" y="27"/>
                  <a:pt x="38" y="74"/>
                  <a:pt x="0" y="137"/>
                </a:cubicBezTo>
                <a:cubicBezTo>
                  <a:pt x="98" y="209"/>
                  <a:pt x="98" y="209"/>
                  <a:pt x="98" y="209"/>
                </a:cubicBezTo>
                <a:cubicBezTo>
                  <a:pt x="123" y="227"/>
                  <a:pt x="137" y="252"/>
                  <a:pt x="137" y="279"/>
                </a:cubicBezTo>
                <a:cubicBezTo>
                  <a:pt x="137" y="305"/>
                  <a:pt x="123" y="330"/>
                  <a:pt x="98" y="349"/>
                </a:cubicBezTo>
                <a:cubicBezTo>
                  <a:pt x="0" y="421"/>
                  <a:pt x="0" y="421"/>
                  <a:pt x="0" y="421"/>
                </a:cubicBezTo>
                <a:cubicBezTo>
                  <a:pt x="38" y="484"/>
                  <a:pt x="99" y="530"/>
                  <a:pt x="172" y="549"/>
                </a:cubicBezTo>
                <a:cubicBezTo>
                  <a:pt x="193" y="554"/>
                  <a:pt x="216" y="557"/>
                  <a:pt x="239" y="557"/>
                </a:cubicBezTo>
                <a:cubicBezTo>
                  <a:pt x="296" y="557"/>
                  <a:pt x="349" y="540"/>
                  <a:pt x="393" y="511"/>
                </a:cubicBezTo>
                <a:cubicBezTo>
                  <a:pt x="401" y="506"/>
                  <a:pt x="408" y="500"/>
                  <a:pt x="415" y="495"/>
                </a:cubicBezTo>
                <a:cubicBezTo>
                  <a:pt x="629" y="337"/>
                  <a:pt x="629" y="337"/>
                  <a:pt x="629" y="337"/>
                </a:cubicBezTo>
                <a:cubicBezTo>
                  <a:pt x="673" y="305"/>
                  <a:pt x="673" y="253"/>
                  <a:pt x="629" y="221"/>
                </a:cubicBezTo>
                <a:close/>
              </a:path>
            </a:pathLst>
          </a:custGeom>
          <a:solidFill>
            <a:srgbClr val="A96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5" name="Freeform 7"/>
          <p:cNvSpPr>
            <a:spLocks/>
          </p:cNvSpPr>
          <p:nvPr/>
        </p:nvSpPr>
        <p:spPr bwMode="auto">
          <a:xfrm>
            <a:off x="5772150" y="2409825"/>
            <a:ext cx="2509838" cy="2076450"/>
          </a:xfrm>
          <a:custGeom>
            <a:avLst/>
            <a:gdLst/>
            <a:ahLst/>
            <a:cxnLst>
              <a:cxn ang="0">
                <a:pos x="629" y="221"/>
              </a:cxn>
              <a:cxn ang="0">
                <a:pos x="414" y="63"/>
              </a:cxn>
              <a:cxn ang="0">
                <a:pos x="393" y="47"/>
              </a:cxn>
              <a:cxn ang="0">
                <a:pos x="239" y="0"/>
              </a:cxn>
              <a:cxn ang="0">
                <a:pos x="171" y="9"/>
              </a:cxn>
              <a:cxn ang="0">
                <a:pos x="0" y="137"/>
              </a:cxn>
              <a:cxn ang="0">
                <a:pos x="98" y="209"/>
              </a:cxn>
              <a:cxn ang="0">
                <a:pos x="137" y="279"/>
              </a:cxn>
              <a:cxn ang="0">
                <a:pos x="98" y="349"/>
              </a:cxn>
              <a:cxn ang="0">
                <a:pos x="0" y="421"/>
              </a:cxn>
              <a:cxn ang="0">
                <a:pos x="171" y="549"/>
              </a:cxn>
              <a:cxn ang="0">
                <a:pos x="239" y="557"/>
              </a:cxn>
              <a:cxn ang="0">
                <a:pos x="393" y="511"/>
              </a:cxn>
              <a:cxn ang="0">
                <a:pos x="414" y="495"/>
              </a:cxn>
              <a:cxn ang="0">
                <a:pos x="629" y="337"/>
              </a:cxn>
              <a:cxn ang="0">
                <a:pos x="629" y="221"/>
              </a:cxn>
            </a:cxnLst>
            <a:rect l="0" t="0" r="r" b="b"/>
            <a:pathLst>
              <a:path w="673" h="557">
                <a:moveTo>
                  <a:pt x="629" y="221"/>
                </a:moveTo>
                <a:cubicBezTo>
                  <a:pt x="414" y="63"/>
                  <a:pt x="414" y="63"/>
                  <a:pt x="414" y="63"/>
                </a:cubicBezTo>
                <a:cubicBezTo>
                  <a:pt x="407" y="57"/>
                  <a:pt x="400" y="52"/>
                  <a:pt x="393" y="47"/>
                </a:cubicBezTo>
                <a:cubicBezTo>
                  <a:pt x="349" y="17"/>
                  <a:pt x="296" y="0"/>
                  <a:pt x="239" y="0"/>
                </a:cubicBezTo>
                <a:cubicBezTo>
                  <a:pt x="216" y="0"/>
                  <a:pt x="193" y="3"/>
                  <a:pt x="171" y="9"/>
                </a:cubicBezTo>
                <a:cubicBezTo>
                  <a:pt x="99" y="27"/>
                  <a:pt x="37" y="74"/>
                  <a:pt x="0" y="137"/>
                </a:cubicBezTo>
                <a:cubicBezTo>
                  <a:pt x="98" y="209"/>
                  <a:pt x="98" y="209"/>
                  <a:pt x="98" y="209"/>
                </a:cubicBezTo>
                <a:cubicBezTo>
                  <a:pt x="123" y="227"/>
                  <a:pt x="137" y="252"/>
                  <a:pt x="137" y="279"/>
                </a:cubicBezTo>
                <a:cubicBezTo>
                  <a:pt x="137" y="305"/>
                  <a:pt x="123" y="330"/>
                  <a:pt x="98" y="349"/>
                </a:cubicBezTo>
                <a:cubicBezTo>
                  <a:pt x="0" y="421"/>
                  <a:pt x="0" y="421"/>
                  <a:pt x="0" y="421"/>
                </a:cubicBezTo>
                <a:cubicBezTo>
                  <a:pt x="37" y="484"/>
                  <a:pt x="99" y="530"/>
                  <a:pt x="171" y="549"/>
                </a:cubicBezTo>
                <a:cubicBezTo>
                  <a:pt x="193" y="554"/>
                  <a:pt x="216" y="557"/>
                  <a:pt x="239" y="557"/>
                </a:cubicBezTo>
                <a:cubicBezTo>
                  <a:pt x="296" y="557"/>
                  <a:pt x="349" y="540"/>
                  <a:pt x="393" y="511"/>
                </a:cubicBezTo>
                <a:cubicBezTo>
                  <a:pt x="400" y="506"/>
                  <a:pt x="407" y="500"/>
                  <a:pt x="414" y="495"/>
                </a:cubicBezTo>
                <a:cubicBezTo>
                  <a:pt x="629" y="337"/>
                  <a:pt x="629" y="337"/>
                  <a:pt x="629" y="337"/>
                </a:cubicBezTo>
                <a:cubicBezTo>
                  <a:pt x="673" y="305"/>
                  <a:pt x="673" y="253"/>
                  <a:pt x="629" y="221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6" name="Freeform 8"/>
          <p:cNvSpPr>
            <a:spLocks/>
          </p:cNvSpPr>
          <p:nvPr/>
        </p:nvSpPr>
        <p:spPr bwMode="auto">
          <a:xfrm>
            <a:off x="7785100" y="2409825"/>
            <a:ext cx="2506663" cy="2076450"/>
          </a:xfrm>
          <a:custGeom>
            <a:avLst/>
            <a:gdLst/>
            <a:ahLst/>
            <a:cxnLst>
              <a:cxn ang="0">
                <a:pos x="629" y="221"/>
              </a:cxn>
              <a:cxn ang="0">
                <a:pos x="414" y="63"/>
              </a:cxn>
              <a:cxn ang="0">
                <a:pos x="393" y="47"/>
              </a:cxn>
              <a:cxn ang="0">
                <a:pos x="239" y="0"/>
              </a:cxn>
              <a:cxn ang="0">
                <a:pos x="171" y="9"/>
              </a:cxn>
              <a:cxn ang="0">
                <a:pos x="0" y="137"/>
              </a:cxn>
              <a:cxn ang="0">
                <a:pos x="98" y="209"/>
              </a:cxn>
              <a:cxn ang="0">
                <a:pos x="136" y="279"/>
              </a:cxn>
              <a:cxn ang="0">
                <a:pos x="98" y="349"/>
              </a:cxn>
              <a:cxn ang="0">
                <a:pos x="0" y="421"/>
              </a:cxn>
              <a:cxn ang="0">
                <a:pos x="171" y="549"/>
              </a:cxn>
              <a:cxn ang="0">
                <a:pos x="239" y="557"/>
              </a:cxn>
              <a:cxn ang="0">
                <a:pos x="393" y="511"/>
              </a:cxn>
              <a:cxn ang="0">
                <a:pos x="414" y="495"/>
              </a:cxn>
              <a:cxn ang="0">
                <a:pos x="629" y="337"/>
              </a:cxn>
              <a:cxn ang="0">
                <a:pos x="629" y="221"/>
              </a:cxn>
            </a:cxnLst>
            <a:rect l="0" t="0" r="r" b="b"/>
            <a:pathLst>
              <a:path w="672" h="557">
                <a:moveTo>
                  <a:pt x="629" y="221"/>
                </a:moveTo>
                <a:cubicBezTo>
                  <a:pt x="414" y="63"/>
                  <a:pt x="414" y="63"/>
                  <a:pt x="414" y="63"/>
                </a:cubicBezTo>
                <a:cubicBezTo>
                  <a:pt x="407" y="57"/>
                  <a:pt x="400" y="52"/>
                  <a:pt x="393" y="47"/>
                </a:cubicBezTo>
                <a:cubicBezTo>
                  <a:pt x="349" y="17"/>
                  <a:pt x="296" y="0"/>
                  <a:pt x="239" y="0"/>
                </a:cubicBezTo>
                <a:cubicBezTo>
                  <a:pt x="215" y="0"/>
                  <a:pt x="193" y="3"/>
                  <a:pt x="171" y="9"/>
                </a:cubicBezTo>
                <a:cubicBezTo>
                  <a:pt x="98" y="27"/>
                  <a:pt x="37" y="74"/>
                  <a:pt x="0" y="137"/>
                </a:cubicBezTo>
                <a:cubicBezTo>
                  <a:pt x="98" y="209"/>
                  <a:pt x="98" y="209"/>
                  <a:pt x="98" y="209"/>
                </a:cubicBezTo>
                <a:cubicBezTo>
                  <a:pt x="123" y="227"/>
                  <a:pt x="136" y="252"/>
                  <a:pt x="136" y="279"/>
                </a:cubicBezTo>
                <a:cubicBezTo>
                  <a:pt x="136" y="305"/>
                  <a:pt x="123" y="330"/>
                  <a:pt x="98" y="349"/>
                </a:cubicBezTo>
                <a:cubicBezTo>
                  <a:pt x="0" y="421"/>
                  <a:pt x="0" y="421"/>
                  <a:pt x="0" y="421"/>
                </a:cubicBezTo>
                <a:cubicBezTo>
                  <a:pt x="37" y="484"/>
                  <a:pt x="98" y="530"/>
                  <a:pt x="171" y="549"/>
                </a:cubicBezTo>
                <a:cubicBezTo>
                  <a:pt x="193" y="554"/>
                  <a:pt x="215" y="557"/>
                  <a:pt x="239" y="557"/>
                </a:cubicBezTo>
                <a:cubicBezTo>
                  <a:pt x="296" y="557"/>
                  <a:pt x="349" y="540"/>
                  <a:pt x="393" y="511"/>
                </a:cubicBezTo>
                <a:cubicBezTo>
                  <a:pt x="400" y="506"/>
                  <a:pt x="407" y="500"/>
                  <a:pt x="414" y="495"/>
                </a:cubicBezTo>
                <a:cubicBezTo>
                  <a:pt x="629" y="337"/>
                  <a:pt x="629" y="337"/>
                  <a:pt x="629" y="337"/>
                </a:cubicBezTo>
                <a:cubicBezTo>
                  <a:pt x="672" y="305"/>
                  <a:pt x="672" y="253"/>
                  <a:pt x="629" y="221"/>
                </a:cubicBezTo>
                <a:close/>
              </a:path>
            </a:pathLst>
          </a:custGeom>
          <a:solidFill>
            <a:srgbClr val="A96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9702" name="Oval 27"/>
          <p:cNvSpPr>
            <a:spLocks noChangeArrowheads="1"/>
          </p:cNvSpPr>
          <p:nvPr/>
        </p:nvSpPr>
        <p:spPr bwMode="auto">
          <a:xfrm>
            <a:off x="1906588" y="3217863"/>
            <a:ext cx="24971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标题</a:t>
            </a:r>
            <a:endParaRPr lang="en-US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9703" name="Oval 27"/>
          <p:cNvSpPr>
            <a:spLocks noChangeArrowheads="1"/>
          </p:cNvSpPr>
          <p:nvPr/>
        </p:nvSpPr>
        <p:spPr bwMode="auto">
          <a:xfrm>
            <a:off x="3921125" y="3217863"/>
            <a:ext cx="2497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标题</a:t>
            </a:r>
            <a:endParaRPr lang="en-US" altLang="zh-CN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9704" name="Oval 27"/>
          <p:cNvSpPr>
            <a:spLocks noChangeArrowheads="1"/>
          </p:cNvSpPr>
          <p:nvPr/>
        </p:nvSpPr>
        <p:spPr bwMode="auto">
          <a:xfrm>
            <a:off x="5934075" y="3217863"/>
            <a:ext cx="2497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标题</a:t>
            </a:r>
            <a:endParaRPr lang="en-US" altLang="zh-CN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9705" name="Oval 27"/>
          <p:cNvSpPr>
            <a:spLocks noChangeArrowheads="1"/>
          </p:cNvSpPr>
          <p:nvPr/>
        </p:nvSpPr>
        <p:spPr bwMode="auto">
          <a:xfrm>
            <a:off x="7943850" y="3217863"/>
            <a:ext cx="2497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标题</a:t>
            </a:r>
            <a:endParaRPr lang="en-US" altLang="zh-CN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1" name="TextBox 57"/>
          <p:cNvSpPr txBox="1"/>
          <p:nvPr/>
        </p:nvSpPr>
        <p:spPr bwMode="auto">
          <a:xfrm>
            <a:off x="1287463" y="471328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57"/>
          <p:cNvSpPr txBox="1"/>
          <p:nvPr/>
        </p:nvSpPr>
        <p:spPr bwMode="auto">
          <a:xfrm>
            <a:off x="3370263" y="144938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57"/>
          <p:cNvSpPr txBox="1"/>
          <p:nvPr/>
        </p:nvSpPr>
        <p:spPr bwMode="auto">
          <a:xfrm>
            <a:off x="5589588" y="471328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57"/>
          <p:cNvSpPr txBox="1"/>
          <p:nvPr/>
        </p:nvSpPr>
        <p:spPr bwMode="auto">
          <a:xfrm>
            <a:off x="7285038" y="144938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0" name="文本框 13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组合 73"/>
          <p:cNvGrpSpPr/>
          <p:nvPr/>
        </p:nvGrpSpPr>
        <p:grpSpPr>
          <a:xfrm>
            <a:off x="3699677" y="1833934"/>
            <a:ext cx="3019425" cy="3021013"/>
            <a:chOff x="3661577" y="1738684"/>
            <a:chExt cx="3019425" cy="3021013"/>
          </a:xfrm>
          <a:solidFill>
            <a:srgbClr val="A962AA"/>
          </a:solidFill>
        </p:grpSpPr>
        <p:sp>
          <p:nvSpPr>
            <p:cNvPr id="75" name="Freeform 5"/>
            <p:cNvSpPr>
              <a:spLocks/>
            </p:cNvSpPr>
            <p:nvPr/>
          </p:nvSpPr>
          <p:spPr bwMode="auto">
            <a:xfrm>
              <a:off x="3661577" y="1738684"/>
              <a:ext cx="3019425" cy="3021013"/>
            </a:xfrm>
            <a:custGeom>
              <a:avLst/>
              <a:gdLst>
                <a:gd name="T0" fmla="*/ 1902 w 1902"/>
                <a:gd name="T1" fmla="*/ 951 h 1903"/>
                <a:gd name="T2" fmla="*/ 951 w 1902"/>
                <a:gd name="T3" fmla="*/ 1903 h 1903"/>
                <a:gd name="T4" fmla="*/ 0 w 1902"/>
                <a:gd name="T5" fmla="*/ 951 h 1903"/>
                <a:gd name="T6" fmla="*/ 951 w 1902"/>
                <a:gd name="T7" fmla="*/ 0 h 1903"/>
                <a:gd name="T8" fmla="*/ 1902 w 1902"/>
                <a:gd name="T9" fmla="*/ 951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2" h="1903">
                  <a:moveTo>
                    <a:pt x="1902" y="951"/>
                  </a:moveTo>
                  <a:lnTo>
                    <a:pt x="951" y="1903"/>
                  </a:lnTo>
                  <a:lnTo>
                    <a:pt x="0" y="951"/>
                  </a:lnTo>
                  <a:lnTo>
                    <a:pt x="951" y="0"/>
                  </a:lnTo>
                  <a:lnTo>
                    <a:pt x="1902" y="9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4666384" y="2813115"/>
              <a:ext cx="1023037" cy="76944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dirty="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01</a:t>
              </a:r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%</a:t>
              </a:r>
              <a:endParaRPr lang="zh-CN" altLang="en-US" sz="4400" dirty="0">
                <a:solidFill>
                  <a:schemeClr val="bg1"/>
                </a:solidFill>
                <a:latin typeface="Impact" panose="020B0806030902050204" pitchFamily="34" charset="0"/>
                <a:ea typeface="+mn-ea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777715" y="1405309"/>
            <a:ext cx="1927225" cy="1927225"/>
            <a:chOff x="5739615" y="1310059"/>
            <a:chExt cx="1927225" cy="1927225"/>
          </a:xfrm>
          <a:solidFill>
            <a:srgbClr val="EF5664"/>
          </a:solidFill>
        </p:grpSpPr>
        <p:sp>
          <p:nvSpPr>
            <p:cNvPr id="82" name="Freeform 8"/>
            <p:cNvSpPr>
              <a:spLocks/>
            </p:cNvSpPr>
            <p:nvPr/>
          </p:nvSpPr>
          <p:spPr bwMode="auto">
            <a:xfrm>
              <a:off x="5739615" y="1310059"/>
              <a:ext cx="1927225" cy="1927225"/>
            </a:xfrm>
            <a:custGeom>
              <a:avLst/>
              <a:gdLst>
                <a:gd name="T0" fmla="*/ 1214 w 1214"/>
                <a:gd name="T1" fmla="*/ 606 h 1214"/>
                <a:gd name="T2" fmla="*/ 608 w 1214"/>
                <a:gd name="T3" fmla="*/ 1214 h 1214"/>
                <a:gd name="T4" fmla="*/ 0 w 1214"/>
                <a:gd name="T5" fmla="*/ 606 h 1214"/>
                <a:gd name="T6" fmla="*/ 608 w 1214"/>
                <a:gd name="T7" fmla="*/ 0 h 1214"/>
                <a:gd name="T8" fmla="*/ 1214 w 1214"/>
                <a:gd name="T9" fmla="*/ 606 h 1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4" h="1214">
                  <a:moveTo>
                    <a:pt x="1214" y="606"/>
                  </a:moveTo>
                  <a:lnTo>
                    <a:pt x="608" y="1214"/>
                  </a:lnTo>
                  <a:lnTo>
                    <a:pt x="0" y="606"/>
                  </a:lnTo>
                  <a:lnTo>
                    <a:pt x="608" y="0"/>
                  </a:lnTo>
                  <a:lnTo>
                    <a:pt x="1214" y="6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6244023" y="1976181"/>
              <a:ext cx="769763" cy="52322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02</a:t>
              </a:r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%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  <a:ea typeface="+mn-ea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754027" y="2595934"/>
            <a:ext cx="1525588" cy="1524000"/>
            <a:chOff x="6715927" y="2500684"/>
            <a:chExt cx="1525588" cy="1524000"/>
          </a:xfrm>
          <a:solidFill>
            <a:srgbClr val="EF5664"/>
          </a:solidFill>
        </p:grpSpPr>
        <p:sp>
          <p:nvSpPr>
            <p:cNvPr id="85" name="Freeform 7"/>
            <p:cNvSpPr>
              <a:spLocks/>
            </p:cNvSpPr>
            <p:nvPr/>
          </p:nvSpPr>
          <p:spPr bwMode="auto">
            <a:xfrm>
              <a:off x="6715927" y="2500684"/>
              <a:ext cx="1525588" cy="1524000"/>
            </a:xfrm>
            <a:custGeom>
              <a:avLst/>
              <a:gdLst>
                <a:gd name="T0" fmla="*/ 961 w 961"/>
                <a:gd name="T1" fmla="*/ 480 h 960"/>
                <a:gd name="T2" fmla="*/ 480 w 961"/>
                <a:gd name="T3" fmla="*/ 960 h 960"/>
                <a:gd name="T4" fmla="*/ 0 w 961"/>
                <a:gd name="T5" fmla="*/ 480 h 960"/>
                <a:gd name="T6" fmla="*/ 480 w 961"/>
                <a:gd name="T7" fmla="*/ 0 h 960"/>
                <a:gd name="T8" fmla="*/ 961 w 961"/>
                <a:gd name="T9" fmla="*/ 48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1" h="960">
                  <a:moveTo>
                    <a:pt x="961" y="480"/>
                  </a:moveTo>
                  <a:lnTo>
                    <a:pt x="480" y="960"/>
                  </a:lnTo>
                  <a:lnTo>
                    <a:pt x="0" y="480"/>
                  </a:lnTo>
                  <a:lnTo>
                    <a:pt x="480" y="0"/>
                  </a:lnTo>
                  <a:lnTo>
                    <a:pt x="961" y="4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7046728" y="2939518"/>
              <a:ext cx="745717" cy="52322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03</a:t>
              </a:r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%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  <a:ea typeface="+mn-ea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495140" y="3376984"/>
            <a:ext cx="2479675" cy="2478088"/>
            <a:chOff x="5457040" y="3281734"/>
            <a:chExt cx="2479675" cy="2478088"/>
          </a:xfrm>
          <a:solidFill>
            <a:srgbClr val="EF5664"/>
          </a:solidFill>
        </p:grpSpPr>
        <p:sp>
          <p:nvSpPr>
            <p:cNvPr id="88" name="Freeform 6"/>
            <p:cNvSpPr>
              <a:spLocks/>
            </p:cNvSpPr>
            <p:nvPr/>
          </p:nvSpPr>
          <p:spPr bwMode="auto">
            <a:xfrm>
              <a:off x="5457040" y="3281734"/>
              <a:ext cx="2479675" cy="2478088"/>
            </a:xfrm>
            <a:custGeom>
              <a:avLst/>
              <a:gdLst>
                <a:gd name="T0" fmla="*/ 1562 w 1562"/>
                <a:gd name="T1" fmla="*/ 781 h 1561"/>
                <a:gd name="T2" fmla="*/ 781 w 1562"/>
                <a:gd name="T3" fmla="*/ 1561 h 1561"/>
                <a:gd name="T4" fmla="*/ 0 w 1562"/>
                <a:gd name="T5" fmla="*/ 781 h 1561"/>
                <a:gd name="T6" fmla="*/ 781 w 1562"/>
                <a:gd name="T7" fmla="*/ 0 h 1561"/>
                <a:gd name="T8" fmla="*/ 1562 w 1562"/>
                <a:gd name="T9" fmla="*/ 781 h 1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2" h="1561">
                  <a:moveTo>
                    <a:pt x="1562" y="781"/>
                  </a:moveTo>
                  <a:lnTo>
                    <a:pt x="781" y="1561"/>
                  </a:lnTo>
                  <a:lnTo>
                    <a:pt x="0" y="781"/>
                  </a:lnTo>
                  <a:lnTo>
                    <a:pt x="781" y="0"/>
                  </a:lnTo>
                  <a:lnTo>
                    <a:pt x="1562" y="7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6267851" y="4128593"/>
              <a:ext cx="822661" cy="58477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04</a:t>
              </a:r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Malgun Gothic" panose="020B0503020000020004" pitchFamily="34" charset="-127"/>
                  <a:cs typeface="Adobe Naskh Medium" panose="01010101010101010101" pitchFamily="50" charset="-78"/>
                </a:rPr>
                <a:t>%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  <a:ea typeface="+mn-ea"/>
              </a:endParaRPr>
            </a:p>
          </p:txBody>
        </p:sp>
      </p:grpSp>
      <p:sp>
        <p:nvSpPr>
          <p:cNvPr id="90" name="TextBox 57"/>
          <p:cNvSpPr txBox="1"/>
          <p:nvPr/>
        </p:nvSpPr>
        <p:spPr bwMode="auto">
          <a:xfrm>
            <a:off x="1047750" y="236378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Box 57"/>
          <p:cNvSpPr txBox="1"/>
          <p:nvPr/>
        </p:nvSpPr>
        <p:spPr bwMode="auto">
          <a:xfrm>
            <a:off x="7661275" y="125730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57"/>
          <p:cNvSpPr txBox="1"/>
          <p:nvPr/>
        </p:nvSpPr>
        <p:spPr bwMode="auto">
          <a:xfrm>
            <a:off x="8447088" y="297338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57"/>
          <p:cNvSpPr txBox="1"/>
          <p:nvPr/>
        </p:nvSpPr>
        <p:spPr bwMode="auto">
          <a:xfrm>
            <a:off x="7705725" y="4932363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0" name="文本框 17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430826" y="1610626"/>
            <a:ext cx="5000624" cy="4167186"/>
            <a:chOff x="3311525" y="1416050"/>
            <a:chExt cx="5362576" cy="4468813"/>
          </a:xfrm>
          <a:solidFill>
            <a:srgbClr val="EF5664"/>
          </a:solidFill>
        </p:grpSpPr>
        <p:sp>
          <p:nvSpPr>
            <p:cNvPr id="25" name="Freeform 262"/>
            <p:cNvSpPr>
              <a:spLocks/>
            </p:cNvSpPr>
            <p:nvPr/>
          </p:nvSpPr>
          <p:spPr bwMode="auto">
            <a:xfrm>
              <a:off x="7300913" y="2155825"/>
              <a:ext cx="1373188" cy="1376363"/>
            </a:xfrm>
            <a:custGeom>
              <a:avLst/>
              <a:gdLst>
                <a:gd name="T0" fmla="*/ 124 w 700"/>
                <a:gd name="T1" fmla="*/ 127 h 701"/>
                <a:gd name="T2" fmla="*/ 575 w 700"/>
                <a:gd name="T3" fmla="*/ 127 h 701"/>
                <a:gd name="T4" fmla="*/ 575 w 700"/>
                <a:gd name="T5" fmla="*/ 577 h 701"/>
                <a:gd name="T6" fmla="*/ 163 w 700"/>
                <a:gd name="T7" fmla="*/ 609 h 701"/>
                <a:gd name="T8" fmla="*/ 49 w 700"/>
                <a:gd name="T9" fmla="*/ 647 h 701"/>
                <a:gd name="T10" fmla="*/ 88 w 700"/>
                <a:gd name="T11" fmla="*/ 532 h 701"/>
                <a:gd name="T12" fmla="*/ 124 w 700"/>
                <a:gd name="T13" fmla="*/ 127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0" h="701">
                  <a:moveTo>
                    <a:pt x="124" y="127"/>
                  </a:moveTo>
                  <a:cubicBezTo>
                    <a:pt x="249" y="0"/>
                    <a:pt x="452" y="0"/>
                    <a:pt x="575" y="127"/>
                  </a:cubicBezTo>
                  <a:cubicBezTo>
                    <a:pt x="700" y="249"/>
                    <a:pt x="700" y="452"/>
                    <a:pt x="575" y="577"/>
                  </a:cubicBezTo>
                  <a:cubicBezTo>
                    <a:pt x="463" y="690"/>
                    <a:pt x="286" y="701"/>
                    <a:pt x="163" y="609"/>
                  </a:cubicBezTo>
                  <a:cubicBezTo>
                    <a:pt x="49" y="647"/>
                    <a:pt x="49" y="647"/>
                    <a:pt x="49" y="647"/>
                  </a:cubicBezTo>
                  <a:cubicBezTo>
                    <a:pt x="88" y="532"/>
                    <a:pt x="88" y="532"/>
                    <a:pt x="88" y="532"/>
                  </a:cubicBezTo>
                  <a:cubicBezTo>
                    <a:pt x="0" y="409"/>
                    <a:pt x="12" y="237"/>
                    <a:pt x="124" y="12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Freeform 520"/>
            <p:cNvSpPr>
              <a:spLocks/>
            </p:cNvSpPr>
            <p:nvPr/>
          </p:nvSpPr>
          <p:spPr bwMode="auto">
            <a:xfrm>
              <a:off x="3311525" y="2549525"/>
              <a:ext cx="1204913" cy="1206500"/>
            </a:xfrm>
            <a:custGeom>
              <a:avLst/>
              <a:gdLst>
                <a:gd name="T0" fmla="*/ 108 w 614"/>
                <a:gd name="T1" fmla="*/ 508 h 615"/>
                <a:gd name="T2" fmla="*/ 108 w 614"/>
                <a:gd name="T3" fmla="*/ 111 h 615"/>
                <a:gd name="T4" fmla="*/ 505 w 614"/>
                <a:gd name="T5" fmla="*/ 111 h 615"/>
                <a:gd name="T6" fmla="*/ 534 w 614"/>
                <a:gd name="T7" fmla="*/ 472 h 615"/>
                <a:gd name="T8" fmla="*/ 567 w 614"/>
                <a:gd name="T9" fmla="*/ 575 h 615"/>
                <a:gd name="T10" fmla="*/ 466 w 614"/>
                <a:gd name="T11" fmla="*/ 538 h 615"/>
                <a:gd name="T12" fmla="*/ 108 w 614"/>
                <a:gd name="T13" fmla="*/ 508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615">
                  <a:moveTo>
                    <a:pt x="108" y="508"/>
                  </a:moveTo>
                  <a:cubicBezTo>
                    <a:pt x="0" y="398"/>
                    <a:pt x="0" y="220"/>
                    <a:pt x="108" y="111"/>
                  </a:cubicBezTo>
                  <a:cubicBezTo>
                    <a:pt x="219" y="0"/>
                    <a:pt x="397" y="0"/>
                    <a:pt x="505" y="111"/>
                  </a:cubicBezTo>
                  <a:cubicBezTo>
                    <a:pt x="603" y="210"/>
                    <a:pt x="614" y="365"/>
                    <a:pt x="534" y="472"/>
                  </a:cubicBezTo>
                  <a:cubicBezTo>
                    <a:pt x="567" y="575"/>
                    <a:pt x="567" y="575"/>
                    <a:pt x="567" y="575"/>
                  </a:cubicBezTo>
                  <a:cubicBezTo>
                    <a:pt x="466" y="538"/>
                    <a:pt x="466" y="538"/>
                    <a:pt x="466" y="538"/>
                  </a:cubicBezTo>
                  <a:cubicBezTo>
                    <a:pt x="356" y="615"/>
                    <a:pt x="206" y="605"/>
                    <a:pt x="108" y="50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Freeform 778"/>
            <p:cNvSpPr>
              <a:spLocks/>
            </p:cNvSpPr>
            <p:nvPr/>
          </p:nvSpPr>
          <p:spPr bwMode="auto">
            <a:xfrm>
              <a:off x="5151438" y="1416050"/>
              <a:ext cx="1470025" cy="1711325"/>
            </a:xfrm>
            <a:custGeom>
              <a:avLst/>
              <a:gdLst>
                <a:gd name="T0" fmla="*/ 0 w 749"/>
                <a:gd name="T1" fmla="*/ 376 h 872"/>
                <a:gd name="T2" fmla="*/ 374 w 749"/>
                <a:gd name="T3" fmla="*/ 0 h 872"/>
                <a:gd name="T4" fmla="*/ 749 w 749"/>
                <a:gd name="T5" fmla="*/ 376 h 872"/>
                <a:gd name="T6" fmla="*/ 433 w 749"/>
                <a:gd name="T7" fmla="*/ 746 h 872"/>
                <a:gd name="T8" fmla="*/ 367 w 749"/>
                <a:gd name="T9" fmla="*/ 872 h 872"/>
                <a:gd name="T10" fmla="*/ 305 w 749"/>
                <a:gd name="T11" fmla="*/ 746 h 872"/>
                <a:gd name="T12" fmla="*/ 0 w 749"/>
                <a:gd name="T13" fmla="*/ 376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9" h="872">
                  <a:moveTo>
                    <a:pt x="0" y="376"/>
                  </a:moveTo>
                  <a:cubicBezTo>
                    <a:pt x="0" y="168"/>
                    <a:pt x="166" y="0"/>
                    <a:pt x="374" y="0"/>
                  </a:cubicBezTo>
                  <a:cubicBezTo>
                    <a:pt x="581" y="0"/>
                    <a:pt x="749" y="168"/>
                    <a:pt x="749" y="376"/>
                  </a:cubicBezTo>
                  <a:cubicBezTo>
                    <a:pt x="749" y="563"/>
                    <a:pt x="611" y="718"/>
                    <a:pt x="433" y="746"/>
                  </a:cubicBezTo>
                  <a:cubicBezTo>
                    <a:pt x="367" y="872"/>
                    <a:pt x="367" y="872"/>
                    <a:pt x="367" y="872"/>
                  </a:cubicBezTo>
                  <a:cubicBezTo>
                    <a:pt x="305" y="746"/>
                    <a:pt x="305" y="746"/>
                    <a:pt x="305" y="746"/>
                  </a:cubicBezTo>
                  <a:cubicBezTo>
                    <a:pt x="129" y="713"/>
                    <a:pt x="0" y="560"/>
                    <a:pt x="0" y="376"/>
                  </a:cubicBezTo>
                  <a:close/>
                </a:path>
              </a:pathLst>
            </a:custGeom>
            <a:solidFill>
              <a:srgbClr val="A962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Freeform 1228"/>
            <p:cNvSpPr>
              <a:spLocks/>
            </p:cNvSpPr>
            <p:nvPr/>
          </p:nvSpPr>
          <p:spPr bwMode="auto">
            <a:xfrm>
              <a:off x="4943475" y="4535488"/>
              <a:ext cx="1714500" cy="1349375"/>
            </a:xfrm>
            <a:custGeom>
              <a:avLst/>
              <a:gdLst>
                <a:gd name="T0" fmla="*/ 718 w 873"/>
                <a:gd name="T1" fmla="*/ 171 h 687"/>
                <a:gd name="T2" fmla="*/ 564 w 873"/>
                <a:gd name="T3" fmla="*/ 30 h 687"/>
                <a:gd name="T4" fmla="*/ 561 w 873"/>
                <a:gd name="T5" fmla="*/ 0 h 687"/>
                <a:gd name="T6" fmla="*/ 438 w 873"/>
                <a:gd name="T7" fmla="*/ 48 h 687"/>
                <a:gd name="T8" fmla="*/ 311 w 873"/>
                <a:gd name="T9" fmla="*/ 0 h 687"/>
                <a:gd name="T10" fmla="*/ 309 w 873"/>
                <a:gd name="T11" fmla="*/ 30 h 687"/>
                <a:gd name="T12" fmla="*/ 155 w 873"/>
                <a:gd name="T13" fmla="*/ 171 h 687"/>
                <a:gd name="T14" fmla="*/ 0 w 873"/>
                <a:gd name="T15" fmla="*/ 404 h 687"/>
                <a:gd name="T16" fmla="*/ 0 w 873"/>
                <a:gd name="T17" fmla="*/ 556 h 687"/>
                <a:gd name="T18" fmla="*/ 438 w 873"/>
                <a:gd name="T19" fmla="*/ 677 h 687"/>
                <a:gd name="T20" fmla="*/ 873 w 873"/>
                <a:gd name="T21" fmla="*/ 556 h 687"/>
                <a:gd name="T22" fmla="*/ 873 w 873"/>
                <a:gd name="T23" fmla="*/ 404 h 687"/>
                <a:gd name="T24" fmla="*/ 718 w 873"/>
                <a:gd name="T25" fmla="*/ 171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3" h="687">
                  <a:moveTo>
                    <a:pt x="718" y="171"/>
                  </a:moveTo>
                  <a:cubicBezTo>
                    <a:pt x="635" y="171"/>
                    <a:pt x="564" y="108"/>
                    <a:pt x="564" y="30"/>
                  </a:cubicBezTo>
                  <a:cubicBezTo>
                    <a:pt x="564" y="20"/>
                    <a:pt x="563" y="9"/>
                    <a:pt x="561" y="0"/>
                  </a:cubicBezTo>
                  <a:cubicBezTo>
                    <a:pt x="525" y="30"/>
                    <a:pt x="480" y="48"/>
                    <a:pt x="438" y="48"/>
                  </a:cubicBezTo>
                  <a:cubicBezTo>
                    <a:pt x="391" y="48"/>
                    <a:pt x="349" y="30"/>
                    <a:pt x="311" y="0"/>
                  </a:cubicBezTo>
                  <a:cubicBezTo>
                    <a:pt x="311" y="9"/>
                    <a:pt x="309" y="20"/>
                    <a:pt x="309" y="30"/>
                  </a:cubicBezTo>
                  <a:cubicBezTo>
                    <a:pt x="309" y="108"/>
                    <a:pt x="239" y="171"/>
                    <a:pt x="155" y="171"/>
                  </a:cubicBezTo>
                  <a:cubicBezTo>
                    <a:pt x="69" y="171"/>
                    <a:pt x="0" y="275"/>
                    <a:pt x="0" y="404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687"/>
                    <a:pt x="309" y="677"/>
                    <a:pt x="438" y="677"/>
                  </a:cubicBezTo>
                  <a:cubicBezTo>
                    <a:pt x="564" y="677"/>
                    <a:pt x="873" y="687"/>
                    <a:pt x="873" y="556"/>
                  </a:cubicBezTo>
                  <a:cubicBezTo>
                    <a:pt x="873" y="404"/>
                    <a:pt x="873" y="404"/>
                    <a:pt x="873" y="404"/>
                  </a:cubicBezTo>
                  <a:cubicBezTo>
                    <a:pt x="873" y="275"/>
                    <a:pt x="804" y="171"/>
                    <a:pt x="718" y="17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Freeform 1229"/>
            <p:cNvSpPr>
              <a:spLocks/>
            </p:cNvSpPr>
            <p:nvPr/>
          </p:nvSpPr>
          <p:spPr bwMode="auto">
            <a:xfrm>
              <a:off x="5287963" y="3416300"/>
              <a:ext cx="1025525" cy="1152525"/>
            </a:xfrm>
            <a:custGeom>
              <a:avLst/>
              <a:gdLst>
                <a:gd name="T0" fmla="*/ 495 w 523"/>
                <a:gd name="T1" fmla="*/ 163 h 587"/>
                <a:gd name="T2" fmla="*/ 484 w 523"/>
                <a:gd name="T3" fmla="*/ 166 h 587"/>
                <a:gd name="T4" fmla="*/ 475 w 523"/>
                <a:gd name="T5" fmla="*/ 128 h 587"/>
                <a:gd name="T6" fmla="*/ 470 w 523"/>
                <a:gd name="T7" fmla="*/ 128 h 587"/>
                <a:gd name="T8" fmla="*/ 228 w 523"/>
                <a:gd name="T9" fmla="*/ 0 h 587"/>
                <a:gd name="T10" fmla="*/ 169 w 523"/>
                <a:gd name="T11" fmla="*/ 46 h 587"/>
                <a:gd name="T12" fmla="*/ 50 w 523"/>
                <a:gd name="T13" fmla="*/ 169 h 587"/>
                <a:gd name="T14" fmla="*/ 30 w 523"/>
                <a:gd name="T15" fmla="*/ 207 h 587"/>
                <a:gd name="T16" fmla="*/ 29 w 523"/>
                <a:gd name="T17" fmla="*/ 166 h 587"/>
                <a:gd name="T18" fmla="*/ 29 w 523"/>
                <a:gd name="T19" fmla="*/ 163 h 587"/>
                <a:gd name="T20" fmla="*/ 0 w 523"/>
                <a:gd name="T21" fmla="*/ 191 h 587"/>
                <a:gd name="T22" fmla="*/ 0 w 523"/>
                <a:gd name="T23" fmla="*/ 330 h 587"/>
                <a:gd name="T24" fmla="*/ 30 w 523"/>
                <a:gd name="T25" fmla="*/ 361 h 587"/>
                <a:gd name="T26" fmla="*/ 40 w 523"/>
                <a:gd name="T27" fmla="*/ 358 h 587"/>
                <a:gd name="T28" fmla="*/ 263 w 523"/>
                <a:gd name="T29" fmla="*/ 587 h 587"/>
                <a:gd name="T30" fmla="*/ 484 w 523"/>
                <a:gd name="T31" fmla="*/ 358 h 587"/>
                <a:gd name="T32" fmla="*/ 495 w 523"/>
                <a:gd name="T33" fmla="*/ 361 h 587"/>
                <a:gd name="T34" fmla="*/ 523 w 523"/>
                <a:gd name="T35" fmla="*/ 330 h 587"/>
                <a:gd name="T36" fmla="*/ 523 w 523"/>
                <a:gd name="T37" fmla="*/ 191 h 587"/>
                <a:gd name="T38" fmla="*/ 495 w 523"/>
                <a:gd name="T39" fmla="*/ 163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3" h="587">
                  <a:moveTo>
                    <a:pt x="495" y="163"/>
                  </a:moveTo>
                  <a:cubicBezTo>
                    <a:pt x="490" y="163"/>
                    <a:pt x="486" y="163"/>
                    <a:pt x="484" y="166"/>
                  </a:cubicBezTo>
                  <a:cubicBezTo>
                    <a:pt x="479" y="152"/>
                    <a:pt x="477" y="140"/>
                    <a:pt x="475" y="128"/>
                  </a:cubicBezTo>
                  <a:cubicBezTo>
                    <a:pt x="470" y="128"/>
                    <a:pt x="470" y="128"/>
                    <a:pt x="470" y="128"/>
                  </a:cubicBezTo>
                  <a:cubicBezTo>
                    <a:pt x="346" y="126"/>
                    <a:pt x="263" y="43"/>
                    <a:pt x="228" y="0"/>
                  </a:cubicBezTo>
                  <a:cubicBezTo>
                    <a:pt x="222" y="17"/>
                    <a:pt x="204" y="33"/>
                    <a:pt x="169" y="46"/>
                  </a:cubicBezTo>
                  <a:cubicBezTo>
                    <a:pt x="106" y="69"/>
                    <a:pt x="53" y="169"/>
                    <a:pt x="50" y="169"/>
                  </a:cubicBezTo>
                  <a:cubicBezTo>
                    <a:pt x="30" y="207"/>
                    <a:pt x="30" y="207"/>
                    <a:pt x="30" y="207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12" y="163"/>
                    <a:pt x="0" y="176"/>
                    <a:pt x="0" y="191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0" y="347"/>
                    <a:pt x="12" y="361"/>
                    <a:pt x="30" y="361"/>
                  </a:cubicBezTo>
                  <a:cubicBezTo>
                    <a:pt x="34" y="361"/>
                    <a:pt x="37" y="360"/>
                    <a:pt x="40" y="358"/>
                  </a:cubicBezTo>
                  <a:cubicBezTo>
                    <a:pt x="70" y="491"/>
                    <a:pt x="158" y="587"/>
                    <a:pt x="263" y="587"/>
                  </a:cubicBezTo>
                  <a:cubicBezTo>
                    <a:pt x="366" y="587"/>
                    <a:pt x="454" y="491"/>
                    <a:pt x="484" y="358"/>
                  </a:cubicBezTo>
                  <a:cubicBezTo>
                    <a:pt x="486" y="360"/>
                    <a:pt x="490" y="361"/>
                    <a:pt x="495" y="361"/>
                  </a:cubicBezTo>
                  <a:cubicBezTo>
                    <a:pt x="511" y="361"/>
                    <a:pt x="523" y="347"/>
                    <a:pt x="523" y="330"/>
                  </a:cubicBezTo>
                  <a:cubicBezTo>
                    <a:pt x="523" y="191"/>
                    <a:pt x="523" y="191"/>
                    <a:pt x="523" y="191"/>
                  </a:cubicBezTo>
                  <a:cubicBezTo>
                    <a:pt x="523" y="176"/>
                    <a:pt x="511" y="163"/>
                    <a:pt x="495" y="16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Freeform 1230"/>
            <p:cNvSpPr>
              <a:spLocks/>
            </p:cNvSpPr>
            <p:nvPr/>
          </p:nvSpPr>
          <p:spPr bwMode="auto">
            <a:xfrm>
              <a:off x="5345113" y="3267075"/>
              <a:ext cx="882650" cy="447675"/>
            </a:xfrm>
            <a:custGeom>
              <a:avLst/>
              <a:gdLst>
                <a:gd name="T0" fmla="*/ 450 w 450"/>
                <a:gd name="T1" fmla="*/ 179 h 228"/>
                <a:gd name="T2" fmla="*/ 450 w 450"/>
                <a:gd name="T3" fmla="*/ 179 h 228"/>
                <a:gd name="T4" fmla="*/ 400 w 450"/>
                <a:gd name="T5" fmla="*/ 59 h 228"/>
                <a:gd name="T6" fmla="*/ 242 w 450"/>
                <a:gd name="T7" fmla="*/ 0 h 228"/>
                <a:gd name="T8" fmla="*/ 213 w 450"/>
                <a:gd name="T9" fmla="*/ 1 h 228"/>
                <a:gd name="T10" fmla="*/ 56 w 450"/>
                <a:gd name="T11" fmla="*/ 70 h 228"/>
                <a:gd name="T12" fmla="*/ 0 w 450"/>
                <a:gd name="T13" fmla="*/ 226 h 228"/>
                <a:gd name="T14" fmla="*/ 4 w 450"/>
                <a:gd name="T15" fmla="*/ 228 h 228"/>
                <a:gd name="T16" fmla="*/ 24 w 450"/>
                <a:gd name="T17" fmla="*/ 202 h 228"/>
                <a:gd name="T18" fmla="*/ 25 w 450"/>
                <a:gd name="T19" fmla="*/ 194 h 228"/>
                <a:gd name="T20" fmla="*/ 24 w 450"/>
                <a:gd name="T21" fmla="*/ 199 h 228"/>
                <a:gd name="T22" fmla="*/ 131 w 450"/>
                <a:gd name="T23" fmla="*/ 100 h 228"/>
                <a:gd name="T24" fmla="*/ 195 w 450"/>
                <a:gd name="T25" fmla="*/ 46 h 228"/>
                <a:gd name="T26" fmla="*/ 429 w 450"/>
                <a:gd name="T27" fmla="*/ 179 h 228"/>
                <a:gd name="T28" fmla="*/ 437 w 450"/>
                <a:gd name="T29" fmla="*/ 179 h 228"/>
                <a:gd name="T30" fmla="*/ 450 w 450"/>
                <a:gd name="T31" fmla="*/ 17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0" h="228">
                  <a:moveTo>
                    <a:pt x="450" y="179"/>
                  </a:moveTo>
                  <a:cubicBezTo>
                    <a:pt x="450" y="179"/>
                    <a:pt x="450" y="179"/>
                    <a:pt x="450" y="179"/>
                  </a:cubicBezTo>
                  <a:cubicBezTo>
                    <a:pt x="450" y="156"/>
                    <a:pt x="442" y="103"/>
                    <a:pt x="400" y="59"/>
                  </a:cubicBezTo>
                  <a:cubicBezTo>
                    <a:pt x="365" y="22"/>
                    <a:pt x="310" y="0"/>
                    <a:pt x="242" y="0"/>
                  </a:cubicBezTo>
                  <a:cubicBezTo>
                    <a:pt x="231" y="0"/>
                    <a:pt x="222" y="0"/>
                    <a:pt x="213" y="1"/>
                  </a:cubicBezTo>
                  <a:cubicBezTo>
                    <a:pt x="210" y="1"/>
                    <a:pt x="118" y="5"/>
                    <a:pt x="56" y="70"/>
                  </a:cubicBezTo>
                  <a:cubicBezTo>
                    <a:pt x="19" y="108"/>
                    <a:pt x="0" y="162"/>
                    <a:pt x="0" y="226"/>
                  </a:cubicBezTo>
                  <a:cubicBezTo>
                    <a:pt x="1" y="226"/>
                    <a:pt x="4" y="228"/>
                    <a:pt x="4" y="228"/>
                  </a:cubicBezTo>
                  <a:cubicBezTo>
                    <a:pt x="24" y="202"/>
                    <a:pt x="24" y="202"/>
                    <a:pt x="24" y="202"/>
                  </a:cubicBezTo>
                  <a:cubicBezTo>
                    <a:pt x="24" y="199"/>
                    <a:pt x="24" y="194"/>
                    <a:pt x="25" y="194"/>
                  </a:cubicBezTo>
                  <a:cubicBezTo>
                    <a:pt x="24" y="194"/>
                    <a:pt x="24" y="195"/>
                    <a:pt x="24" y="199"/>
                  </a:cubicBezTo>
                  <a:cubicBezTo>
                    <a:pt x="48" y="162"/>
                    <a:pt x="87" y="114"/>
                    <a:pt x="131" y="100"/>
                  </a:cubicBezTo>
                  <a:cubicBezTo>
                    <a:pt x="187" y="81"/>
                    <a:pt x="195" y="48"/>
                    <a:pt x="195" y="46"/>
                  </a:cubicBezTo>
                  <a:cubicBezTo>
                    <a:pt x="197" y="49"/>
                    <a:pt x="287" y="168"/>
                    <a:pt x="429" y="179"/>
                  </a:cubicBezTo>
                  <a:cubicBezTo>
                    <a:pt x="437" y="179"/>
                    <a:pt x="437" y="179"/>
                    <a:pt x="437" y="179"/>
                  </a:cubicBezTo>
                  <a:cubicBezTo>
                    <a:pt x="441" y="179"/>
                    <a:pt x="446" y="179"/>
                    <a:pt x="450" y="1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Freeform 1231"/>
            <p:cNvSpPr>
              <a:spLocks/>
            </p:cNvSpPr>
            <p:nvPr/>
          </p:nvSpPr>
          <p:spPr bwMode="auto">
            <a:xfrm>
              <a:off x="6303963" y="4408488"/>
              <a:ext cx="1327150" cy="1120775"/>
            </a:xfrm>
            <a:custGeom>
              <a:avLst/>
              <a:gdLst>
                <a:gd name="T0" fmla="*/ 547 w 676"/>
                <a:gd name="T1" fmla="*/ 142 h 571"/>
                <a:gd name="T2" fmla="*/ 420 w 676"/>
                <a:gd name="T3" fmla="*/ 25 h 571"/>
                <a:gd name="T4" fmla="*/ 417 w 676"/>
                <a:gd name="T5" fmla="*/ 0 h 571"/>
                <a:gd name="T6" fmla="*/ 312 w 676"/>
                <a:gd name="T7" fmla="*/ 37 h 571"/>
                <a:gd name="T8" fmla="*/ 208 w 676"/>
                <a:gd name="T9" fmla="*/ 0 h 571"/>
                <a:gd name="T10" fmla="*/ 207 w 676"/>
                <a:gd name="T11" fmla="*/ 25 h 571"/>
                <a:gd name="T12" fmla="*/ 78 w 676"/>
                <a:gd name="T13" fmla="*/ 142 h 571"/>
                <a:gd name="T14" fmla="*/ 0 w 676"/>
                <a:gd name="T15" fmla="*/ 179 h 571"/>
                <a:gd name="T16" fmla="*/ 25 w 676"/>
                <a:gd name="T17" fmla="*/ 182 h 571"/>
                <a:gd name="T18" fmla="*/ 177 w 676"/>
                <a:gd name="T19" fmla="*/ 272 h 571"/>
                <a:gd name="T20" fmla="*/ 234 w 676"/>
                <a:gd name="T21" fmla="*/ 469 h 571"/>
                <a:gd name="T22" fmla="*/ 234 w 676"/>
                <a:gd name="T23" fmla="*/ 565 h 571"/>
                <a:gd name="T24" fmla="*/ 312 w 676"/>
                <a:gd name="T25" fmla="*/ 565 h 571"/>
                <a:gd name="T26" fmla="*/ 676 w 676"/>
                <a:gd name="T27" fmla="*/ 466 h 571"/>
                <a:gd name="T28" fmla="*/ 676 w 676"/>
                <a:gd name="T29" fmla="*/ 336 h 571"/>
                <a:gd name="T30" fmla="*/ 547 w 676"/>
                <a:gd name="T31" fmla="*/ 142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6" h="571">
                  <a:moveTo>
                    <a:pt x="547" y="142"/>
                  </a:moveTo>
                  <a:cubicBezTo>
                    <a:pt x="477" y="142"/>
                    <a:pt x="420" y="91"/>
                    <a:pt x="420" y="25"/>
                  </a:cubicBezTo>
                  <a:cubicBezTo>
                    <a:pt x="420" y="16"/>
                    <a:pt x="418" y="8"/>
                    <a:pt x="417" y="0"/>
                  </a:cubicBezTo>
                  <a:cubicBezTo>
                    <a:pt x="385" y="25"/>
                    <a:pt x="349" y="37"/>
                    <a:pt x="312" y="37"/>
                  </a:cubicBezTo>
                  <a:cubicBezTo>
                    <a:pt x="275" y="37"/>
                    <a:pt x="240" y="25"/>
                    <a:pt x="208" y="0"/>
                  </a:cubicBezTo>
                  <a:cubicBezTo>
                    <a:pt x="207" y="8"/>
                    <a:pt x="207" y="16"/>
                    <a:pt x="207" y="25"/>
                  </a:cubicBezTo>
                  <a:cubicBezTo>
                    <a:pt x="207" y="91"/>
                    <a:pt x="148" y="142"/>
                    <a:pt x="78" y="142"/>
                  </a:cubicBezTo>
                  <a:cubicBezTo>
                    <a:pt x="50" y="142"/>
                    <a:pt x="23" y="157"/>
                    <a:pt x="0" y="179"/>
                  </a:cubicBezTo>
                  <a:cubicBezTo>
                    <a:pt x="10" y="180"/>
                    <a:pt x="17" y="182"/>
                    <a:pt x="25" y="182"/>
                  </a:cubicBezTo>
                  <a:cubicBezTo>
                    <a:pt x="82" y="182"/>
                    <a:pt x="138" y="213"/>
                    <a:pt x="177" y="272"/>
                  </a:cubicBezTo>
                  <a:cubicBezTo>
                    <a:pt x="213" y="324"/>
                    <a:pt x="234" y="394"/>
                    <a:pt x="234" y="469"/>
                  </a:cubicBezTo>
                  <a:cubicBezTo>
                    <a:pt x="234" y="565"/>
                    <a:pt x="234" y="565"/>
                    <a:pt x="234" y="565"/>
                  </a:cubicBezTo>
                  <a:cubicBezTo>
                    <a:pt x="264" y="565"/>
                    <a:pt x="292" y="565"/>
                    <a:pt x="312" y="565"/>
                  </a:cubicBezTo>
                  <a:cubicBezTo>
                    <a:pt x="420" y="565"/>
                    <a:pt x="676" y="571"/>
                    <a:pt x="676" y="466"/>
                  </a:cubicBezTo>
                  <a:cubicBezTo>
                    <a:pt x="676" y="336"/>
                    <a:pt x="676" y="336"/>
                    <a:pt x="676" y="336"/>
                  </a:cubicBezTo>
                  <a:cubicBezTo>
                    <a:pt x="676" y="230"/>
                    <a:pt x="617" y="142"/>
                    <a:pt x="547" y="1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Freeform 1232"/>
            <p:cNvSpPr>
              <a:spLocks/>
            </p:cNvSpPr>
            <p:nvPr/>
          </p:nvSpPr>
          <p:spPr bwMode="auto">
            <a:xfrm>
              <a:off x="6488113" y="3473450"/>
              <a:ext cx="855663" cy="965200"/>
            </a:xfrm>
            <a:custGeom>
              <a:avLst/>
              <a:gdLst>
                <a:gd name="T0" fmla="*/ 25 w 436"/>
                <a:gd name="T1" fmla="*/ 301 h 492"/>
                <a:gd name="T2" fmla="*/ 34 w 436"/>
                <a:gd name="T3" fmla="*/ 299 h 492"/>
                <a:gd name="T4" fmla="*/ 218 w 436"/>
                <a:gd name="T5" fmla="*/ 492 h 492"/>
                <a:gd name="T6" fmla="*/ 404 w 436"/>
                <a:gd name="T7" fmla="*/ 299 h 492"/>
                <a:gd name="T8" fmla="*/ 414 w 436"/>
                <a:gd name="T9" fmla="*/ 301 h 492"/>
                <a:gd name="T10" fmla="*/ 436 w 436"/>
                <a:gd name="T11" fmla="*/ 277 h 492"/>
                <a:gd name="T12" fmla="*/ 436 w 436"/>
                <a:gd name="T13" fmla="*/ 160 h 492"/>
                <a:gd name="T14" fmla="*/ 414 w 436"/>
                <a:gd name="T15" fmla="*/ 137 h 492"/>
                <a:gd name="T16" fmla="*/ 404 w 436"/>
                <a:gd name="T17" fmla="*/ 138 h 492"/>
                <a:gd name="T18" fmla="*/ 397 w 436"/>
                <a:gd name="T19" fmla="*/ 107 h 492"/>
                <a:gd name="T20" fmla="*/ 393 w 436"/>
                <a:gd name="T21" fmla="*/ 107 h 492"/>
                <a:gd name="T22" fmla="*/ 190 w 436"/>
                <a:gd name="T23" fmla="*/ 0 h 492"/>
                <a:gd name="T24" fmla="*/ 140 w 436"/>
                <a:gd name="T25" fmla="*/ 40 h 492"/>
                <a:gd name="T26" fmla="*/ 42 w 436"/>
                <a:gd name="T27" fmla="*/ 140 h 492"/>
                <a:gd name="T28" fmla="*/ 25 w 436"/>
                <a:gd name="T29" fmla="*/ 173 h 492"/>
                <a:gd name="T30" fmla="*/ 24 w 436"/>
                <a:gd name="T31" fmla="*/ 138 h 492"/>
                <a:gd name="T32" fmla="*/ 24 w 436"/>
                <a:gd name="T33" fmla="*/ 137 h 492"/>
                <a:gd name="T34" fmla="*/ 0 w 436"/>
                <a:gd name="T35" fmla="*/ 160 h 492"/>
                <a:gd name="T36" fmla="*/ 0 w 436"/>
                <a:gd name="T37" fmla="*/ 277 h 492"/>
                <a:gd name="T38" fmla="*/ 25 w 436"/>
                <a:gd name="T39" fmla="*/ 301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6" h="492">
                  <a:moveTo>
                    <a:pt x="25" y="301"/>
                  </a:moveTo>
                  <a:cubicBezTo>
                    <a:pt x="27" y="301"/>
                    <a:pt x="32" y="300"/>
                    <a:pt x="34" y="299"/>
                  </a:cubicBezTo>
                  <a:cubicBezTo>
                    <a:pt x="57" y="411"/>
                    <a:pt x="132" y="492"/>
                    <a:pt x="218" y="492"/>
                  </a:cubicBezTo>
                  <a:cubicBezTo>
                    <a:pt x="307" y="492"/>
                    <a:pt x="378" y="411"/>
                    <a:pt x="404" y="299"/>
                  </a:cubicBezTo>
                  <a:cubicBezTo>
                    <a:pt x="405" y="300"/>
                    <a:pt x="409" y="301"/>
                    <a:pt x="414" y="301"/>
                  </a:cubicBezTo>
                  <a:cubicBezTo>
                    <a:pt x="426" y="301"/>
                    <a:pt x="436" y="290"/>
                    <a:pt x="436" y="277"/>
                  </a:cubicBezTo>
                  <a:cubicBezTo>
                    <a:pt x="436" y="160"/>
                    <a:pt x="436" y="160"/>
                    <a:pt x="436" y="160"/>
                  </a:cubicBezTo>
                  <a:cubicBezTo>
                    <a:pt x="436" y="147"/>
                    <a:pt x="426" y="137"/>
                    <a:pt x="414" y="137"/>
                  </a:cubicBezTo>
                  <a:cubicBezTo>
                    <a:pt x="409" y="137"/>
                    <a:pt x="405" y="137"/>
                    <a:pt x="404" y="138"/>
                  </a:cubicBezTo>
                  <a:cubicBezTo>
                    <a:pt x="400" y="127"/>
                    <a:pt x="399" y="116"/>
                    <a:pt x="397" y="107"/>
                  </a:cubicBezTo>
                  <a:cubicBezTo>
                    <a:pt x="393" y="107"/>
                    <a:pt x="393" y="107"/>
                    <a:pt x="393" y="107"/>
                  </a:cubicBezTo>
                  <a:cubicBezTo>
                    <a:pt x="288" y="106"/>
                    <a:pt x="218" y="35"/>
                    <a:pt x="190" y="0"/>
                  </a:cubicBezTo>
                  <a:cubicBezTo>
                    <a:pt x="183" y="14"/>
                    <a:pt x="170" y="27"/>
                    <a:pt x="140" y="40"/>
                  </a:cubicBezTo>
                  <a:cubicBezTo>
                    <a:pt x="89" y="57"/>
                    <a:pt x="42" y="140"/>
                    <a:pt x="42" y="140"/>
                  </a:cubicBezTo>
                  <a:cubicBezTo>
                    <a:pt x="25" y="173"/>
                    <a:pt x="25" y="173"/>
                    <a:pt x="25" y="173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24" y="137"/>
                    <a:pt x="24" y="137"/>
                    <a:pt x="24" y="137"/>
                  </a:cubicBezTo>
                  <a:cubicBezTo>
                    <a:pt x="10" y="137"/>
                    <a:pt x="0" y="147"/>
                    <a:pt x="0" y="160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290"/>
                    <a:pt x="11" y="301"/>
                    <a:pt x="25" y="30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Freeform 1233"/>
            <p:cNvSpPr>
              <a:spLocks/>
            </p:cNvSpPr>
            <p:nvPr/>
          </p:nvSpPr>
          <p:spPr bwMode="auto">
            <a:xfrm>
              <a:off x="6535738" y="3349625"/>
              <a:ext cx="738188" cy="377825"/>
            </a:xfrm>
            <a:custGeom>
              <a:avLst/>
              <a:gdLst>
                <a:gd name="T0" fmla="*/ 18 w 376"/>
                <a:gd name="T1" fmla="*/ 168 h 192"/>
                <a:gd name="T2" fmla="*/ 20 w 376"/>
                <a:gd name="T3" fmla="*/ 162 h 192"/>
                <a:gd name="T4" fmla="*/ 20 w 376"/>
                <a:gd name="T5" fmla="*/ 163 h 192"/>
                <a:gd name="T6" fmla="*/ 109 w 376"/>
                <a:gd name="T7" fmla="*/ 84 h 192"/>
                <a:gd name="T8" fmla="*/ 164 w 376"/>
                <a:gd name="T9" fmla="*/ 40 h 192"/>
                <a:gd name="T10" fmla="*/ 359 w 376"/>
                <a:gd name="T11" fmla="*/ 150 h 192"/>
                <a:gd name="T12" fmla="*/ 364 w 376"/>
                <a:gd name="T13" fmla="*/ 150 h 192"/>
                <a:gd name="T14" fmla="*/ 364 w 376"/>
                <a:gd name="T15" fmla="*/ 152 h 192"/>
                <a:gd name="T16" fmla="*/ 376 w 376"/>
                <a:gd name="T17" fmla="*/ 152 h 192"/>
                <a:gd name="T18" fmla="*/ 376 w 376"/>
                <a:gd name="T19" fmla="*/ 150 h 192"/>
                <a:gd name="T20" fmla="*/ 335 w 376"/>
                <a:gd name="T21" fmla="*/ 49 h 192"/>
                <a:gd name="T22" fmla="*/ 202 w 376"/>
                <a:gd name="T23" fmla="*/ 0 h 192"/>
                <a:gd name="T24" fmla="*/ 179 w 376"/>
                <a:gd name="T25" fmla="*/ 0 h 192"/>
                <a:gd name="T26" fmla="*/ 47 w 376"/>
                <a:gd name="T27" fmla="*/ 58 h 192"/>
                <a:gd name="T28" fmla="*/ 0 w 376"/>
                <a:gd name="T29" fmla="*/ 189 h 192"/>
                <a:gd name="T30" fmla="*/ 3 w 376"/>
                <a:gd name="T31" fmla="*/ 192 h 192"/>
                <a:gd name="T32" fmla="*/ 18 w 376"/>
                <a:gd name="T33" fmla="*/ 16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6" h="192">
                  <a:moveTo>
                    <a:pt x="18" y="168"/>
                  </a:moveTo>
                  <a:cubicBezTo>
                    <a:pt x="20" y="163"/>
                    <a:pt x="20" y="163"/>
                    <a:pt x="20" y="162"/>
                  </a:cubicBezTo>
                  <a:cubicBezTo>
                    <a:pt x="20" y="163"/>
                    <a:pt x="20" y="163"/>
                    <a:pt x="20" y="163"/>
                  </a:cubicBezTo>
                  <a:cubicBezTo>
                    <a:pt x="39" y="136"/>
                    <a:pt x="74" y="96"/>
                    <a:pt x="109" y="84"/>
                  </a:cubicBezTo>
                  <a:cubicBezTo>
                    <a:pt x="156" y="67"/>
                    <a:pt x="164" y="40"/>
                    <a:pt x="164" y="40"/>
                  </a:cubicBezTo>
                  <a:cubicBezTo>
                    <a:pt x="164" y="40"/>
                    <a:pt x="241" y="141"/>
                    <a:pt x="359" y="150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70" y="152"/>
                    <a:pt x="373" y="152"/>
                    <a:pt x="376" y="152"/>
                  </a:cubicBezTo>
                  <a:cubicBezTo>
                    <a:pt x="376" y="152"/>
                    <a:pt x="376" y="152"/>
                    <a:pt x="376" y="150"/>
                  </a:cubicBezTo>
                  <a:cubicBezTo>
                    <a:pt x="376" y="130"/>
                    <a:pt x="370" y="84"/>
                    <a:pt x="335" y="49"/>
                  </a:cubicBezTo>
                  <a:cubicBezTo>
                    <a:pt x="304" y="16"/>
                    <a:pt x="260" y="0"/>
                    <a:pt x="202" y="0"/>
                  </a:cubicBezTo>
                  <a:cubicBezTo>
                    <a:pt x="194" y="0"/>
                    <a:pt x="187" y="0"/>
                    <a:pt x="179" y="0"/>
                  </a:cubicBezTo>
                  <a:cubicBezTo>
                    <a:pt x="175" y="0"/>
                    <a:pt x="99" y="1"/>
                    <a:pt x="47" y="58"/>
                  </a:cubicBezTo>
                  <a:cubicBezTo>
                    <a:pt x="14" y="88"/>
                    <a:pt x="0" y="134"/>
                    <a:pt x="0" y="189"/>
                  </a:cubicBezTo>
                  <a:cubicBezTo>
                    <a:pt x="1" y="189"/>
                    <a:pt x="2" y="190"/>
                    <a:pt x="3" y="192"/>
                  </a:cubicBezTo>
                  <a:lnTo>
                    <a:pt x="18" y="16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Freeform 1234"/>
            <p:cNvSpPr>
              <a:spLocks/>
            </p:cNvSpPr>
            <p:nvPr/>
          </p:nvSpPr>
          <p:spPr bwMode="auto">
            <a:xfrm>
              <a:off x="4202113" y="4475163"/>
              <a:ext cx="1087438" cy="925513"/>
            </a:xfrm>
            <a:custGeom>
              <a:avLst/>
              <a:gdLst>
                <a:gd name="T0" fmla="*/ 381 w 554"/>
                <a:gd name="T1" fmla="*/ 238 h 472"/>
                <a:gd name="T2" fmla="*/ 533 w 554"/>
                <a:gd name="T3" fmla="*/ 148 h 472"/>
                <a:gd name="T4" fmla="*/ 554 w 554"/>
                <a:gd name="T5" fmla="*/ 145 h 472"/>
                <a:gd name="T6" fmla="*/ 494 w 554"/>
                <a:gd name="T7" fmla="*/ 119 h 472"/>
                <a:gd name="T8" fmla="*/ 388 w 554"/>
                <a:gd name="T9" fmla="*/ 22 h 472"/>
                <a:gd name="T10" fmla="*/ 384 w 554"/>
                <a:gd name="T11" fmla="*/ 0 h 472"/>
                <a:gd name="T12" fmla="*/ 301 w 554"/>
                <a:gd name="T13" fmla="*/ 32 h 472"/>
                <a:gd name="T14" fmla="*/ 213 w 554"/>
                <a:gd name="T15" fmla="*/ 0 h 472"/>
                <a:gd name="T16" fmla="*/ 211 w 554"/>
                <a:gd name="T17" fmla="*/ 22 h 472"/>
                <a:gd name="T18" fmla="*/ 106 w 554"/>
                <a:gd name="T19" fmla="*/ 119 h 472"/>
                <a:gd name="T20" fmla="*/ 0 w 554"/>
                <a:gd name="T21" fmla="*/ 277 h 472"/>
                <a:gd name="T22" fmla="*/ 0 w 554"/>
                <a:gd name="T23" fmla="*/ 384 h 472"/>
                <a:gd name="T24" fmla="*/ 301 w 554"/>
                <a:gd name="T25" fmla="*/ 468 h 472"/>
                <a:gd name="T26" fmla="*/ 324 w 554"/>
                <a:gd name="T27" fmla="*/ 468 h 472"/>
                <a:gd name="T28" fmla="*/ 324 w 554"/>
                <a:gd name="T29" fmla="*/ 435 h 472"/>
                <a:gd name="T30" fmla="*/ 381 w 554"/>
                <a:gd name="T31" fmla="*/ 238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4" h="472">
                  <a:moveTo>
                    <a:pt x="381" y="238"/>
                  </a:moveTo>
                  <a:cubicBezTo>
                    <a:pt x="421" y="179"/>
                    <a:pt x="474" y="148"/>
                    <a:pt x="533" y="148"/>
                  </a:cubicBezTo>
                  <a:cubicBezTo>
                    <a:pt x="540" y="148"/>
                    <a:pt x="546" y="148"/>
                    <a:pt x="554" y="145"/>
                  </a:cubicBezTo>
                  <a:cubicBezTo>
                    <a:pt x="538" y="128"/>
                    <a:pt x="517" y="119"/>
                    <a:pt x="494" y="119"/>
                  </a:cubicBezTo>
                  <a:cubicBezTo>
                    <a:pt x="436" y="119"/>
                    <a:pt x="388" y="73"/>
                    <a:pt x="388" y="22"/>
                  </a:cubicBezTo>
                  <a:cubicBezTo>
                    <a:pt x="388" y="15"/>
                    <a:pt x="388" y="7"/>
                    <a:pt x="384" y="0"/>
                  </a:cubicBezTo>
                  <a:cubicBezTo>
                    <a:pt x="359" y="20"/>
                    <a:pt x="332" y="32"/>
                    <a:pt x="301" y="32"/>
                  </a:cubicBezTo>
                  <a:cubicBezTo>
                    <a:pt x="269" y="32"/>
                    <a:pt x="241" y="20"/>
                    <a:pt x="213" y="0"/>
                  </a:cubicBezTo>
                  <a:cubicBezTo>
                    <a:pt x="212" y="7"/>
                    <a:pt x="211" y="15"/>
                    <a:pt x="211" y="22"/>
                  </a:cubicBezTo>
                  <a:cubicBezTo>
                    <a:pt x="211" y="73"/>
                    <a:pt x="164" y="119"/>
                    <a:pt x="106" y="119"/>
                  </a:cubicBezTo>
                  <a:cubicBezTo>
                    <a:pt x="47" y="119"/>
                    <a:pt x="0" y="189"/>
                    <a:pt x="0" y="277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472"/>
                    <a:pt x="211" y="468"/>
                    <a:pt x="301" y="468"/>
                  </a:cubicBezTo>
                  <a:cubicBezTo>
                    <a:pt x="308" y="468"/>
                    <a:pt x="315" y="468"/>
                    <a:pt x="324" y="468"/>
                  </a:cubicBezTo>
                  <a:cubicBezTo>
                    <a:pt x="324" y="435"/>
                    <a:pt x="324" y="435"/>
                    <a:pt x="324" y="435"/>
                  </a:cubicBezTo>
                  <a:cubicBezTo>
                    <a:pt x="324" y="360"/>
                    <a:pt x="345" y="290"/>
                    <a:pt x="381" y="23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Freeform 1235"/>
            <p:cNvSpPr>
              <a:spLocks/>
            </p:cNvSpPr>
            <p:nvPr/>
          </p:nvSpPr>
          <p:spPr bwMode="auto">
            <a:xfrm>
              <a:off x="4437063" y="3706813"/>
              <a:ext cx="709613" cy="795338"/>
            </a:xfrm>
            <a:custGeom>
              <a:avLst/>
              <a:gdLst>
                <a:gd name="T0" fmla="*/ 19 w 361"/>
                <a:gd name="T1" fmla="*/ 245 h 405"/>
                <a:gd name="T2" fmla="*/ 26 w 361"/>
                <a:gd name="T3" fmla="*/ 245 h 405"/>
                <a:gd name="T4" fmla="*/ 181 w 361"/>
                <a:gd name="T5" fmla="*/ 405 h 405"/>
                <a:gd name="T6" fmla="*/ 333 w 361"/>
                <a:gd name="T7" fmla="*/ 245 h 405"/>
                <a:gd name="T8" fmla="*/ 341 w 361"/>
                <a:gd name="T9" fmla="*/ 245 h 405"/>
                <a:gd name="T10" fmla="*/ 361 w 361"/>
                <a:gd name="T11" fmla="*/ 228 h 405"/>
                <a:gd name="T12" fmla="*/ 361 w 361"/>
                <a:gd name="T13" fmla="*/ 130 h 405"/>
                <a:gd name="T14" fmla="*/ 341 w 361"/>
                <a:gd name="T15" fmla="*/ 110 h 405"/>
                <a:gd name="T16" fmla="*/ 333 w 361"/>
                <a:gd name="T17" fmla="*/ 111 h 405"/>
                <a:gd name="T18" fmla="*/ 326 w 361"/>
                <a:gd name="T19" fmla="*/ 87 h 405"/>
                <a:gd name="T20" fmla="*/ 321 w 361"/>
                <a:gd name="T21" fmla="*/ 87 h 405"/>
                <a:gd name="T22" fmla="*/ 158 w 361"/>
                <a:gd name="T23" fmla="*/ 0 h 405"/>
                <a:gd name="T24" fmla="*/ 114 w 361"/>
                <a:gd name="T25" fmla="*/ 30 h 405"/>
                <a:gd name="T26" fmla="*/ 34 w 361"/>
                <a:gd name="T27" fmla="*/ 115 h 405"/>
                <a:gd name="T28" fmla="*/ 20 w 361"/>
                <a:gd name="T29" fmla="*/ 142 h 405"/>
                <a:gd name="T30" fmla="*/ 19 w 361"/>
                <a:gd name="T31" fmla="*/ 114 h 405"/>
                <a:gd name="T32" fmla="*/ 19 w 361"/>
                <a:gd name="T33" fmla="*/ 110 h 405"/>
                <a:gd name="T34" fmla="*/ 0 w 361"/>
                <a:gd name="T35" fmla="*/ 130 h 405"/>
                <a:gd name="T36" fmla="*/ 0 w 361"/>
                <a:gd name="T37" fmla="*/ 228 h 405"/>
                <a:gd name="T38" fmla="*/ 19 w 361"/>
                <a:gd name="T39" fmla="*/ 24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1" h="405">
                  <a:moveTo>
                    <a:pt x="19" y="245"/>
                  </a:moveTo>
                  <a:cubicBezTo>
                    <a:pt x="21" y="245"/>
                    <a:pt x="25" y="245"/>
                    <a:pt x="26" y="245"/>
                  </a:cubicBezTo>
                  <a:cubicBezTo>
                    <a:pt x="46" y="335"/>
                    <a:pt x="108" y="405"/>
                    <a:pt x="181" y="405"/>
                  </a:cubicBezTo>
                  <a:cubicBezTo>
                    <a:pt x="252" y="405"/>
                    <a:pt x="313" y="335"/>
                    <a:pt x="333" y="245"/>
                  </a:cubicBezTo>
                  <a:cubicBezTo>
                    <a:pt x="335" y="245"/>
                    <a:pt x="337" y="245"/>
                    <a:pt x="341" y="245"/>
                  </a:cubicBezTo>
                  <a:cubicBezTo>
                    <a:pt x="352" y="245"/>
                    <a:pt x="361" y="238"/>
                    <a:pt x="361" y="228"/>
                  </a:cubicBezTo>
                  <a:cubicBezTo>
                    <a:pt x="361" y="130"/>
                    <a:pt x="361" y="130"/>
                    <a:pt x="361" y="130"/>
                  </a:cubicBezTo>
                  <a:cubicBezTo>
                    <a:pt x="361" y="119"/>
                    <a:pt x="352" y="110"/>
                    <a:pt x="341" y="110"/>
                  </a:cubicBezTo>
                  <a:cubicBezTo>
                    <a:pt x="337" y="110"/>
                    <a:pt x="335" y="110"/>
                    <a:pt x="333" y="111"/>
                  </a:cubicBezTo>
                  <a:cubicBezTo>
                    <a:pt x="331" y="101"/>
                    <a:pt x="327" y="94"/>
                    <a:pt x="326" y="87"/>
                  </a:cubicBezTo>
                  <a:cubicBezTo>
                    <a:pt x="321" y="87"/>
                    <a:pt x="321" y="87"/>
                    <a:pt x="321" y="87"/>
                  </a:cubicBezTo>
                  <a:cubicBezTo>
                    <a:pt x="238" y="83"/>
                    <a:pt x="180" y="27"/>
                    <a:pt x="158" y="0"/>
                  </a:cubicBezTo>
                  <a:cubicBezTo>
                    <a:pt x="150" y="10"/>
                    <a:pt x="139" y="21"/>
                    <a:pt x="114" y="30"/>
                  </a:cubicBezTo>
                  <a:cubicBezTo>
                    <a:pt x="72" y="46"/>
                    <a:pt x="34" y="115"/>
                    <a:pt x="34" y="115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9" y="110"/>
                    <a:pt x="0" y="119"/>
                    <a:pt x="0" y="130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0" y="238"/>
                    <a:pt x="9" y="245"/>
                    <a:pt x="19" y="24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Freeform 1236"/>
            <p:cNvSpPr>
              <a:spLocks/>
            </p:cNvSpPr>
            <p:nvPr/>
          </p:nvSpPr>
          <p:spPr bwMode="auto">
            <a:xfrm>
              <a:off x="4475163" y="3597275"/>
              <a:ext cx="614363" cy="315913"/>
            </a:xfrm>
            <a:custGeom>
              <a:avLst/>
              <a:gdLst>
                <a:gd name="T0" fmla="*/ 15 w 313"/>
                <a:gd name="T1" fmla="*/ 139 h 161"/>
                <a:gd name="T2" fmla="*/ 19 w 313"/>
                <a:gd name="T3" fmla="*/ 134 h 161"/>
                <a:gd name="T4" fmla="*/ 16 w 313"/>
                <a:gd name="T5" fmla="*/ 139 h 161"/>
                <a:gd name="T6" fmla="*/ 90 w 313"/>
                <a:gd name="T7" fmla="*/ 71 h 161"/>
                <a:gd name="T8" fmla="*/ 136 w 313"/>
                <a:gd name="T9" fmla="*/ 34 h 161"/>
                <a:gd name="T10" fmla="*/ 296 w 313"/>
                <a:gd name="T11" fmla="*/ 125 h 161"/>
                <a:gd name="T12" fmla="*/ 301 w 313"/>
                <a:gd name="T13" fmla="*/ 125 h 161"/>
                <a:gd name="T14" fmla="*/ 301 w 313"/>
                <a:gd name="T15" fmla="*/ 126 h 161"/>
                <a:gd name="T16" fmla="*/ 313 w 313"/>
                <a:gd name="T17" fmla="*/ 126 h 161"/>
                <a:gd name="T18" fmla="*/ 313 w 313"/>
                <a:gd name="T19" fmla="*/ 125 h 161"/>
                <a:gd name="T20" fmla="*/ 277 w 313"/>
                <a:gd name="T21" fmla="*/ 43 h 161"/>
                <a:gd name="T22" fmla="*/ 167 w 313"/>
                <a:gd name="T23" fmla="*/ 0 h 161"/>
                <a:gd name="T24" fmla="*/ 147 w 313"/>
                <a:gd name="T25" fmla="*/ 3 h 161"/>
                <a:gd name="T26" fmla="*/ 40 w 313"/>
                <a:gd name="T27" fmla="*/ 50 h 161"/>
                <a:gd name="T28" fmla="*/ 0 w 313"/>
                <a:gd name="T29" fmla="*/ 157 h 161"/>
                <a:gd name="T30" fmla="*/ 4 w 313"/>
                <a:gd name="T31" fmla="*/ 161 h 161"/>
                <a:gd name="T32" fmla="*/ 15 w 313"/>
                <a:gd name="T33" fmla="*/ 13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3" h="161">
                  <a:moveTo>
                    <a:pt x="15" y="139"/>
                  </a:moveTo>
                  <a:cubicBezTo>
                    <a:pt x="15" y="139"/>
                    <a:pt x="16" y="136"/>
                    <a:pt x="19" y="134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33" y="113"/>
                    <a:pt x="61" y="82"/>
                    <a:pt x="90" y="71"/>
                  </a:cubicBezTo>
                  <a:cubicBezTo>
                    <a:pt x="129" y="57"/>
                    <a:pt x="136" y="36"/>
                    <a:pt x="136" y="34"/>
                  </a:cubicBezTo>
                  <a:cubicBezTo>
                    <a:pt x="136" y="36"/>
                    <a:pt x="199" y="119"/>
                    <a:pt x="296" y="125"/>
                  </a:cubicBezTo>
                  <a:cubicBezTo>
                    <a:pt x="301" y="125"/>
                    <a:pt x="301" y="125"/>
                    <a:pt x="301" y="125"/>
                  </a:cubicBezTo>
                  <a:cubicBezTo>
                    <a:pt x="301" y="126"/>
                    <a:pt x="301" y="126"/>
                    <a:pt x="301" y="126"/>
                  </a:cubicBezTo>
                  <a:cubicBezTo>
                    <a:pt x="305" y="126"/>
                    <a:pt x="308" y="126"/>
                    <a:pt x="313" y="126"/>
                  </a:cubicBezTo>
                  <a:cubicBezTo>
                    <a:pt x="313" y="125"/>
                    <a:pt x="313" y="125"/>
                    <a:pt x="313" y="125"/>
                  </a:cubicBezTo>
                  <a:cubicBezTo>
                    <a:pt x="312" y="110"/>
                    <a:pt x="306" y="71"/>
                    <a:pt x="277" y="43"/>
                  </a:cubicBezTo>
                  <a:cubicBezTo>
                    <a:pt x="251" y="15"/>
                    <a:pt x="213" y="0"/>
                    <a:pt x="167" y="0"/>
                  </a:cubicBezTo>
                  <a:cubicBezTo>
                    <a:pt x="161" y="0"/>
                    <a:pt x="154" y="3"/>
                    <a:pt x="147" y="3"/>
                  </a:cubicBezTo>
                  <a:cubicBezTo>
                    <a:pt x="145" y="3"/>
                    <a:pt x="82" y="4"/>
                    <a:pt x="40" y="50"/>
                  </a:cubicBezTo>
                  <a:cubicBezTo>
                    <a:pt x="13" y="76"/>
                    <a:pt x="0" y="113"/>
                    <a:pt x="0" y="157"/>
                  </a:cubicBezTo>
                  <a:cubicBezTo>
                    <a:pt x="1" y="157"/>
                    <a:pt x="2" y="157"/>
                    <a:pt x="4" y="161"/>
                  </a:cubicBezTo>
                  <a:lnTo>
                    <a:pt x="15" y="13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703794" y="2925215"/>
            <a:ext cx="593725" cy="593725"/>
            <a:chOff x="7274206" y="1633070"/>
            <a:chExt cx="593725" cy="593725"/>
          </a:xfrm>
          <a:solidFill>
            <a:schemeClr val="bg1"/>
          </a:solidFill>
        </p:grpSpPr>
        <p:sp>
          <p:nvSpPr>
            <p:cNvPr id="39" name="Freeform 44"/>
            <p:cNvSpPr>
              <a:spLocks noEditPoints="1"/>
            </p:cNvSpPr>
            <p:nvPr/>
          </p:nvSpPr>
          <p:spPr bwMode="auto">
            <a:xfrm>
              <a:off x="7274206" y="1633070"/>
              <a:ext cx="593725" cy="593725"/>
            </a:xfrm>
            <a:custGeom>
              <a:avLst/>
              <a:gdLst>
                <a:gd name="T0" fmla="*/ 84 w 168"/>
                <a:gd name="T1" fmla="*/ 0 h 168"/>
                <a:gd name="T2" fmla="*/ 0 w 168"/>
                <a:gd name="T3" fmla="*/ 84 h 168"/>
                <a:gd name="T4" fmla="*/ 6 w 168"/>
                <a:gd name="T5" fmla="*/ 114 h 168"/>
                <a:gd name="T6" fmla="*/ 9 w 168"/>
                <a:gd name="T7" fmla="*/ 121 h 168"/>
                <a:gd name="T8" fmla="*/ 38 w 168"/>
                <a:gd name="T9" fmla="*/ 154 h 168"/>
                <a:gd name="T10" fmla="*/ 44 w 168"/>
                <a:gd name="T11" fmla="*/ 158 h 168"/>
                <a:gd name="T12" fmla="*/ 84 w 168"/>
                <a:gd name="T13" fmla="*/ 168 h 168"/>
                <a:gd name="T14" fmla="*/ 124 w 168"/>
                <a:gd name="T15" fmla="*/ 158 h 168"/>
                <a:gd name="T16" fmla="*/ 130 w 168"/>
                <a:gd name="T17" fmla="*/ 154 h 168"/>
                <a:gd name="T18" fmla="*/ 159 w 168"/>
                <a:gd name="T19" fmla="*/ 121 h 168"/>
                <a:gd name="T20" fmla="*/ 162 w 168"/>
                <a:gd name="T21" fmla="*/ 114 h 168"/>
                <a:gd name="T22" fmla="*/ 168 w 168"/>
                <a:gd name="T23" fmla="*/ 84 h 168"/>
                <a:gd name="T24" fmla="*/ 84 w 168"/>
                <a:gd name="T25" fmla="*/ 0 h 168"/>
                <a:gd name="T26" fmla="*/ 49 w 168"/>
                <a:gd name="T27" fmla="*/ 147 h 168"/>
                <a:gd name="T28" fmla="*/ 18 w 168"/>
                <a:gd name="T29" fmla="*/ 112 h 168"/>
                <a:gd name="T30" fmla="*/ 30 w 168"/>
                <a:gd name="T31" fmla="*/ 108 h 168"/>
                <a:gd name="T32" fmla="*/ 54 w 168"/>
                <a:gd name="T33" fmla="*/ 132 h 168"/>
                <a:gd name="T34" fmla="*/ 49 w 168"/>
                <a:gd name="T35" fmla="*/ 147 h 168"/>
                <a:gd name="T36" fmla="*/ 119 w 168"/>
                <a:gd name="T37" fmla="*/ 147 h 168"/>
                <a:gd name="T38" fmla="*/ 114 w 168"/>
                <a:gd name="T39" fmla="*/ 132 h 168"/>
                <a:gd name="T40" fmla="*/ 138 w 168"/>
                <a:gd name="T41" fmla="*/ 108 h 168"/>
                <a:gd name="T42" fmla="*/ 150 w 168"/>
                <a:gd name="T43" fmla="*/ 112 h 168"/>
                <a:gd name="T44" fmla="*/ 119 w 168"/>
                <a:gd name="T45" fmla="*/ 147 h 168"/>
                <a:gd name="T46" fmla="*/ 153 w 168"/>
                <a:gd name="T47" fmla="*/ 106 h 168"/>
                <a:gd name="T48" fmla="*/ 138 w 168"/>
                <a:gd name="T49" fmla="*/ 102 h 168"/>
                <a:gd name="T50" fmla="*/ 108 w 168"/>
                <a:gd name="T51" fmla="*/ 132 h 168"/>
                <a:gd name="T52" fmla="*/ 114 w 168"/>
                <a:gd name="T53" fmla="*/ 149 h 168"/>
                <a:gd name="T54" fmla="*/ 84 w 168"/>
                <a:gd name="T55" fmla="*/ 156 h 168"/>
                <a:gd name="T56" fmla="*/ 54 w 168"/>
                <a:gd name="T57" fmla="*/ 149 h 168"/>
                <a:gd name="T58" fmla="*/ 60 w 168"/>
                <a:gd name="T59" fmla="*/ 132 h 168"/>
                <a:gd name="T60" fmla="*/ 30 w 168"/>
                <a:gd name="T61" fmla="*/ 102 h 168"/>
                <a:gd name="T62" fmla="*/ 15 w 168"/>
                <a:gd name="T63" fmla="*/ 106 h 168"/>
                <a:gd name="T64" fmla="*/ 12 w 168"/>
                <a:gd name="T65" fmla="*/ 84 h 168"/>
                <a:gd name="T66" fmla="*/ 84 w 168"/>
                <a:gd name="T67" fmla="*/ 12 h 168"/>
                <a:gd name="T68" fmla="*/ 156 w 168"/>
                <a:gd name="T69" fmla="*/ 84 h 168"/>
                <a:gd name="T70" fmla="*/ 153 w 168"/>
                <a:gd name="T71" fmla="*/ 10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cubicBezTo>
                    <a:pt x="38" y="0"/>
                    <a:pt x="0" y="38"/>
                    <a:pt x="0" y="84"/>
                  </a:cubicBezTo>
                  <a:cubicBezTo>
                    <a:pt x="0" y="95"/>
                    <a:pt x="2" y="105"/>
                    <a:pt x="6" y="114"/>
                  </a:cubicBezTo>
                  <a:cubicBezTo>
                    <a:pt x="7" y="117"/>
                    <a:pt x="8" y="119"/>
                    <a:pt x="9" y="121"/>
                  </a:cubicBezTo>
                  <a:cubicBezTo>
                    <a:pt x="15" y="135"/>
                    <a:pt x="26" y="146"/>
                    <a:pt x="38" y="154"/>
                  </a:cubicBezTo>
                  <a:cubicBezTo>
                    <a:pt x="40" y="156"/>
                    <a:pt x="42" y="157"/>
                    <a:pt x="44" y="158"/>
                  </a:cubicBezTo>
                  <a:cubicBezTo>
                    <a:pt x="56" y="164"/>
                    <a:pt x="70" y="168"/>
                    <a:pt x="84" y="168"/>
                  </a:cubicBezTo>
                  <a:cubicBezTo>
                    <a:pt x="98" y="168"/>
                    <a:pt x="112" y="164"/>
                    <a:pt x="124" y="158"/>
                  </a:cubicBezTo>
                  <a:cubicBezTo>
                    <a:pt x="126" y="157"/>
                    <a:pt x="128" y="156"/>
                    <a:pt x="130" y="154"/>
                  </a:cubicBezTo>
                  <a:cubicBezTo>
                    <a:pt x="142" y="146"/>
                    <a:pt x="153" y="135"/>
                    <a:pt x="159" y="121"/>
                  </a:cubicBezTo>
                  <a:cubicBezTo>
                    <a:pt x="160" y="119"/>
                    <a:pt x="161" y="117"/>
                    <a:pt x="162" y="114"/>
                  </a:cubicBezTo>
                  <a:cubicBezTo>
                    <a:pt x="166" y="105"/>
                    <a:pt x="168" y="95"/>
                    <a:pt x="168" y="84"/>
                  </a:cubicBezTo>
                  <a:cubicBezTo>
                    <a:pt x="168" y="38"/>
                    <a:pt x="130" y="0"/>
                    <a:pt x="84" y="0"/>
                  </a:cubicBezTo>
                  <a:moveTo>
                    <a:pt x="49" y="147"/>
                  </a:moveTo>
                  <a:cubicBezTo>
                    <a:pt x="35" y="139"/>
                    <a:pt x="24" y="127"/>
                    <a:pt x="18" y="112"/>
                  </a:cubicBezTo>
                  <a:cubicBezTo>
                    <a:pt x="21" y="109"/>
                    <a:pt x="25" y="108"/>
                    <a:pt x="30" y="108"/>
                  </a:cubicBezTo>
                  <a:cubicBezTo>
                    <a:pt x="43" y="108"/>
                    <a:pt x="54" y="119"/>
                    <a:pt x="54" y="132"/>
                  </a:cubicBezTo>
                  <a:cubicBezTo>
                    <a:pt x="54" y="138"/>
                    <a:pt x="52" y="143"/>
                    <a:pt x="49" y="147"/>
                  </a:cubicBezTo>
                  <a:moveTo>
                    <a:pt x="119" y="147"/>
                  </a:moveTo>
                  <a:cubicBezTo>
                    <a:pt x="116" y="143"/>
                    <a:pt x="114" y="138"/>
                    <a:pt x="114" y="132"/>
                  </a:cubicBezTo>
                  <a:cubicBezTo>
                    <a:pt x="114" y="119"/>
                    <a:pt x="125" y="108"/>
                    <a:pt x="138" y="108"/>
                  </a:cubicBezTo>
                  <a:cubicBezTo>
                    <a:pt x="143" y="108"/>
                    <a:pt x="147" y="109"/>
                    <a:pt x="150" y="112"/>
                  </a:cubicBezTo>
                  <a:cubicBezTo>
                    <a:pt x="144" y="127"/>
                    <a:pt x="133" y="139"/>
                    <a:pt x="119" y="147"/>
                  </a:cubicBezTo>
                  <a:moveTo>
                    <a:pt x="153" y="106"/>
                  </a:moveTo>
                  <a:cubicBezTo>
                    <a:pt x="148" y="103"/>
                    <a:pt x="143" y="102"/>
                    <a:pt x="138" y="102"/>
                  </a:cubicBezTo>
                  <a:cubicBezTo>
                    <a:pt x="121" y="102"/>
                    <a:pt x="108" y="115"/>
                    <a:pt x="108" y="132"/>
                  </a:cubicBezTo>
                  <a:cubicBezTo>
                    <a:pt x="108" y="139"/>
                    <a:pt x="110" y="145"/>
                    <a:pt x="114" y="149"/>
                  </a:cubicBezTo>
                  <a:cubicBezTo>
                    <a:pt x="105" y="154"/>
                    <a:pt x="95" y="156"/>
                    <a:pt x="84" y="156"/>
                  </a:cubicBezTo>
                  <a:cubicBezTo>
                    <a:pt x="73" y="156"/>
                    <a:pt x="63" y="154"/>
                    <a:pt x="54" y="149"/>
                  </a:cubicBezTo>
                  <a:cubicBezTo>
                    <a:pt x="58" y="145"/>
                    <a:pt x="60" y="139"/>
                    <a:pt x="60" y="132"/>
                  </a:cubicBezTo>
                  <a:cubicBezTo>
                    <a:pt x="60" y="115"/>
                    <a:pt x="47" y="102"/>
                    <a:pt x="30" y="102"/>
                  </a:cubicBezTo>
                  <a:cubicBezTo>
                    <a:pt x="25" y="102"/>
                    <a:pt x="20" y="103"/>
                    <a:pt x="15" y="106"/>
                  </a:cubicBezTo>
                  <a:cubicBezTo>
                    <a:pt x="13" y="99"/>
                    <a:pt x="12" y="92"/>
                    <a:pt x="12" y="84"/>
                  </a:cubicBezTo>
                  <a:cubicBezTo>
                    <a:pt x="12" y="44"/>
                    <a:pt x="44" y="12"/>
                    <a:pt x="84" y="12"/>
                  </a:cubicBezTo>
                  <a:cubicBezTo>
                    <a:pt x="124" y="12"/>
                    <a:pt x="156" y="44"/>
                    <a:pt x="156" y="84"/>
                  </a:cubicBezTo>
                  <a:cubicBezTo>
                    <a:pt x="156" y="92"/>
                    <a:pt x="155" y="99"/>
                    <a:pt x="153" y="10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Oval 45"/>
            <p:cNvSpPr>
              <a:spLocks noChangeArrowheads="1"/>
            </p:cNvSpPr>
            <p:nvPr/>
          </p:nvSpPr>
          <p:spPr bwMode="auto">
            <a:xfrm>
              <a:off x="7548844" y="1717208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46"/>
            <p:cNvSpPr>
              <a:spLocks/>
            </p:cNvSpPr>
            <p:nvPr/>
          </p:nvSpPr>
          <p:spPr bwMode="auto">
            <a:xfrm>
              <a:off x="7640919" y="1739433"/>
              <a:ext cx="49213" cy="49213"/>
            </a:xfrm>
            <a:custGeom>
              <a:avLst/>
              <a:gdLst>
                <a:gd name="T0" fmla="*/ 10 w 14"/>
                <a:gd name="T1" fmla="*/ 2 h 14"/>
                <a:gd name="T2" fmla="*/ 2 w 14"/>
                <a:gd name="T3" fmla="*/ 4 h 14"/>
                <a:gd name="T4" fmla="*/ 4 w 14"/>
                <a:gd name="T5" fmla="*/ 12 h 14"/>
                <a:gd name="T6" fmla="*/ 12 w 14"/>
                <a:gd name="T7" fmla="*/ 10 h 14"/>
                <a:gd name="T8" fmla="*/ 10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0" y="2"/>
                  </a:moveTo>
                  <a:cubicBezTo>
                    <a:pt x="7" y="0"/>
                    <a:pt x="3" y="1"/>
                    <a:pt x="2" y="4"/>
                  </a:cubicBezTo>
                  <a:cubicBezTo>
                    <a:pt x="0" y="7"/>
                    <a:pt x="1" y="11"/>
                    <a:pt x="4" y="12"/>
                  </a:cubicBezTo>
                  <a:cubicBezTo>
                    <a:pt x="7" y="14"/>
                    <a:pt x="11" y="13"/>
                    <a:pt x="12" y="10"/>
                  </a:cubicBezTo>
                  <a:cubicBezTo>
                    <a:pt x="14" y="7"/>
                    <a:pt x="13" y="4"/>
                    <a:pt x="1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47"/>
            <p:cNvSpPr>
              <a:spLocks/>
            </p:cNvSpPr>
            <p:nvPr/>
          </p:nvSpPr>
          <p:spPr bwMode="auto">
            <a:xfrm>
              <a:off x="7712356" y="1809283"/>
              <a:ext cx="49213" cy="50800"/>
            </a:xfrm>
            <a:custGeom>
              <a:avLst/>
              <a:gdLst>
                <a:gd name="T0" fmla="*/ 4 w 14"/>
                <a:gd name="T1" fmla="*/ 2 h 14"/>
                <a:gd name="T2" fmla="*/ 2 w 14"/>
                <a:gd name="T3" fmla="*/ 10 h 14"/>
                <a:gd name="T4" fmla="*/ 10 w 14"/>
                <a:gd name="T5" fmla="*/ 12 h 14"/>
                <a:gd name="T6" fmla="*/ 12 w 14"/>
                <a:gd name="T7" fmla="*/ 4 h 14"/>
                <a:gd name="T8" fmla="*/ 4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4" y="2"/>
                  </a:moveTo>
                  <a:cubicBezTo>
                    <a:pt x="1" y="3"/>
                    <a:pt x="0" y="7"/>
                    <a:pt x="2" y="10"/>
                  </a:cubicBezTo>
                  <a:cubicBezTo>
                    <a:pt x="3" y="13"/>
                    <a:pt x="7" y="14"/>
                    <a:pt x="10" y="12"/>
                  </a:cubicBezTo>
                  <a:cubicBezTo>
                    <a:pt x="13" y="11"/>
                    <a:pt x="14" y="7"/>
                    <a:pt x="12" y="4"/>
                  </a:cubicBezTo>
                  <a:cubicBezTo>
                    <a:pt x="10" y="1"/>
                    <a:pt x="7" y="0"/>
                    <a:pt x="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Oval 48"/>
            <p:cNvSpPr>
              <a:spLocks noChangeArrowheads="1"/>
            </p:cNvSpPr>
            <p:nvPr/>
          </p:nvSpPr>
          <p:spPr bwMode="auto">
            <a:xfrm>
              <a:off x="7740931" y="1909295"/>
              <a:ext cx="41275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49"/>
            <p:cNvSpPr>
              <a:spLocks/>
            </p:cNvSpPr>
            <p:nvPr/>
          </p:nvSpPr>
          <p:spPr bwMode="auto">
            <a:xfrm>
              <a:off x="7450419" y="1739433"/>
              <a:ext cx="49213" cy="49213"/>
            </a:xfrm>
            <a:custGeom>
              <a:avLst/>
              <a:gdLst>
                <a:gd name="T0" fmla="*/ 12 w 14"/>
                <a:gd name="T1" fmla="*/ 4 h 14"/>
                <a:gd name="T2" fmla="*/ 4 w 14"/>
                <a:gd name="T3" fmla="*/ 2 h 14"/>
                <a:gd name="T4" fmla="*/ 2 w 14"/>
                <a:gd name="T5" fmla="*/ 10 h 14"/>
                <a:gd name="T6" fmla="*/ 10 w 14"/>
                <a:gd name="T7" fmla="*/ 12 h 14"/>
                <a:gd name="T8" fmla="*/ 12 w 14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2" y="4"/>
                  </a:moveTo>
                  <a:cubicBezTo>
                    <a:pt x="11" y="1"/>
                    <a:pt x="7" y="0"/>
                    <a:pt x="4" y="2"/>
                  </a:cubicBezTo>
                  <a:cubicBezTo>
                    <a:pt x="1" y="4"/>
                    <a:pt x="0" y="7"/>
                    <a:pt x="2" y="10"/>
                  </a:cubicBezTo>
                  <a:cubicBezTo>
                    <a:pt x="3" y="13"/>
                    <a:pt x="7" y="14"/>
                    <a:pt x="10" y="12"/>
                  </a:cubicBezTo>
                  <a:cubicBezTo>
                    <a:pt x="13" y="11"/>
                    <a:pt x="14" y="7"/>
                    <a:pt x="1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50"/>
            <p:cNvSpPr>
              <a:spLocks/>
            </p:cNvSpPr>
            <p:nvPr/>
          </p:nvSpPr>
          <p:spPr bwMode="auto">
            <a:xfrm>
              <a:off x="7378981" y="1809283"/>
              <a:ext cx="50800" cy="50800"/>
            </a:xfrm>
            <a:custGeom>
              <a:avLst/>
              <a:gdLst>
                <a:gd name="T0" fmla="*/ 10 w 14"/>
                <a:gd name="T1" fmla="*/ 2 h 14"/>
                <a:gd name="T2" fmla="*/ 2 w 14"/>
                <a:gd name="T3" fmla="*/ 4 h 14"/>
                <a:gd name="T4" fmla="*/ 4 w 14"/>
                <a:gd name="T5" fmla="*/ 12 h 14"/>
                <a:gd name="T6" fmla="*/ 12 w 14"/>
                <a:gd name="T7" fmla="*/ 10 h 14"/>
                <a:gd name="T8" fmla="*/ 10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0" y="2"/>
                  </a:moveTo>
                  <a:cubicBezTo>
                    <a:pt x="7" y="0"/>
                    <a:pt x="4" y="1"/>
                    <a:pt x="2" y="4"/>
                  </a:cubicBezTo>
                  <a:cubicBezTo>
                    <a:pt x="0" y="7"/>
                    <a:pt x="1" y="11"/>
                    <a:pt x="4" y="12"/>
                  </a:cubicBezTo>
                  <a:cubicBezTo>
                    <a:pt x="7" y="14"/>
                    <a:pt x="11" y="13"/>
                    <a:pt x="12" y="10"/>
                  </a:cubicBezTo>
                  <a:cubicBezTo>
                    <a:pt x="14" y="7"/>
                    <a:pt x="13" y="3"/>
                    <a:pt x="1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Oval 51"/>
            <p:cNvSpPr>
              <a:spLocks noChangeArrowheads="1"/>
            </p:cNvSpPr>
            <p:nvPr/>
          </p:nvSpPr>
          <p:spPr bwMode="auto">
            <a:xfrm>
              <a:off x="7358344" y="1909295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52"/>
            <p:cNvSpPr>
              <a:spLocks/>
            </p:cNvSpPr>
            <p:nvPr/>
          </p:nvSpPr>
          <p:spPr bwMode="auto">
            <a:xfrm>
              <a:off x="7490106" y="1826745"/>
              <a:ext cx="122238" cy="166688"/>
            </a:xfrm>
            <a:custGeom>
              <a:avLst/>
              <a:gdLst>
                <a:gd name="T0" fmla="*/ 24 w 35"/>
                <a:gd name="T1" fmla="*/ 23 h 47"/>
                <a:gd name="T2" fmla="*/ 0 w 35"/>
                <a:gd name="T3" fmla="*/ 0 h 47"/>
                <a:gd name="T4" fmla="*/ 12 w 35"/>
                <a:gd name="T5" fmla="*/ 31 h 47"/>
                <a:gd name="T6" fmla="*/ 11 w 35"/>
                <a:gd name="T7" fmla="*/ 35 h 47"/>
                <a:gd name="T8" fmla="*/ 23 w 35"/>
                <a:gd name="T9" fmla="*/ 47 h 47"/>
                <a:gd name="T10" fmla="*/ 29 w 35"/>
                <a:gd name="T11" fmla="*/ 45 h 47"/>
                <a:gd name="T12" fmla="*/ 30 w 35"/>
                <a:gd name="T13" fmla="*/ 45 h 47"/>
                <a:gd name="T14" fmla="*/ 30 w 35"/>
                <a:gd name="T15" fmla="*/ 45 h 47"/>
                <a:gd name="T16" fmla="*/ 35 w 35"/>
                <a:gd name="T17" fmla="*/ 35 h 47"/>
                <a:gd name="T18" fmla="*/ 24 w 35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47">
                  <a:moveTo>
                    <a:pt x="24" y="23"/>
                  </a:moveTo>
                  <a:cubicBezTo>
                    <a:pt x="14" y="11"/>
                    <a:pt x="0" y="0"/>
                    <a:pt x="0" y="0"/>
                  </a:cubicBezTo>
                  <a:cubicBezTo>
                    <a:pt x="0" y="0"/>
                    <a:pt x="5" y="18"/>
                    <a:pt x="12" y="31"/>
                  </a:cubicBezTo>
                  <a:cubicBezTo>
                    <a:pt x="11" y="33"/>
                    <a:pt x="11" y="34"/>
                    <a:pt x="11" y="35"/>
                  </a:cubicBezTo>
                  <a:cubicBezTo>
                    <a:pt x="11" y="42"/>
                    <a:pt x="16" y="47"/>
                    <a:pt x="23" y="47"/>
                  </a:cubicBezTo>
                  <a:cubicBezTo>
                    <a:pt x="25" y="47"/>
                    <a:pt x="27" y="46"/>
                    <a:pt x="29" y="45"/>
                  </a:cubicBezTo>
                  <a:cubicBezTo>
                    <a:pt x="29" y="45"/>
                    <a:pt x="30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3" y="43"/>
                    <a:pt x="35" y="39"/>
                    <a:pt x="35" y="35"/>
                  </a:cubicBezTo>
                  <a:cubicBezTo>
                    <a:pt x="35" y="29"/>
                    <a:pt x="30" y="24"/>
                    <a:pt x="24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1748" name="Freeform 28"/>
          <p:cNvSpPr>
            <a:spLocks noEditPoints="1"/>
          </p:cNvSpPr>
          <p:nvPr/>
        </p:nvSpPr>
        <p:spPr bwMode="auto">
          <a:xfrm>
            <a:off x="3436938" y="1911350"/>
            <a:ext cx="792162" cy="793750"/>
          </a:xfrm>
          <a:custGeom>
            <a:avLst/>
            <a:gdLst>
              <a:gd name="T0" fmla="*/ 2147483647 w 144"/>
              <a:gd name="T1" fmla="*/ 2147483647 h 144"/>
              <a:gd name="T2" fmla="*/ 2147483647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2147483647 h 144"/>
              <a:gd name="T10" fmla="*/ 2147483647 w 144"/>
              <a:gd name="T11" fmla="*/ 2147483647 h 144"/>
              <a:gd name="T12" fmla="*/ 2147483647 w 144"/>
              <a:gd name="T13" fmla="*/ 2147483647 h 144"/>
              <a:gd name="T14" fmla="*/ 2147483647 w 144"/>
              <a:gd name="T15" fmla="*/ 0 h 144"/>
              <a:gd name="T16" fmla="*/ 2147483647 w 144"/>
              <a:gd name="T17" fmla="*/ 2147483647 h 144"/>
              <a:gd name="T18" fmla="*/ 2147483647 w 144"/>
              <a:gd name="T19" fmla="*/ 2147483647 h 144"/>
              <a:gd name="T20" fmla="*/ 2147483647 w 144"/>
              <a:gd name="T21" fmla="*/ 2147483647 h 144"/>
              <a:gd name="T22" fmla="*/ 2147483647 w 144"/>
              <a:gd name="T23" fmla="*/ 2147483647 h 144"/>
              <a:gd name="T24" fmla="*/ 2147483647 w 144"/>
              <a:gd name="T25" fmla="*/ 2147483647 h 144"/>
              <a:gd name="T26" fmla="*/ 2147483647 w 144"/>
              <a:gd name="T27" fmla="*/ 2147483647 h 144"/>
              <a:gd name="T28" fmla="*/ 2147483647 w 144"/>
              <a:gd name="T29" fmla="*/ 2147483647 h 144"/>
              <a:gd name="T30" fmla="*/ 0 w 144"/>
              <a:gd name="T31" fmla="*/ 2147483647 h 144"/>
              <a:gd name="T32" fmla="*/ 2147483647 w 144"/>
              <a:gd name="T33" fmla="*/ 2147483647 h 144"/>
              <a:gd name="T34" fmla="*/ 2147483647 w 144"/>
              <a:gd name="T35" fmla="*/ 2147483647 h 144"/>
              <a:gd name="T36" fmla="*/ 2147483647 w 144"/>
              <a:gd name="T37" fmla="*/ 2147483647 h 144"/>
              <a:gd name="T38" fmla="*/ 2147483647 w 144"/>
              <a:gd name="T39" fmla="*/ 2147483647 h 144"/>
              <a:gd name="T40" fmla="*/ 2147483647 w 144"/>
              <a:gd name="T41" fmla="*/ 2147483647 h 144"/>
              <a:gd name="T42" fmla="*/ 2147483647 w 144"/>
              <a:gd name="T43" fmla="*/ 2147483647 h 144"/>
              <a:gd name="T44" fmla="*/ 2147483647 w 144"/>
              <a:gd name="T45" fmla="*/ 2147483647 h 144"/>
              <a:gd name="T46" fmla="*/ 2147483647 w 144"/>
              <a:gd name="T47" fmla="*/ 2147483647 h 144"/>
              <a:gd name="T48" fmla="*/ 2147483647 w 144"/>
              <a:gd name="T49" fmla="*/ 2147483647 h 144"/>
              <a:gd name="T50" fmla="*/ 2147483647 w 144"/>
              <a:gd name="T51" fmla="*/ 2147483647 h 144"/>
              <a:gd name="T52" fmla="*/ 2147483647 w 144"/>
              <a:gd name="T53" fmla="*/ 2147483647 h 144"/>
              <a:gd name="T54" fmla="*/ 2147483647 w 144"/>
              <a:gd name="T55" fmla="*/ 2147483647 h 144"/>
              <a:gd name="T56" fmla="*/ 2147483647 w 144"/>
              <a:gd name="T57" fmla="*/ 2147483647 h 144"/>
              <a:gd name="T58" fmla="*/ 2147483647 w 144"/>
              <a:gd name="T59" fmla="*/ 2147483647 h 144"/>
              <a:gd name="T60" fmla="*/ 2147483647 w 144"/>
              <a:gd name="T61" fmla="*/ 2147483647 h 144"/>
              <a:gd name="T62" fmla="*/ 2147483647 w 144"/>
              <a:gd name="T63" fmla="*/ 2147483647 h 144"/>
              <a:gd name="T64" fmla="*/ 2147483647 w 144"/>
              <a:gd name="T65" fmla="*/ 2147483647 h 144"/>
              <a:gd name="T66" fmla="*/ 2147483647 w 144"/>
              <a:gd name="T67" fmla="*/ 2147483647 h 144"/>
              <a:gd name="T68" fmla="*/ 2147483647 w 144"/>
              <a:gd name="T69" fmla="*/ 2147483647 h 14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44" h="144">
                <a:moveTo>
                  <a:pt x="138" y="61"/>
                </a:moveTo>
                <a:cubicBezTo>
                  <a:pt x="132" y="61"/>
                  <a:pt x="132" y="61"/>
                  <a:pt x="132" y="61"/>
                </a:cubicBezTo>
                <a:cubicBezTo>
                  <a:pt x="129" y="61"/>
                  <a:pt x="126" y="59"/>
                  <a:pt x="125" y="5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19" y="44"/>
                  <a:pt x="120" y="40"/>
                  <a:pt x="122" y="38"/>
                </a:cubicBezTo>
                <a:cubicBezTo>
                  <a:pt x="127" y="33"/>
                  <a:pt x="127" y="33"/>
                  <a:pt x="127" y="33"/>
                </a:cubicBezTo>
                <a:cubicBezTo>
                  <a:pt x="129" y="31"/>
                  <a:pt x="129" y="27"/>
                  <a:pt x="127" y="25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5"/>
                  <a:pt x="113" y="15"/>
                  <a:pt x="111" y="17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4" y="24"/>
                  <a:pt x="100" y="25"/>
                  <a:pt x="98" y="23"/>
                </a:cubicBezTo>
                <a:cubicBezTo>
                  <a:pt x="88" y="19"/>
                  <a:pt x="88" y="19"/>
                  <a:pt x="88" y="19"/>
                </a:cubicBezTo>
                <a:cubicBezTo>
                  <a:pt x="85" y="18"/>
                  <a:pt x="83" y="15"/>
                  <a:pt x="83" y="12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2"/>
                  <a:pt x="81" y="0"/>
                  <a:pt x="78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2"/>
                  <a:pt x="61" y="6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5"/>
                  <a:pt x="59" y="18"/>
                  <a:pt x="56" y="19"/>
                </a:cubicBezTo>
                <a:cubicBezTo>
                  <a:pt x="46" y="23"/>
                  <a:pt x="46" y="23"/>
                  <a:pt x="46" y="23"/>
                </a:cubicBezTo>
                <a:cubicBezTo>
                  <a:pt x="44" y="25"/>
                  <a:pt x="40" y="24"/>
                  <a:pt x="38" y="22"/>
                </a:cubicBezTo>
                <a:cubicBezTo>
                  <a:pt x="33" y="17"/>
                  <a:pt x="33" y="17"/>
                  <a:pt x="33" y="17"/>
                </a:cubicBezTo>
                <a:cubicBezTo>
                  <a:pt x="31" y="15"/>
                  <a:pt x="27" y="15"/>
                  <a:pt x="25" y="17"/>
                </a:cubicBezTo>
                <a:cubicBezTo>
                  <a:pt x="17" y="25"/>
                  <a:pt x="17" y="25"/>
                  <a:pt x="17" y="25"/>
                </a:cubicBezTo>
                <a:cubicBezTo>
                  <a:pt x="15" y="27"/>
                  <a:pt x="15" y="31"/>
                  <a:pt x="17" y="33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40"/>
                  <a:pt x="25" y="44"/>
                  <a:pt x="23" y="46"/>
                </a:cubicBezTo>
                <a:cubicBezTo>
                  <a:pt x="19" y="56"/>
                  <a:pt x="19" y="56"/>
                  <a:pt x="19" y="56"/>
                </a:cubicBezTo>
                <a:cubicBezTo>
                  <a:pt x="18" y="59"/>
                  <a:pt x="15" y="61"/>
                  <a:pt x="12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1"/>
                  <a:pt x="0" y="63"/>
                  <a:pt x="0" y="6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2" y="83"/>
                  <a:pt x="6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5" y="83"/>
                  <a:pt x="18" y="85"/>
                  <a:pt x="19" y="88"/>
                </a:cubicBezTo>
                <a:cubicBezTo>
                  <a:pt x="23" y="98"/>
                  <a:pt x="23" y="98"/>
                  <a:pt x="23" y="98"/>
                </a:cubicBezTo>
                <a:cubicBezTo>
                  <a:pt x="25" y="100"/>
                  <a:pt x="24" y="104"/>
                  <a:pt x="22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5" y="113"/>
                  <a:pt x="15" y="117"/>
                  <a:pt x="17" y="119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7" y="129"/>
                  <a:pt x="31" y="129"/>
                  <a:pt x="33" y="127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40" y="120"/>
                  <a:pt x="44" y="119"/>
                  <a:pt x="46" y="121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9" y="126"/>
                  <a:pt x="61" y="129"/>
                  <a:pt x="61" y="132"/>
                </a:cubicBezTo>
                <a:cubicBezTo>
                  <a:pt x="61" y="138"/>
                  <a:pt x="61" y="138"/>
                  <a:pt x="61" y="138"/>
                </a:cubicBezTo>
                <a:cubicBezTo>
                  <a:pt x="61" y="142"/>
                  <a:pt x="63" y="144"/>
                  <a:pt x="66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81" y="144"/>
                  <a:pt x="83" y="142"/>
                  <a:pt x="83" y="138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3" y="129"/>
                  <a:pt x="85" y="126"/>
                  <a:pt x="88" y="125"/>
                </a:cubicBezTo>
                <a:cubicBezTo>
                  <a:pt x="98" y="121"/>
                  <a:pt x="98" y="121"/>
                  <a:pt x="98" y="121"/>
                </a:cubicBezTo>
                <a:cubicBezTo>
                  <a:pt x="100" y="119"/>
                  <a:pt x="104" y="120"/>
                  <a:pt x="106" y="122"/>
                </a:cubicBezTo>
                <a:cubicBezTo>
                  <a:pt x="111" y="127"/>
                  <a:pt x="111" y="127"/>
                  <a:pt x="111" y="127"/>
                </a:cubicBezTo>
                <a:cubicBezTo>
                  <a:pt x="113" y="129"/>
                  <a:pt x="117" y="129"/>
                  <a:pt x="119" y="127"/>
                </a:cubicBezTo>
                <a:cubicBezTo>
                  <a:pt x="127" y="119"/>
                  <a:pt x="127" y="119"/>
                  <a:pt x="127" y="119"/>
                </a:cubicBezTo>
                <a:cubicBezTo>
                  <a:pt x="129" y="117"/>
                  <a:pt x="129" y="113"/>
                  <a:pt x="127" y="111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0" y="104"/>
                  <a:pt x="119" y="100"/>
                  <a:pt x="121" y="9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6" y="85"/>
                  <a:pt x="129" y="83"/>
                  <a:pt x="132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42" y="83"/>
                  <a:pt x="144" y="81"/>
                  <a:pt x="144" y="7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3"/>
                  <a:pt x="142" y="61"/>
                  <a:pt x="138" y="61"/>
                </a:cubicBezTo>
                <a:moveTo>
                  <a:pt x="100" y="72"/>
                </a:moveTo>
                <a:cubicBezTo>
                  <a:pt x="100" y="87"/>
                  <a:pt x="87" y="100"/>
                  <a:pt x="72" y="100"/>
                </a:cubicBezTo>
                <a:cubicBezTo>
                  <a:pt x="57" y="100"/>
                  <a:pt x="44" y="87"/>
                  <a:pt x="44" y="72"/>
                </a:cubicBezTo>
                <a:cubicBezTo>
                  <a:pt x="44" y="57"/>
                  <a:pt x="57" y="44"/>
                  <a:pt x="72" y="44"/>
                </a:cubicBezTo>
                <a:cubicBezTo>
                  <a:pt x="87" y="44"/>
                  <a:pt x="100" y="57"/>
                  <a:pt x="100" y="7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9" name="Freeform 70"/>
          <p:cNvSpPr>
            <a:spLocks/>
          </p:cNvSpPr>
          <p:nvPr/>
        </p:nvSpPr>
        <p:spPr bwMode="auto">
          <a:xfrm>
            <a:off x="5437188" y="2576513"/>
            <a:ext cx="708025" cy="669925"/>
          </a:xfrm>
          <a:custGeom>
            <a:avLst/>
            <a:gdLst>
              <a:gd name="T0" fmla="*/ 2147483647 w 348"/>
              <a:gd name="T1" fmla="*/ 0 h 330"/>
              <a:gd name="T2" fmla="*/ 2147483647 w 348"/>
              <a:gd name="T3" fmla="*/ 2147483647 h 330"/>
              <a:gd name="T4" fmla="*/ 2147483647 w 348"/>
              <a:gd name="T5" fmla="*/ 2147483647 h 330"/>
              <a:gd name="T6" fmla="*/ 2147483647 w 348"/>
              <a:gd name="T7" fmla="*/ 2147483647 h 330"/>
              <a:gd name="T8" fmla="*/ 2147483647 w 348"/>
              <a:gd name="T9" fmla="*/ 2147483647 h 330"/>
              <a:gd name="T10" fmla="*/ 2147483647 w 348"/>
              <a:gd name="T11" fmla="*/ 2147483647 h 330"/>
              <a:gd name="T12" fmla="*/ 2147483647 w 348"/>
              <a:gd name="T13" fmla="*/ 2147483647 h 330"/>
              <a:gd name="T14" fmla="*/ 2147483647 w 348"/>
              <a:gd name="T15" fmla="*/ 2147483647 h 330"/>
              <a:gd name="T16" fmla="*/ 0 w 348"/>
              <a:gd name="T17" fmla="*/ 2147483647 h 330"/>
              <a:gd name="T18" fmla="*/ 2147483647 w 348"/>
              <a:gd name="T19" fmla="*/ 2147483647 h 330"/>
              <a:gd name="T20" fmla="*/ 2147483647 w 348"/>
              <a:gd name="T21" fmla="*/ 0 h 33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8" h="330">
                <a:moveTo>
                  <a:pt x="174" y="0"/>
                </a:moveTo>
                <a:lnTo>
                  <a:pt x="216" y="123"/>
                </a:lnTo>
                <a:lnTo>
                  <a:pt x="348" y="125"/>
                </a:lnTo>
                <a:lnTo>
                  <a:pt x="243" y="205"/>
                </a:lnTo>
                <a:lnTo>
                  <a:pt x="281" y="330"/>
                </a:lnTo>
                <a:lnTo>
                  <a:pt x="174" y="257"/>
                </a:lnTo>
                <a:lnTo>
                  <a:pt x="67" y="330"/>
                </a:lnTo>
                <a:lnTo>
                  <a:pt x="105" y="205"/>
                </a:lnTo>
                <a:lnTo>
                  <a:pt x="0" y="125"/>
                </a:lnTo>
                <a:lnTo>
                  <a:pt x="132" y="123"/>
                </a:lnTo>
                <a:lnTo>
                  <a:pt x="1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TextBox 57"/>
          <p:cNvSpPr txBox="1"/>
          <p:nvPr/>
        </p:nvSpPr>
        <p:spPr bwMode="auto">
          <a:xfrm>
            <a:off x="7432675" y="208597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7"/>
          <p:cNvSpPr txBox="1"/>
          <p:nvPr/>
        </p:nvSpPr>
        <p:spPr bwMode="auto">
          <a:xfrm>
            <a:off x="7432675" y="3313113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7"/>
          <p:cNvSpPr txBox="1"/>
          <p:nvPr/>
        </p:nvSpPr>
        <p:spPr bwMode="auto">
          <a:xfrm>
            <a:off x="7432675" y="454183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3" name="文本框 52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6"/>
          <p:cNvSpPr>
            <a:spLocks noChangeArrowheads="1"/>
          </p:cNvSpPr>
          <p:nvPr/>
        </p:nvSpPr>
        <p:spPr bwMode="auto">
          <a:xfrm>
            <a:off x="1030288" y="2828925"/>
            <a:ext cx="3081337" cy="1200150"/>
          </a:xfrm>
          <a:prstGeom prst="rect">
            <a:avLst/>
          </a:pr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339" name="组合 7"/>
          <p:cNvGrpSpPr>
            <a:grpSpLocks/>
          </p:cNvGrpSpPr>
          <p:nvPr/>
        </p:nvGrpSpPr>
        <p:grpSpPr bwMode="auto">
          <a:xfrm>
            <a:off x="6054725" y="1271588"/>
            <a:ext cx="935038" cy="914400"/>
            <a:chOff x="2295607" y="2428493"/>
            <a:chExt cx="934251" cy="914626"/>
          </a:xfrm>
        </p:grpSpPr>
        <p:sp>
          <p:nvSpPr>
            <p:cNvPr id="14353" name="Freeform 5"/>
            <p:cNvSpPr>
              <a:spLocks/>
            </p:cNvSpPr>
            <p:nvPr/>
          </p:nvSpPr>
          <p:spPr bwMode="auto">
            <a:xfrm>
              <a:off x="2295607" y="2428493"/>
              <a:ext cx="934251" cy="914626"/>
            </a:xfrm>
            <a:custGeom>
              <a:avLst/>
              <a:gdLst>
                <a:gd name="T0" fmla="*/ 2147483647 w 763"/>
                <a:gd name="T1" fmla="*/ 2147483647 h 747"/>
                <a:gd name="T2" fmla="*/ 2147483647 w 763"/>
                <a:gd name="T3" fmla="*/ 2147483647 h 747"/>
                <a:gd name="T4" fmla="*/ 2147483647 w 763"/>
                <a:gd name="T5" fmla="*/ 2147483647 h 747"/>
                <a:gd name="T6" fmla="*/ 2147483647 w 763"/>
                <a:gd name="T7" fmla="*/ 2147483647 h 747"/>
                <a:gd name="T8" fmla="*/ 2147483647 w 763"/>
                <a:gd name="T9" fmla="*/ 2147483647 h 747"/>
                <a:gd name="T10" fmla="*/ 2147483647 w 763"/>
                <a:gd name="T11" fmla="*/ 2147483647 h 747"/>
                <a:gd name="T12" fmla="*/ 2147483647 w 763"/>
                <a:gd name="T13" fmla="*/ 2147483647 h 747"/>
                <a:gd name="T14" fmla="*/ 2147483647 w 763"/>
                <a:gd name="T15" fmla="*/ 2147483647 h 747"/>
                <a:gd name="T16" fmla="*/ 2147483647 w 763"/>
                <a:gd name="T17" fmla="*/ 2147483647 h 747"/>
                <a:gd name="T18" fmla="*/ 2147483647 w 763"/>
                <a:gd name="T19" fmla="*/ 2147483647 h 747"/>
                <a:gd name="T20" fmla="*/ 2147483647 w 763"/>
                <a:gd name="T21" fmla="*/ 2147483647 h 747"/>
                <a:gd name="T22" fmla="*/ 2147483647 w 763"/>
                <a:gd name="T23" fmla="*/ 2147483647 h 747"/>
                <a:gd name="T24" fmla="*/ 2147483647 w 763"/>
                <a:gd name="T25" fmla="*/ 2147483647 h 747"/>
                <a:gd name="T26" fmla="*/ 2147483647 w 763"/>
                <a:gd name="T27" fmla="*/ 2147483647 h 747"/>
                <a:gd name="T28" fmla="*/ 2147483647 w 763"/>
                <a:gd name="T29" fmla="*/ 2147483647 h 747"/>
                <a:gd name="T30" fmla="*/ 2147483647 w 763"/>
                <a:gd name="T31" fmla="*/ 2147483647 h 747"/>
                <a:gd name="T32" fmla="*/ 2147483647 w 763"/>
                <a:gd name="T33" fmla="*/ 2147483647 h 747"/>
                <a:gd name="T34" fmla="*/ 2147483647 w 763"/>
                <a:gd name="T35" fmla="*/ 2147483647 h 747"/>
                <a:gd name="T36" fmla="*/ 2147483647 w 763"/>
                <a:gd name="T37" fmla="*/ 2147483647 h 747"/>
                <a:gd name="T38" fmla="*/ 2147483647 w 763"/>
                <a:gd name="T39" fmla="*/ 2147483647 h 747"/>
                <a:gd name="T40" fmla="*/ 2147483647 w 763"/>
                <a:gd name="T41" fmla="*/ 2147483647 h 747"/>
                <a:gd name="T42" fmla="*/ 2147483647 w 763"/>
                <a:gd name="T43" fmla="*/ 2147483647 h 747"/>
                <a:gd name="T44" fmla="*/ 2147483647 w 763"/>
                <a:gd name="T45" fmla="*/ 2147483647 h 747"/>
                <a:gd name="T46" fmla="*/ 2147483647 w 763"/>
                <a:gd name="T47" fmla="*/ 2147483647 h 747"/>
                <a:gd name="T48" fmla="*/ 2147483647 w 763"/>
                <a:gd name="T49" fmla="*/ 2147483647 h 747"/>
                <a:gd name="T50" fmla="*/ 2147483647 w 763"/>
                <a:gd name="T51" fmla="*/ 2147483647 h 747"/>
                <a:gd name="T52" fmla="*/ 2147483647 w 763"/>
                <a:gd name="T53" fmla="*/ 2147483647 h 747"/>
                <a:gd name="T54" fmla="*/ 2147483647 w 763"/>
                <a:gd name="T55" fmla="*/ 2147483647 h 747"/>
                <a:gd name="T56" fmla="*/ 2147483647 w 763"/>
                <a:gd name="T57" fmla="*/ 2147483647 h 747"/>
                <a:gd name="T58" fmla="*/ 2147483647 w 763"/>
                <a:gd name="T59" fmla="*/ 2147483647 h 747"/>
                <a:gd name="T60" fmla="*/ 2147483647 w 763"/>
                <a:gd name="T61" fmla="*/ 2147483647 h 747"/>
                <a:gd name="T62" fmla="*/ 2147483647 w 763"/>
                <a:gd name="T63" fmla="*/ 2147483647 h 747"/>
                <a:gd name="T64" fmla="*/ 2147483647 w 763"/>
                <a:gd name="T65" fmla="*/ 2147483647 h 747"/>
                <a:gd name="T66" fmla="*/ 2147483647 w 763"/>
                <a:gd name="T67" fmla="*/ 2147483647 h 747"/>
                <a:gd name="T68" fmla="*/ 2147483647 w 763"/>
                <a:gd name="T69" fmla="*/ 2147483647 h 747"/>
                <a:gd name="T70" fmla="*/ 2147483647 w 763"/>
                <a:gd name="T71" fmla="*/ 2147483647 h 747"/>
                <a:gd name="T72" fmla="*/ 2147483647 w 763"/>
                <a:gd name="T73" fmla="*/ 2147483647 h 74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63" h="747">
                  <a:moveTo>
                    <a:pt x="748" y="419"/>
                  </a:moveTo>
                  <a:cubicBezTo>
                    <a:pt x="742" y="467"/>
                    <a:pt x="721" y="520"/>
                    <a:pt x="694" y="558"/>
                  </a:cubicBezTo>
                  <a:cubicBezTo>
                    <a:pt x="667" y="598"/>
                    <a:pt x="637" y="622"/>
                    <a:pt x="629" y="629"/>
                  </a:cubicBezTo>
                  <a:cubicBezTo>
                    <a:pt x="619" y="634"/>
                    <a:pt x="634" y="626"/>
                    <a:pt x="672" y="580"/>
                  </a:cubicBezTo>
                  <a:cubicBezTo>
                    <a:pt x="690" y="557"/>
                    <a:pt x="713" y="523"/>
                    <a:pt x="729" y="474"/>
                  </a:cubicBezTo>
                  <a:cubicBezTo>
                    <a:pt x="745" y="426"/>
                    <a:pt x="755" y="361"/>
                    <a:pt x="735" y="289"/>
                  </a:cubicBezTo>
                  <a:cubicBezTo>
                    <a:pt x="736" y="296"/>
                    <a:pt x="744" y="339"/>
                    <a:pt x="739" y="381"/>
                  </a:cubicBezTo>
                  <a:cubicBezTo>
                    <a:pt x="736" y="423"/>
                    <a:pt x="720" y="463"/>
                    <a:pt x="718" y="465"/>
                  </a:cubicBezTo>
                  <a:cubicBezTo>
                    <a:pt x="715" y="467"/>
                    <a:pt x="738" y="407"/>
                    <a:pt x="735" y="345"/>
                  </a:cubicBezTo>
                  <a:cubicBezTo>
                    <a:pt x="735" y="284"/>
                    <a:pt x="708" y="228"/>
                    <a:pt x="708" y="232"/>
                  </a:cubicBezTo>
                  <a:cubicBezTo>
                    <a:pt x="708" y="238"/>
                    <a:pt x="717" y="270"/>
                    <a:pt x="719" y="303"/>
                  </a:cubicBezTo>
                  <a:cubicBezTo>
                    <a:pt x="721" y="322"/>
                    <a:pt x="720" y="341"/>
                    <a:pt x="719" y="355"/>
                  </a:cubicBezTo>
                  <a:cubicBezTo>
                    <a:pt x="718" y="353"/>
                    <a:pt x="718" y="351"/>
                    <a:pt x="718" y="349"/>
                  </a:cubicBezTo>
                  <a:cubicBezTo>
                    <a:pt x="709" y="283"/>
                    <a:pt x="686" y="197"/>
                    <a:pt x="636" y="144"/>
                  </a:cubicBezTo>
                  <a:cubicBezTo>
                    <a:pt x="618" y="123"/>
                    <a:pt x="596" y="104"/>
                    <a:pt x="570" y="90"/>
                  </a:cubicBezTo>
                  <a:cubicBezTo>
                    <a:pt x="553" y="79"/>
                    <a:pt x="531" y="71"/>
                    <a:pt x="509" y="66"/>
                  </a:cubicBezTo>
                  <a:cubicBezTo>
                    <a:pt x="501" y="63"/>
                    <a:pt x="481" y="59"/>
                    <a:pt x="474" y="53"/>
                  </a:cubicBezTo>
                  <a:cubicBezTo>
                    <a:pt x="542" y="65"/>
                    <a:pt x="606" y="98"/>
                    <a:pt x="651" y="148"/>
                  </a:cubicBezTo>
                  <a:cubicBezTo>
                    <a:pt x="649" y="144"/>
                    <a:pt x="649" y="140"/>
                    <a:pt x="645" y="137"/>
                  </a:cubicBezTo>
                  <a:cubicBezTo>
                    <a:pt x="647" y="137"/>
                    <a:pt x="649" y="136"/>
                    <a:pt x="649" y="136"/>
                  </a:cubicBezTo>
                  <a:cubicBezTo>
                    <a:pt x="649" y="136"/>
                    <a:pt x="645" y="131"/>
                    <a:pt x="640" y="126"/>
                  </a:cubicBezTo>
                  <a:cubicBezTo>
                    <a:pt x="650" y="130"/>
                    <a:pt x="671" y="158"/>
                    <a:pt x="665" y="147"/>
                  </a:cubicBezTo>
                  <a:cubicBezTo>
                    <a:pt x="648" y="120"/>
                    <a:pt x="624" y="98"/>
                    <a:pt x="596" y="81"/>
                  </a:cubicBezTo>
                  <a:cubicBezTo>
                    <a:pt x="591" y="77"/>
                    <a:pt x="587" y="73"/>
                    <a:pt x="583" y="70"/>
                  </a:cubicBezTo>
                  <a:cubicBezTo>
                    <a:pt x="584" y="72"/>
                    <a:pt x="586" y="74"/>
                    <a:pt x="588" y="76"/>
                  </a:cubicBezTo>
                  <a:cubicBezTo>
                    <a:pt x="583" y="73"/>
                    <a:pt x="577" y="71"/>
                    <a:pt x="572" y="68"/>
                  </a:cubicBezTo>
                  <a:cubicBezTo>
                    <a:pt x="567" y="65"/>
                    <a:pt x="562" y="61"/>
                    <a:pt x="556" y="59"/>
                  </a:cubicBezTo>
                  <a:cubicBezTo>
                    <a:pt x="544" y="47"/>
                    <a:pt x="531" y="37"/>
                    <a:pt x="512" y="27"/>
                  </a:cubicBezTo>
                  <a:cubicBezTo>
                    <a:pt x="460" y="2"/>
                    <a:pt x="390" y="1"/>
                    <a:pt x="327" y="11"/>
                  </a:cubicBezTo>
                  <a:cubicBezTo>
                    <a:pt x="236" y="26"/>
                    <a:pt x="145" y="79"/>
                    <a:pt x="88" y="162"/>
                  </a:cubicBezTo>
                  <a:cubicBezTo>
                    <a:pt x="29" y="243"/>
                    <a:pt x="5" y="351"/>
                    <a:pt x="27" y="452"/>
                  </a:cubicBezTo>
                  <a:cubicBezTo>
                    <a:pt x="29" y="462"/>
                    <a:pt x="34" y="484"/>
                    <a:pt x="42" y="499"/>
                  </a:cubicBezTo>
                  <a:cubicBezTo>
                    <a:pt x="0" y="375"/>
                    <a:pt x="30" y="238"/>
                    <a:pt x="109" y="144"/>
                  </a:cubicBezTo>
                  <a:cubicBezTo>
                    <a:pt x="187" y="49"/>
                    <a:pt x="312" y="0"/>
                    <a:pt x="426" y="13"/>
                  </a:cubicBezTo>
                  <a:cubicBezTo>
                    <a:pt x="471" y="20"/>
                    <a:pt x="514" y="34"/>
                    <a:pt x="552" y="56"/>
                  </a:cubicBezTo>
                  <a:cubicBezTo>
                    <a:pt x="501" y="29"/>
                    <a:pt x="442" y="15"/>
                    <a:pt x="381" y="18"/>
                  </a:cubicBezTo>
                  <a:cubicBezTo>
                    <a:pt x="312" y="20"/>
                    <a:pt x="241" y="44"/>
                    <a:pt x="182" y="87"/>
                  </a:cubicBezTo>
                  <a:cubicBezTo>
                    <a:pt x="123" y="130"/>
                    <a:pt x="76" y="192"/>
                    <a:pt x="51" y="263"/>
                  </a:cubicBezTo>
                  <a:cubicBezTo>
                    <a:pt x="25" y="333"/>
                    <a:pt x="22" y="413"/>
                    <a:pt x="43" y="487"/>
                  </a:cubicBezTo>
                  <a:cubicBezTo>
                    <a:pt x="46" y="496"/>
                    <a:pt x="49" y="505"/>
                    <a:pt x="52" y="514"/>
                  </a:cubicBezTo>
                  <a:cubicBezTo>
                    <a:pt x="49" y="512"/>
                    <a:pt x="45" y="506"/>
                    <a:pt x="42" y="499"/>
                  </a:cubicBezTo>
                  <a:cubicBezTo>
                    <a:pt x="45" y="509"/>
                    <a:pt x="49" y="519"/>
                    <a:pt x="53" y="529"/>
                  </a:cubicBezTo>
                  <a:cubicBezTo>
                    <a:pt x="72" y="573"/>
                    <a:pt x="102" y="615"/>
                    <a:pt x="140" y="648"/>
                  </a:cubicBezTo>
                  <a:cubicBezTo>
                    <a:pt x="124" y="632"/>
                    <a:pt x="110" y="615"/>
                    <a:pt x="98" y="597"/>
                  </a:cubicBezTo>
                  <a:cubicBezTo>
                    <a:pt x="126" y="633"/>
                    <a:pt x="161" y="664"/>
                    <a:pt x="201" y="686"/>
                  </a:cubicBezTo>
                  <a:cubicBezTo>
                    <a:pt x="227" y="699"/>
                    <a:pt x="269" y="725"/>
                    <a:pt x="299" y="731"/>
                  </a:cubicBezTo>
                  <a:cubicBezTo>
                    <a:pt x="364" y="746"/>
                    <a:pt x="436" y="747"/>
                    <a:pt x="502" y="730"/>
                  </a:cubicBezTo>
                  <a:cubicBezTo>
                    <a:pt x="568" y="714"/>
                    <a:pt x="628" y="679"/>
                    <a:pt x="669" y="634"/>
                  </a:cubicBezTo>
                  <a:cubicBezTo>
                    <a:pt x="681" y="624"/>
                    <a:pt x="692" y="613"/>
                    <a:pt x="703" y="602"/>
                  </a:cubicBezTo>
                  <a:cubicBezTo>
                    <a:pt x="689" y="614"/>
                    <a:pt x="674" y="627"/>
                    <a:pt x="661" y="638"/>
                  </a:cubicBezTo>
                  <a:cubicBezTo>
                    <a:pt x="659" y="639"/>
                    <a:pt x="658" y="640"/>
                    <a:pt x="657" y="641"/>
                  </a:cubicBezTo>
                  <a:cubicBezTo>
                    <a:pt x="653" y="644"/>
                    <a:pt x="651" y="646"/>
                    <a:pt x="649" y="648"/>
                  </a:cubicBezTo>
                  <a:cubicBezTo>
                    <a:pt x="612" y="670"/>
                    <a:pt x="561" y="702"/>
                    <a:pt x="498" y="720"/>
                  </a:cubicBezTo>
                  <a:cubicBezTo>
                    <a:pt x="435" y="740"/>
                    <a:pt x="363" y="743"/>
                    <a:pt x="303" y="728"/>
                  </a:cubicBezTo>
                  <a:cubicBezTo>
                    <a:pt x="270" y="719"/>
                    <a:pt x="238" y="706"/>
                    <a:pt x="208" y="688"/>
                  </a:cubicBezTo>
                  <a:cubicBezTo>
                    <a:pt x="220" y="692"/>
                    <a:pt x="238" y="697"/>
                    <a:pt x="252" y="702"/>
                  </a:cubicBezTo>
                  <a:cubicBezTo>
                    <a:pt x="319" y="731"/>
                    <a:pt x="403" y="740"/>
                    <a:pt x="470" y="723"/>
                  </a:cubicBezTo>
                  <a:cubicBezTo>
                    <a:pt x="435" y="726"/>
                    <a:pt x="403" y="724"/>
                    <a:pt x="368" y="721"/>
                  </a:cubicBezTo>
                  <a:cubicBezTo>
                    <a:pt x="350" y="719"/>
                    <a:pt x="326" y="721"/>
                    <a:pt x="310" y="716"/>
                  </a:cubicBezTo>
                  <a:cubicBezTo>
                    <a:pt x="227" y="692"/>
                    <a:pt x="160" y="657"/>
                    <a:pt x="113" y="590"/>
                  </a:cubicBezTo>
                  <a:cubicBezTo>
                    <a:pt x="109" y="584"/>
                    <a:pt x="109" y="578"/>
                    <a:pt x="106" y="572"/>
                  </a:cubicBezTo>
                  <a:cubicBezTo>
                    <a:pt x="158" y="648"/>
                    <a:pt x="237" y="691"/>
                    <a:pt x="328" y="712"/>
                  </a:cubicBezTo>
                  <a:cubicBezTo>
                    <a:pt x="343" y="716"/>
                    <a:pt x="355" y="718"/>
                    <a:pt x="368" y="721"/>
                  </a:cubicBezTo>
                  <a:cubicBezTo>
                    <a:pt x="382" y="721"/>
                    <a:pt x="394" y="720"/>
                    <a:pt x="405" y="720"/>
                  </a:cubicBezTo>
                  <a:cubicBezTo>
                    <a:pt x="464" y="721"/>
                    <a:pt x="496" y="705"/>
                    <a:pt x="524" y="691"/>
                  </a:cubicBezTo>
                  <a:cubicBezTo>
                    <a:pt x="553" y="676"/>
                    <a:pt x="579" y="661"/>
                    <a:pt x="625" y="633"/>
                  </a:cubicBezTo>
                  <a:cubicBezTo>
                    <a:pt x="605" y="647"/>
                    <a:pt x="579" y="666"/>
                    <a:pt x="552" y="682"/>
                  </a:cubicBezTo>
                  <a:cubicBezTo>
                    <a:pt x="525" y="698"/>
                    <a:pt x="498" y="710"/>
                    <a:pt x="481" y="717"/>
                  </a:cubicBezTo>
                  <a:cubicBezTo>
                    <a:pt x="515" y="709"/>
                    <a:pt x="563" y="690"/>
                    <a:pt x="606" y="660"/>
                  </a:cubicBezTo>
                  <a:cubicBezTo>
                    <a:pt x="649" y="630"/>
                    <a:pt x="684" y="591"/>
                    <a:pt x="707" y="560"/>
                  </a:cubicBezTo>
                  <a:cubicBezTo>
                    <a:pt x="734" y="522"/>
                    <a:pt x="741" y="503"/>
                    <a:pt x="747" y="485"/>
                  </a:cubicBezTo>
                  <a:cubicBezTo>
                    <a:pt x="752" y="468"/>
                    <a:pt x="756" y="451"/>
                    <a:pt x="761" y="412"/>
                  </a:cubicBezTo>
                  <a:cubicBezTo>
                    <a:pt x="763" y="404"/>
                    <a:pt x="763" y="381"/>
                    <a:pt x="760" y="357"/>
                  </a:cubicBezTo>
                  <a:cubicBezTo>
                    <a:pt x="756" y="333"/>
                    <a:pt x="750" y="308"/>
                    <a:pt x="745" y="293"/>
                  </a:cubicBezTo>
                  <a:cubicBezTo>
                    <a:pt x="755" y="347"/>
                    <a:pt x="755" y="390"/>
                    <a:pt x="748" y="419"/>
                  </a:cubicBezTo>
                  <a:close/>
                </a:path>
              </a:pathLst>
            </a:custGeom>
            <a:solidFill>
              <a:srgbClr val="6D5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文本框 9"/>
            <p:cNvSpPr txBox="1">
              <a:spLocks noChangeArrowheads="1"/>
            </p:cNvSpPr>
            <p:nvPr/>
          </p:nvSpPr>
          <p:spPr bwMode="auto">
            <a:xfrm>
              <a:off x="2506091" y="2624196"/>
              <a:ext cx="51328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chemeClr val="bg1"/>
                  </a:solidFill>
                  <a:latin typeface="Impact" pitchFamily="34" charset="0"/>
                </a:rPr>
                <a:t>01</a:t>
              </a:r>
              <a:endParaRPr lang="zh-CN" altLang="en-US" sz="280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sp>
        <p:nvSpPr>
          <p:cNvPr id="14340" name="文本框 10"/>
          <p:cNvSpPr txBox="1">
            <a:spLocks noChangeArrowheads="1"/>
          </p:cNvSpPr>
          <p:nvPr/>
        </p:nvSpPr>
        <p:spPr bwMode="auto">
          <a:xfrm>
            <a:off x="7085013" y="1485900"/>
            <a:ext cx="34401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7F7F7F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rgbClr val="7F7F7F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  <p:grpSp>
        <p:nvGrpSpPr>
          <p:cNvPr id="14341" name="组合 11"/>
          <p:cNvGrpSpPr>
            <a:grpSpLocks/>
          </p:cNvGrpSpPr>
          <p:nvPr/>
        </p:nvGrpSpPr>
        <p:grpSpPr bwMode="auto">
          <a:xfrm>
            <a:off x="6054725" y="2455863"/>
            <a:ext cx="935038" cy="914400"/>
            <a:chOff x="2295607" y="2428493"/>
            <a:chExt cx="934251" cy="914626"/>
          </a:xfrm>
        </p:grpSpPr>
        <p:sp>
          <p:nvSpPr>
            <p:cNvPr id="14351" name="Freeform 5"/>
            <p:cNvSpPr>
              <a:spLocks/>
            </p:cNvSpPr>
            <p:nvPr/>
          </p:nvSpPr>
          <p:spPr bwMode="auto">
            <a:xfrm>
              <a:off x="2295607" y="2428493"/>
              <a:ext cx="934251" cy="914626"/>
            </a:xfrm>
            <a:custGeom>
              <a:avLst/>
              <a:gdLst>
                <a:gd name="T0" fmla="*/ 2147483647 w 763"/>
                <a:gd name="T1" fmla="*/ 2147483647 h 747"/>
                <a:gd name="T2" fmla="*/ 2147483647 w 763"/>
                <a:gd name="T3" fmla="*/ 2147483647 h 747"/>
                <a:gd name="T4" fmla="*/ 2147483647 w 763"/>
                <a:gd name="T5" fmla="*/ 2147483647 h 747"/>
                <a:gd name="T6" fmla="*/ 2147483647 w 763"/>
                <a:gd name="T7" fmla="*/ 2147483647 h 747"/>
                <a:gd name="T8" fmla="*/ 2147483647 w 763"/>
                <a:gd name="T9" fmla="*/ 2147483647 h 747"/>
                <a:gd name="T10" fmla="*/ 2147483647 w 763"/>
                <a:gd name="T11" fmla="*/ 2147483647 h 747"/>
                <a:gd name="T12" fmla="*/ 2147483647 w 763"/>
                <a:gd name="T13" fmla="*/ 2147483647 h 747"/>
                <a:gd name="T14" fmla="*/ 2147483647 w 763"/>
                <a:gd name="T15" fmla="*/ 2147483647 h 747"/>
                <a:gd name="T16" fmla="*/ 2147483647 w 763"/>
                <a:gd name="T17" fmla="*/ 2147483647 h 747"/>
                <a:gd name="T18" fmla="*/ 2147483647 w 763"/>
                <a:gd name="T19" fmla="*/ 2147483647 h 747"/>
                <a:gd name="T20" fmla="*/ 2147483647 w 763"/>
                <a:gd name="T21" fmla="*/ 2147483647 h 747"/>
                <a:gd name="T22" fmla="*/ 2147483647 w 763"/>
                <a:gd name="T23" fmla="*/ 2147483647 h 747"/>
                <a:gd name="T24" fmla="*/ 2147483647 w 763"/>
                <a:gd name="T25" fmla="*/ 2147483647 h 747"/>
                <a:gd name="T26" fmla="*/ 2147483647 w 763"/>
                <a:gd name="T27" fmla="*/ 2147483647 h 747"/>
                <a:gd name="T28" fmla="*/ 2147483647 w 763"/>
                <a:gd name="T29" fmla="*/ 2147483647 h 747"/>
                <a:gd name="T30" fmla="*/ 2147483647 w 763"/>
                <a:gd name="T31" fmla="*/ 2147483647 h 747"/>
                <a:gd name="T32" fmla="*/ 2147483647 w 763"/>
                <a:gd name="T33" fmla="*/ 2147483647 h 747"/>
                <a:gd name="T34" fmla="*/ 2147483647 w 763"/>
                <a:gd name="T35" fmla="*/ 2147483647 h 747"/>
                <a:gd name="T36" fmla="*/ 2147483647 w 763"/>
                <a:gd name="T37" fmla="*/ 2147483647 h 747"/>
                <a:gd name="T38" fmla="*/ 2147483647 w 763"/>
                <a:gd name="T39" fmla="*/ 2147483647 h 747"/>
                <a:gd name="T40" fmla="*/ 2147483647 w 763"/>
                <a:gd name="T41" fmla="*/ 2147483647 h 747"/>
                <a:gd name="T42" fmla="*/ 2147483647 w 763"/>
                <a:gd name="T43" fmla="*/ 2147483647 h 747"/>
                <a:gd name="T44" fmla="*/ 2147483647 w 763"/>
                <a:gd name="T45" fmla="*/ 2147483647 h 747"/>
                <a:gd name="T46" fmla="*/ 2147483647 w 763"/>
                <a:gd name="T47" fmla="*/ 2147483647 h 747"/>
                <a:gd name="T48" fmla="*/ 2147483647 w 763"/>
                <a:gd name="T49" fmla="*/ 2147483647 h 747"/>
                <a:gd name="T50" fmla="*/ 2147483647 w 763"/>
                <a:gd name="T51" fmla="*/ 2147483647 h 747"/>
                <a:gd name="T52" fmla="*/ 2147483647 w 763"/>
                <a:gd name="T53" fmla="*/ 2147483647 h 747"/>
                <a:gd name="T54" fmla="*/ 2147483647 w 763"/>
                <a:gd name="T55" fmla="*/ 2147483647 h 747"/>
                <a:gd name="T56" fmla="*/ 2147483647 w 763"/>
                <a:gd name="T57" fmla="*/ 2147483647 h 747"/>
                <a:gd name="T58" fmla="*/ 2147483647 w 763"/>
                <a:gd name="T59" fmla="*/ 2147483647 h 747"/>
                <a:gd name="T60" fmla="*/ 2147483647 w 763"/>
                <a:gd name="T61" fmla="*/ 2147483647 h 747"/>
                <a:gd name="T62" fmla="*/ 2147483647 w 763"/>
                <a:gd name="T63" fmla="*/ 2147483647 h 747"/>
                <a:gd name="T64" fmla="*/ 2147483647 w 763"/>
                <a:gd name="T65" fmla="*/ 2147483647 h 747"/>
                <a:gd name="T66" fmla="*/ 2147483647 w 763"/>
                <a:gd name="T67" fmla="*/ 2147483647 h 747"/>
                <a:gd name="T68" fmla="*/ 2147483647 w 763"/>
                <a:gd name="T69" fmla="*/ 2147483647 h 747"/>
                <a:gd name="T70" fmla="*/ 2147483647 w 763"/>
                <a:gd name="T71" fmla="*/ 2147483647 h 747"/>
                <a:gd name="T72" fmla="*/ 2147483647 w 763"/>
                <a:gd name="T73" fmla="*/ 2147483647 h 74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63" h="747">
                  <a:moveTo>
                    <a:pt x="748" y="419"/>
                  </a:moveTo>
                  <a:cubicBezTo>
                    <a:pt x="742" y="467"/>
                    <a:pt x="721" y="520"/>
                    <a:pt x="694" y="558"/>
                  </a:cubicBezTo>
                  <a:cubicBezTo>
                    <a:pt x="667" y="598"/>
                    <a:pt x="637" y="622"/>
                    <a:pt x="629" y="629"/>
                  </a:cubicBezTo>
                  <a:cubicBezTo>
                    <a:pt x="619" y="634"/>
                    <a:pt x="634" y="626"/>
                    <a:pt x="672" y="580"/>
                  </a:cubicBezTo>
                  <a:cubicBezTo>
                    <a:pt x="690" y="557"/>
                    <a:pt x="713" y="523"/>
                    <a:pt x="729" y="474"/>
                  </a:cubicBezTo>
                  <a:cubicBezTo>
                    <a:pt x="745" y="426"/>
                    <a:pt x="755" y="361"/>
                    <a:pt x="735" y="289"/>
                  </a:cubicBezTo>
                  <a:cubicBezTo>
                    <a:pt x="736" y="296"/>
                    <a:pt x="744" y="339"/>
                    <a:pt x="739" y="381"/>
                  </a:cubicBezTo>
                  <a:cubicBezTo>
                    <a:pt x="736" y="423"/>
                    <a:pt x="720" y="463"/>
                    <a:pt x="718" y="465"/>
                  </a:cubicBezTo>
                  <a:cubicBezTo>
                    <a:pt x="715" y="467"/>
                    <a:pt x="738" y="407"/>
                    <a:pt x="735" y="345"/>
                  </a:cubicBezTo>
                  <a:cubicBezTo>
                    <a:pt x="735" y="284"/>
                    <a:pt x="708" y="228"/>
                    <a:pt x="708" y="232"/>
                  </a:cubicBezTo>
                  <a:cubicBezTo>
                    <a:pt x="708" y="238"/>
                    <a:pt x="717" y="270"/>
                    <a:pt x="719" y="303"/>
                  </a:cubicBezTo>
                  <a:cubicBezTo>
                    <a:pt x="721" y="322"/>
                    <a:pt x="720" y="341"/>
                    <a:pt x="719" y="355"/>
                  </a:cubicBezTo>
                  <a:cubicBezTo>
                    <a:pt x="718" y="353"/>
                    <a:pt x="718" y="351"/>
                    <a:pt x="718" y="349"/>
                  </a:cubicBezTo>
                  <a:cubicBezTo>
                    <a:pt x="709" y="283"/>
                    <a:pt x="686" y="197"/>
                    <a:pt x="636" y="144"/>
                  </a:cubicBezTo>
                  <a:cubicBezTo>
                    <a:pt x="618" y="123"/>
                    <a:pt x="596" y="104"/>
                    <a:pt x="570" y="90"/>
                  </a:cubicBezTo>
                  <a:cubicBezTo>
                    <a:pt x="553" y="79"/>
                    <a:pt x="531" y="71"/>
                    <a:pt x="509" y="66"/>
                  </a:cubicBezTo>
                  <a:cubicBezTo>
                    <a:pt x="501" y="63"/>
                    <a:pt x="481" y="59"/>
                    <a:pt x="474" y="53"/>
                  </a:cubicBezTo>
                  <a:cubicBezTo>
                    <a:pt x="542" y="65"/>
                    <a:pt x="606" y="98"/>
                    <a:pt x="651" y="148"/>
                  </a:cubicBezTo>
                  <a:cubicBezTo>
                    <a:pt x="649" y="144"/>
                    <a:pt x="649" y="140"/>
                    <a:pt x="645" y="137"/>
                  </a:cubicBezTo>
                  <a:cubicBezTo>
                    <a:pt x="647" y="137"/>
                    <a:pt x="649" y="136"/>
                    <a:pt x="649" y="136"/>
                  </a:cubicBezTo>
                  <a:cubicBezTo>
                    <a:pt x="649" y="136"/>
                    <a:pt x="645" y="131"/>
                    <a:pt x="640" y="126"/>
                  </a:cubicBezTo>
                  <a:cubicBezTo>
                    <a:pt x="650" y="130"/>
                    <a:pt x="671" y="158"/>
                    <a:pt x="665" y="147"/>
                  </a:cubicBezTo>
                  <a:cubicBezTo>
                    <a:pt x="648" y="120"/>
                    <a:pt x="624" y="98"/>
                    <a:pt x="596" y="81"/>
                  </a:cubicBezTo>
                  <a:cubicBezTo>
                    <a:pt x="591" y="77"/>
                    <a:pt x="587" y="73"/>
                    <a:pt x="583" y="70"/>
                  </a:cubicBezTo>
                  <a:cubicBezTo>
                    <a:pt x="584" y="72"/>
                    <a:pt x="586" y="74"/>
                    <a:pt x="588" y="76"/>
                  </a:cubicBezTo>
                  <a:cubicBezTo>
                    <a:pt x="583" y="73"/>
                    <a:pt x="577" y="71"/>
                    <a:pt x="572" y="68"/>
                  </a:cubicBezTo>
                  <a:cubicBezTo>
                    <a:pt x="567" y="65"/>
                    <a:pt x="562" y="61"/>
                    <a:pt x="556" y="59"/>
                  </a:cubicBezTo>
                  <a:cubicBezTo>
                    <a:pt x="544" y="47"/>
                    <a:pt x="531" y="37"/>
                    <a:pt x="512" y="27"/>
                  </a:cubicBezTo>
                  <a:cubicBezTo>
                    <a:pt x="460" y="2"/>
                    <a:pt x="390" y="1"/>
                    <a:pt x="327" y="11"/>
                  </a:cubicBezTo>
                  <a:cubicBezTo>
                    <a:pt x="236" y="26"/>
                    <a:pt x="145" y="79"/>
                    <a:pt x="88" y="162"/>
                  </a:cubicBezTo>
                  <a:cubicBezTo>
                    <a:pt x="29" y="243"/>
                    <a:pt x="5" y="351"/>
                    <a:pt x="27" y="452"/>
                  </a:cubicBezTo>
                  <a:cubicBezTo>
                    <a:pt x="29" y="462"/>
                    <a:pt x="34" y="484"/>
                    <a:pt x="42" y="499"/>
                  </a:cubicBezTo>
                  <a:cubicBezTo>
                    <a:pt x="0" y="375"/>
                    <a:pt x="30" y="238"/>
                    <a:pt x="109" y="144"/>
                  </a:cubicBezTo>
                  <a:cubicBezTo>
                    <a:pt x="187" y="49"/>
                    <a:pt x="312" y="0"/>
                    <a:pt x="426" y="13"/>
                  </a:cubicBezTo>
                  <a:cubicBezTo>
                    <a:pt x="471" y="20"/>
                    <a:pt x="514" y="34"/>
                    <a:pt x="552" y="56"/>
                  </a:cubicBezTo>
                  <a:cubicBezTo>
                    <a:pt x="501" y="29"/>
                    <a:pt x="442" y="15"/>
                    <a:pt x="381" y="18"/>
                  </a:cubicBezTo>
                  <a:cubicBezTo>
                    <a:pt x="312" y="20"/>
                    <a:pt x="241" y="44"/>
                    <a:pt x="182" y="87"/>
                  </a:cubicBezTo>
                  <a:cubicBezTo>
                    <a:pt x="123" y="130"/>
                    <a:pt x="76" y="192"/>
                    <a:pt x="51" y="263"/>
                  </a:cubicBezTo>
                  <a:cubicBezTo>
                    <a:pt x="25" y="333"/>
                    <a:pt x="22" y="413"/>
                    <a:pt x="43" y="487"/>
                  </a:cubicBezTo>
                  <a:cubicBezTo>
                    <a:pt x="46" y="496"/>
                    <a:pt x="49" y="505"/>
                    <a:pt x="52" y="514"/>
                  </a:cubicBezTo>
                  <a:cubicBezTo>
                    <a:pt x="49" y="512"/>
                    <a:pt x="45" y="506"/>
                    <a:pt x="42" y="499"/>
                  </a:cubicBezTo>
                  <a:cubicBezTo>
                    <a:pt x="45" y="509"/>
                    <a:pt x="49" y="519"/>
                    <a:pt x="53" y="529"/>
                  </a:cubicBezTo>
                  <a:cubicBezTo>
                    <a:pt x="72" y="573"/>
                    <a:pt x="102" y="615"/>
                    <a:pt x="140" y="648"/>
                  </a:cubicBezTo>
                  <a:cubicBezTo>
                    <a:pt x="124" y="632"/>
                    <a:pt x="110" y="615"/>
                    <a:pt x="98" y="597"/>
                  </a:cubicBezTo>
                  <a:cubicBezTo>
                    <a:pt x="126" y="633"/>
                    <a:pt x="161" y="664"/>
                    <a:pt x="201" y="686"/>
                  </a:cubicBezTo>
                  <a:cubicBezTo>
                    <a:pt x="227" y="699"/>
                    <a:pt x="269" y="725"/>
                    <a:pt x="299" y="731"/>
                  </a:cubicBezTo>
                  <a:cubicBezTo>
                    <a:pt x="364" y="746"/>
                    <a:pt x="436" y="747"/>
                    <a:pt x="502" y="730"/>
                  </a:cubicBezTo>
                  <a:cubicBezTo>
                    <a:pt x="568" y="714"/>
                    <a:pt x="628" y="679"/>
                    <a:pt x="669" y="634"/>
                  </a:cubicBezTo>
                  <a:cubicBezTo>
                    <a:pt x="681" y="624"/>
                    <a:pt x="692" y="613"/>
                    <a:pt x="703" y="602"/>
                  </a:cubicBezTo>
                  <a:cubicBezTo>
                    <a:pt x="689" y="614"/>
                    <a:pt x="674" y="627"/>
                    <a:pt x="661" y="638"/>
                  </a:cubicBezTo>
                  <a:cubicBezTo>
                    <a:pt x="659" y="639"/>
                    <a:pt x="658" y="640"/>
                    <a:pt x="657" y="641"/>
                  </a:cubicBezTo>
                  <a:cubicBezTo>
                    <a:pt x="653" y="644"/>
                    <a:pt x="651" y="646"/>
                    <a:pt x="649" y="648"/>
                  </a:cubicBezTo>
                  <a:cubicBezTo>
                    <a:pt x="612" y="670"/>
                    <a:pt x="561" y="702"/>
                    <a:pt x="498" y="720"/>
                  </a:cubicBezTo>
                  <a:cubicBezTo>
                    <a:pt x="435" y="740"/>
                    <a:pt x="363" y="743"/>
                    <a:pt x="303" y="728"/>
                  </a:cubicBezTo>
                  <a:cubicBezTo>
                    <a:pt x="270" y="719"/>
                    <a:pt x="238" y="706"/>
                    <a:pt x="208" y="688"/>
                  </a:cubicBezTo>
                  <a:cubicBezTo>
                    <a:pt x="220" y="692"/>
                    <a:pt x="238" y="697"/>
                    <a:pt x="252" y="702"/>
                  </a:cubicBezTo>
                  <a:cubicBezTo>
                    <a:pt x="319" y="731"/>
                    <a:pt x="403" y="740"/>
                    <a:pt x="470" y="723"/>
                  </a:cubicBezTo>
                  <a:cubicBezTo>
                    <a:pt x="435" y="726"/>
                    <a:pt x="403" y="724"/>
                    <a:pt x="368" y="721"/>
                  </a:cubicBezTo>
                  <a:cubicBezTo>
                    <a:pt x="350" y="719"/>
                    <a:pt x="326" y="721"/>
                    <a:pt x="310" y="716"/>
                  </a:cubicBezTo>
                  <a:cubicBezTo>
                    <a:pt x="227" y="692"/>
                    <a:pt x="160" y="657"/>
                    <a:pt x="113" y="590"/>
                  </a:cubicBezTo>
                  <a:cubicBezTo>
                    <a:pt x="109" y="584"/>
                    <a:pt x="109" y="578"/>
                    <a:pt x="106" y="572"/>
                  </a:cubicBezTo>
                  <a:cubicBezTo>
                    <a:pt x="158" y="648"/>
                    <a:pt x="237" y="691"/>
                    <a:pt x="328" y="712"/>
                  </a:cubicBezTo>
                  <a:cubicBezTo>
                    <a:pt x="343" y="716"/>
                    <a:pt x="355" y="718"/>
                    <a:pt x="368" y="721"/>
                  </a:cubicBezTo>
                  <a:cubicBezTo>
                    <a:pt x="382" y="721"/>
                    <a:pt x="394" y="720"/>
                    <a:pt x="405" y="720"/>
                  </a:cubicBezTo>
                  <a:cubicBezTo>
                    <a:pt x="464" y="721"/>
                    <a:pt x="496" y="705"/>
                    <a:pt x="524" y="691"/>
                  </a:cubicBezTo>
                  <a:cubicBezTo>
                    <a:pt x="553" y="676"/>
                    <a:pt x="579" y="661"/>
                    <a:pt x="625" y="633"/>
                  </a:cubicBezTo>
                  <a:cubicBezTo>
                    <a:pt x="605" y="647"/>
                    <a:pt x="579" y="666"/>
                    <a:pt x="552" y="682"/>
                  </a:cubicBezTo>
                  <a:cubicBezTo>
                    <a:pt x="525" y="698"/>
                    <a:pt x="498" y="710"/>
                    <a:pt x="481" y="717"/>
                  </a:cubicBezTo>
                  <a:cubicBezTo>
                    <a:pt x="515" y="709"/>
                    <a:pt x="563" y="690"/>
                    <a:pt x="606" y="660"/>
                  </a:cubicBezTo>
                  <a:cubicBezTo>
                    <a:pt x="649" y="630"/>
                    <a:pt x="684" y="591"/>
                    <a:pt x="707" y="560"/>
                  </a:cubicBezTo>
                  <a:cubicBezTo>
                    <a:pt x="734" y="522"/>
                    <a:pt x="741" y="503"/>
                    <a:pt x="747" y="485"/>
                  </a:cubicBezTo>
                  <a:cubicBezTo>
                    <a:pt x="752" y="468"/>
                    <a:pt x="756" y="451"/>
                    <a:pt x="761" y="412"/>
                  </a:cubicBezTo>
                  <a:cubicBezTo>
                    <a:pt x="763" y="404"/>
                    <a:pt x="763" y="381"/>
                    <a:pt x="760" y="357"/>
                  </a:cubicBezTo>
                  <a:cubicBezTo>
                    <a:pt x="756" y="333"/>
                    <a:pt x="750" y="308"/>
                    <a:pt x="745" y="293"/>
                  </a:cubicBezTo>
                  <a:cubicBezTo>
                    <a:pt x="755" y="347"/>
                    <a:pt x="755" y="390"/>
                    <a:pt x="748" y="419"/>
                  </a:cubicBezTo>
                  <a:close/>
                </a:path>
              </a:pathLst>
            </a:custGeom>
            <a:solidFill>
              <a:srgbClr val="B84D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文本框 13"/>
            <p:cNvSpPr txBox="1">
              <a:spLocks noChangeArrowheads="1"/>
            </p:cNvSpPr>
            <p:nvPr/>
          </p:nvSpPr>
          <p:spPr bwMode="auto">
            <a:xfrm>
              <a:off x="2506091" y="2624196"/>
              <a:ext cx="55656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chemeClr val="bg1"/>
                  </a:solidFill>
                  <a:latin typeface="Impact" pitchFamily="34" charset="0"/>
                </a:rPr>
                <a:t>02</a:t>
              </a:r>
              <a:endParaRPr lang="zh-CN" altLang="en-US" sz="280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sp>
        <p:nvSpPr>
          <p:cNvPr id="14342" name="文本框 14"/>
          <p:cNvSpPr txBox="1">
            <a:spLocks noChangeArrowheads="1"/>
          </p:cNvSpPr>
          <p:nvPr/>
        </p:nvSpPr>
        <p:spPr bwMode="auto">
          <a:xfrm>
            <a:off x="7085013" y="2670175"/>
            <a:ext cx="34401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7F7F7F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rgbClr val="7F7F7F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  <p:grpSp>
        <p:nvGrpSpPr>
          <p:cNvPr id="14343" name="组合 15"/>
          <p:cNvGrpSpPr>
            <a:grpSpLocks/>
          </p:cNvGrpSpPr>
          <p:nvPr/>
        </p:nvGrpSpPr>
        <p:grpSpPr bwMode="auto">
          <a:xfrm>
            <a:off x="6054725" y="3640138"/>
            <a:ext cx="935038" cy="914400"/>
            <a:chOff x="2295607" y="2428493"/>
            <a:chExt cx="934251" cy="914626"/>
          </a:xfrm>
        </p:grpSpPr>
        <p:sp>
          <p:nvSpPr>
            <p:cNvPr id="14349" name="Freeform 5"/>
            <p:cNvSpPr>
              <a:spLocks/>
            </p:cNvSpPr>
            <p:nvPr/>
          </p:nvSpPr>
          <p:spPr bwMode="auto">
            <a:xfrm>
              <a:off x="2295607" y="2428493"/>
              <a:ext cx="934251" cy="914626"/>
            </a:xfrm>
            <a:custGeom>
              <a:avLst/>
              <a:gdLst>
                <a:gd name="T0" fmla="*/ 2147483647 w 763"/>
                <a:gd name="T1" fmla="*/ 2147483647 h 747"/>
                <a:gd name="T2" fmla="*/ 2147483647 w 763"/>
                <a:gd name="T3" fmla="*/ 2147483647 h 747"/>
                <a:gd name="T4" fmla="*/ 2147483647 w 763"/>
                <a:gd name="T5" fmla="*/ 2147483647 h 747"/>
                <a:gd name="T6" fmla="*/ 2147483647 w 763"/>
                <a:gd name="T7" fmla="*/ 2147483647 h 747"/>
                <a:gd name="T8" fmla="*/ 2147483647 w 763"/>
                <a:gd name="T9" fmla="*/ 2147483647 h 747"/>
                <a:gd name="T10" fmla="*/ 2147483647 w 763"/>
                <a:gd name="T11" fmla="*/ 2147483647 h 747"/>
                <a:gd name="T12" fmla="*/ 2147483647 w 763"/>
                <a:gd name="T13" fmla="*/ 2147483647 h 747"/>
                <a:gd name="T14" fmla="*/ 2147483647 w 763"/>
                <a:gd name="T15" fmla="*/ 2147483647 h 747"/>
                <a:gd name="T16" fmla="*/ 2147483647 w 763"/>
                <a:gd name="T17" fmla="*/ 2147483647 h 747"/>
                <a:gd name="T18" fmla="*/ 2147483647 w 763"/>
                <a:gd name="T19" fmla="*/ 2147483647 h 747"/>
                <a:gd name="T20" fmla="*/ 2147483647 w 763"/>
                <a:gd name="T21" fmla="*/ 2147483647 h 747"/>
                <a:gd name="T22" fmla="*/ 2147483647 w 763"/>
                <a:gd name="T23" fmla="*/ 2147483647 h 747"/>
                <a:gd name="T24" fmla="*/ 2147483647 w 763"/>
                <a:gd name="T25" fmla="*/ 2147483647 h 747"/>
                <a:gd name="T26" fmla="*/ 2147483647 w 763"/>
                <a:gd name="T27" fmla="*/ 2147483647 h 747"/>
                <a:gd name="T28" fmla="*/ 2147483647 w 763"/>
                <a:gd name="T29" fmla="*/ 2147483647 h 747"/>
                <a:gd name="T30" fmla="*/ 2147483647 w 763"/>
                <a:gd name="T31" fmla="*/ 2147483647 h 747"/>
                <a:gd name="T32" fmla="*/ 2147483647 w 763"/>
                <a:gd name="T33" fmla="*/ 2147483647 h 747"/>
                <a:gd name="T34" fmla="*/ 2147483647 w 763"/>
                <a:gd name="T35" fmla="*/ 2147483647 h 747"/>
                <a:gd name="T36" fmla="*/ 2147483647 w 763"/>
                <a:gd name="T37" fmla="*/ 2147483647 h 747"/>
                <a:gd name="T38" fmla="*/ 2147483647 w 763"/>
                <a:gd name="T39" fmla="*/ 2147483647 h 747"/>
                <a:gd name="T40" fmla="*/ 2147483647 w 763"/>
                <a:gd name="T41" fmla="*/ 2147483647 h 747"/>
                <a:gd name="T42" fmla="*/ 2147483647 w 763"/>
                <a:gd name="T43" fmla="*/ 2147483647 h 747"/>
                <a:gd name="T44" fmla="*/ 2147483647 w 763"/>
                <a:gd name="T45" fmla="*/ 2147483647 h 747"/>
                <a:gd name="T46" fmla="*/ 2147483647 w 763"/>
                <a:gd name="T47" fmla="*/ 2147483647 h 747"/>
                <a:gd name="T48" fmla="*/ 2147483647 w 763"/>
                <a:gd name="T49" fmla="*/ 2147483647 h 747"/>
                <a:gd name="T50" fmla="*/ 2147483647 w 763"/>
                <a:gd name="T51" fmla="*/ 2147483647 h 747"/>
                <a:gd name="T52" fmla="*/ 2147483647 w 763"/>
                <a:gd name="T53" fmla="*/ 2147483647 h 747"/>
                <a:gd name="T54" fmla="*/ 2147483647 w 763"/>
                <a:gd name="T55" fmla="*/ 2147483647 h 747"/>
                <a:gd name="T56" fmla="*/ 2147483647 w 763"/>
                <a:gd name="T57" fmla="*/ 2147483647 h 747"/>
                <a:gd name="T58" fmla="*/ 2147483647 w 763"/>
                <a:gd name="T59" fmla="*/ 2147483647 h 747"/>
                <a:gd name="T60" fmla="*/ 2147483647 w 763"/>
                <a:gd name="T61" fmla="*/ 2147483647 h 747"/>
                <a:gd name="T62" fmla="*/ 2147483647 w 763"/>
                <a:gd name="T63" fmla="*/ 2147483647 h 747"/>
                <a:gd name="T64" fmla="*/ 2147483647 w 763"/>
                <a:gd name="T65" fmla="*/ 2147483647 h 747"/>
                <a:gd name="T66" fmla="*/ 2147483647 w 763"/>
                <a:gd name="T67" fmla="*/ 2147483647 h 747"/>
                <a:gd name="T68" fmla="*/ 2147483647 w 763"/>
                <a:gd name="T69" fmla="*/ 2147483647 h 747"/>
                <a:gd name="T70" fmla="*/ 2147483647 w 763"/>
                <a:gd name="T71" fmla="*/ 2147483647 h 747"/>
                <a:gd name="T72" fmla="*/ 2147483647 w 763"/>
                <a:gd name="T73" fmla="*/ 2147483647 h 74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63" h="747">
                  <a:moveTo>
                    <a:pt x="748" y="419"/>
                  </a:moveTo>
                  <a:cubicBezTo>
                    <a:pt x="742" y="467"/>
                    <a:pt x="721" y="520"/>
                    <a:pt x="694" y="558"/>
                  </a:cubicBezTo>
                  <a:cubicBezTo>
                    <a:pt x="667" y="598"/>
                    <a:pt x="637" y="622"/>
                    <a:pt x="629" y="629"/>
                  </a:cubicBezTo>
                  <a:cubicBezTo>
                    <a:pt x="619" y="634"/>
                    <a:pt x="634" y="626"/>
                    <a:pt x="672" y="580"/>
                  </a:cubicBezTo>
                  <a:cubicBezTo>
                    <a:pt x="690" y="557"/>
                    <a:pt x="713" y="523"/>
                    <a:pt x="729" y="474"/>
                  </a:cubicBezTo>
                  <a:cubicBezTo>
                    <a:pt x="745" y="426"/>
                    <a:pt x="755" y="361"/>
                    <a:pt x="735" y="289"/>
                  </a:cubicBezTo>
                  <a:cubicBezTo>
                    <a:pt x="736" y="296"/>
                    <a:pt x="744" y="339"/>
                    <a:pt x="739" y="381"/>
                  </a:cubicBezTo>
                  <a:cubicBezTo>
                    <a:pt x="736" y="423"/>
                    <a:pt x="720" y="463"/>
                    <a:pt x="718" y="465"/>
                  </a:cubicBezTo>
                  <a:cubicBezTo>
                    <a:pt x="715" y="467"/>
                    <a:pt x="738" y="407"/>
                    <a:pt x="735" y="345"/>
                  </a:cubicBezTo>
                  <a:cubicBezTo>
                    <a:pt x="735" y="284"/>
                    <a:pt x="708" y="228"/>
                    <a:pt x="708" y="232"/>
                  </a:cubicBezTo>
                  <a:cubicBezTo>
                    <a:pt x="708" y="238"/>
                    <a:pt x="717" y="270"/>
                    <a:pt x="719" y="303"/>
                  </a:cubicBezTo>
                  <a:cubicBezTo>
                    <a:pt x="721" y="322"/>
                    <a:pt x="720" y="341"/>
                    <a:pt x="719" y="355"/>
                  </a:cubicBezTo>
                  <a:cubicBezTo>
                    <a:pt x="718" y="353"/>
                    <a:pt x="718" y="351"/>
                    <a:pt x="718" y="349"/>
                  </a:cubicBezTo>
                  <a:cubicBezTo>
                    <a:pt x="709" y="283"/>
                    <a:pt x="686" y="197"/>
                    <a:pt x="636" y="144"/>
                  </a:cubicBezTo>
                  <a:cubicBezTo>
                    <a:pt x="618" y="123"/>
                    <a:pt x="596" y="104"/>
                    <a:pt x="570" y="90"/>
                  </a:cubicBezTo>
                  <a:cubicBezTo>
                    <a:pt x="553" y="79"/>
                    <a:pt x="531" y="71"/>
                    <a:pt x="509" y="66"/>
                  </a:cubicBezTo>
                  <a:cubicBezTo>
                    <a:pt x="501" y="63"/>
                    <a:pt x="481" y="59"/>
                    <a:pt x="474" y="53"/>
                  </a:cubicBezTo>
                  <a:cubicBezTo>
                    <a:pt x="542" y="65"/>
                    <a:pt x="606" y="98"/>
                    <a:pt x="651" y="148"/>
                  </a:cubicBezTo>
                  <a:cubicBezTo>
                    <a:pt x="649" y="144"/>
                    <a:pt x="649" y="140"/>
                    <a:pt x="645" y="137"/>
                  </a:cubicBezTo>
                  <a:cubicBezTo>
                    <a:pt x="647" y="137"/>
                    <a:pt x="649" y="136"/>
                    <a:pt x="649" y="136"/>
                  </a:cubicBezTo>
                  <a:cubicBezTo>
                    <a:pt x="649" y="136"/>
                    <a:pt x="645" y="131"/>
                    <a:pt x="640" y="126"/>
                  </a:cubicBezTo>
                  <a:cubicBezTo>
                    <a:pt x="650" y="130"/>
                    <a:pt x="671" y="158"/>
                    <a:pt x="665" y="147"/>
                  </a:cubicBezTo>
                  <a:cubicBezTo>
                    <a:pt x="648" y="120"/>
                    <a:pt x="624" y="98"/>
                    <a:pt x="596" y="81"/>
                  </a:cubicBezTo>
                  <a:cubicBezTo>
                    <a:pt x="591" y="77"/>
                    <a:pt x="587" y="73"/>
                    <a:pt x="583" y="70"/>
                  </a:cubicBezTo>
                  <a:cubicBezTo>
                    <a:pt x="584" y="72"/>
                    <a:pt x="586" y="74"/>
                    <a:pt x="588" y="76"/>
                  </a:cubicBezTo>
                  <a:cubicBezTo>
                    <a:pt x="583" y="73"/>
                    <a:pt x="577" y="71"/>
                    <a:pt x="572" y="68"/>
                  </a:cubicBezTo>
                  <a:cubicBezTo>
                    <a:pt x="567" y="65"/>
                    <a:pt x="562" y="61"/>
                    <a:pt x="556" y="59"/>
                  </a:cubicBezTo>
                  <a:cubicBezTo>
                    <a:pt x="544" y="47"/>
                    <a:pt x="531" y="37"/>
                    <a:pt x="512" y="27"/>
                  </a:cubicBezTo>
                  <a:cubicBezTo>
                    <a:pt x="460" y="2"/>
                    <a:pt x="390" y="1"/>
                    <a:pt x="327" y="11"/>
                  </a:cubicBezTo>
                  <a:cubicBezTo>
                    <a:pt x="236" y="26"/>
                    <a:pt x="145" y="79"/>
                    <a:pt x="88" y="162"/>
                  </a:cubicBezTo>
                  <a:cubicBezTo>
                    <a:pt x="29" y="243"/>
                    <a:pt x="5" y="351"/>
                    <a:pt x="27" y="452"/>
                  </a:cubicBezTo>
                  <a:cubicBezTo>
                    <a:pt x="29" y="462"/>
                    <a:pt x="34" y="484"/>
                    <a:pt x="42" y="499"/>
                  </a:cubicBezTo>
                  <a:cubicBezTo>
                    <a:pt x="0" y="375"/>
                    <a:pt x="30" y="238"/>
                    <a:pt x="109" y="144"/>
                  </a:cubicBezTo>
                  <a:cubicBezTo>
                    <a:pt x="187" y="49"/>
                    <a:pt x="312" y="0"/>
                    <a:pt x="426" y="13"/>
                  </a:cubicBezTo>
                  <a:cubicBezTo>
                    <a:pt x="471" y="20"/>
                    <a:pt x="514" y="34"/>
                    <a:pt x="552" y="56"/>
                  </a:cubicBezTo>
                  <a:cubicBezTo>
                    <a:pt x="501" y="29"/>
                    <a:pt x="442" y="15"/>
                    <a:pt x="381" y="18"/>
                  </a:cubicBezTo>
                  <a:cubicBezTo>
                    <a:pt x="312" y="20"/>
                    <a:pt x="241" y="44"/>
                    <a:pt x="182" y="87"/>
                  </a:cubicBezTo>
                  <a:cubicBezTo>
                    <a:pt x="123" y="130"/>
                    <a:pt x="76" y="192"/>
                    <a:pt x="51" y="263"/>
                  </a:cubicBezTo>
                  <a:cubicBezTo>
                    <a:pt x="25" y="333"/>
                    <a:pt x="22" y="413"/>
                    <a:pt x="43" y="487"/>
                  </a:cubicBezTo>
                  <a:cubicBezTo>
                    <a:pt x="46" y="496"/>
                    <a:pt x="49" y="505"/>
                    <a:pt x="52" y="514"/>
                  </a:cubicBezTo>
                  <a:cubicBezTo>
                    <a:pt x="49" y="512"/>
                    <a:pt x="45" y="506"/>
                    <a:pt x="42" y="499"/>
                  </a:cubicBezTo>
                  <a:cubicBezTo>
                    <a:pt x="45" y="509"/>
                    <a:pt x="49" y="519"/>
                    <a:pt x="53" y="529"/>
                  </a:cubicBezTo>
                  <a:cubicBezTo>
                    <a:pt x="72" y="573"/>
                    <a:pt x="102" y="615"/>
                    <a:pt x="140" y="648"/>
                  </a:cubicBezTo>
                  <a:cubicBezTo>
                    <a:pt x="124" y="632"/>
                    <a:pt x="110" y="615"/>
                    <a:pt x="98" y="597"/>
                  </a:cubicBezTo>
                  <a:cubicBezTo>
                    <a:pt x="126" y="633"/>
                    <a:pt x="161" y="664"/>
                    <a:pt x="201" y="686"/>
                  </a:cubicBezTo>
                  <a:cubicBezTo>
                    <a:pt x="227" y="699"/>
                    <a:pt x="269" y="725"/>
                    <a:pt x="299" y="731"/>
                  </a:cubicBezTo>
                  <a:cubicBezTo>
                    <a:pt x="364" y="746"/>
                    <a:pt x="436" y="747"/>
                    <a:pt x="502" y="730"/>
                  </a:cubicBezTo>
                  <a:cubicBezTo>
                    <a:pt x="568" y="714"/>
                    <a:pt x="628" y="679"/>
                    <a:pt x="669" y="634"/>
                  </a:cubicBezTo>
                  <a:cubicBezTo>
                    <a:pt x="681" y="624"/>
                    <a:pt x="692" y="613"/>
                    <a:pt x="703" y="602"/>
                  </a:cubicBezTo>
                  <a:cubicBezTo>
                    <a:pt x="689" y="614"/>
                    <a:pt x="674" y="627"/>
                    <a:pt x="661" y="638"/>
                  </a:cubicBezTo>
                  <a:cubicBezTo>
                    <a:pt x="659" y="639"/>
                    <a:pt x="658" y="640"/>
                    <a:pt x="657" y="641"/>
                  </a:cubicBezTo>
                  <a:cubicBezTo>
                    <a:pt x="653" y="644"/>
                    <a:pt x="651" y="646"/>
                    <a:pt x="649" y="648"/>
                  </a:cubicBezTo>
                  <a:cubicBezTo>
                    <a:pt x="612" y="670"/>
                    <a:pt x="561" y="702"/>
                    <a:pt x="498" y="720"/>
                  </a:cubicBezTo>
                  <a:cubicBezTo>
                    <a:pt x="435" y="740"/>
                    <a:pt x="363" y="743"/>
                    <a:pt x="303" y="728"/>
                  </a:cubicBezTo>
                  <a:cubicBezTo>
                    <a:pt x="270" y="719"/>
                    <a:pt x="238" y="706"/>
                    <a:pt x="208" y="688"/>
                  </a:cubicBezTo>
                  <a:cubicBezTo>
                    <a:pt x="220" y="692"/>
                    <a:pt x="238" y="697"/>
                    <a:pt x="252" y="702"/>
                  </a:cubicBezTo>
                  <a:cubicBezTo>
                    <a:pt x="319" y="731"/>
                    <a:pt x="403" y="740"/>
                    <a:pt x="470" y="723"/>
                  </a:cubicBezTo>
                  <a:cubicBezTo>
                    <a:pt x="435" y="726"/>
                    <a:pt x="403" y="724"/>
                    <a:pt x="368" y="721"/>
                  </a:cubicBezTo>
                  <a:cubicBezTo>
                    <a:pt x="350" y="719"/>
                    <a:pt x="326" y="721"/>
                    <a:pt x="310" y="716"/>
                  </a:cubicBezTo>
                  <a:cubicBezTo>
                    <a:pt x="227" y="692"/>
                    <a:pt x="160" y="657"/>
                    <a:pt x="113" y="590"/>
                  </a:cubicBezTo>
                  <a:cubicBezTo>
                    <a:pt x="109" y="584"/>
                    <a:pt x="109" y="578"/>
                    <a:pt x="106" y="572"/>
                  </a:cubicBezTo>
                  <a:cubicBezTo>
                    <a:pt x="158" y="648"/>
                    <a:pt x="237" y="691"/>
                    <a:pt x="328" y="712"/>
                  </a:cubicBezTo>
                  <a:cubicBezTo>
                    <a:pt x="343" y="716"/>
                    <a:pt x="355" y="718"/>
                    <a:pt x="368" y="721"/>
                  </a:cubicBezTo>
                  <a:cubicBezTo>
                    <a:pt x="382" y="721"/>
                    <a:pt x="394" y="720"/>
                    <a:pt x="405" y="720"/>
                  </a:cubicBezTo>
                  <a:cubicBezTo>
                    <a:pt x="464" y="721"/>
                    <a:pt x="496" y="705"/>
                    <a:pt x="524" y="691"/>
                  </a:cubicBezTo>
                  <a:cubicBezTo>
                    <a:pt x="553" y="676"/>
                    <a:pt x="579" y="661"/>
                    <a:pt x="625" y="633"/>
                  </a:cubicBezTo>
                  <a:cubicBezTo>
                    <a:pt x="605" y="647"/>
                    <a:pt x="579" y="666"/>
                    <a:pt x="552" y="682"/>
                  </a:cubicBezTo>
                  <a:cubicBezTo>
                    <a:pt x="525" y="698"/>
                    <a:pt x="498" y="710"/>
                    <a:pt x="481" y="717"/>
                  </a:cubicBezTo>
                  <a:cubicBezTo>
                    <a:pt x="515" y="709"/>
                    <a:pt x="563" y="690"/>
                    <a:pt x="606" y="660"/>
                  </a:cubicBezTo>
                  <a:cubicBezTo>
                    <a:pt x="649" y="630"/>
                    <a:pt x="684" y="591"/>
                    <a:pt x="707" y="560"/>
                  </a:cubicBezTo>
                  <a:cubicBezTo>
                    <a:pt x="734" y="522"/>
                    <a:pt x="741" y="503"/>
                    <a:pt x="747" y="485"/>
                  </a:cubicBezTo>
                  <a:cubicBezTo>
                    <a:pt x="752" y="468"/>
                    <a:pt x="756" y="451"/>
                    <a:pt x="761" y="412"/>
                  </a:cubicBezTo>
                  <a:cubicBezTo>
                    <a:pt x="763" y="404"/>
                    <a:pt x="763" y="381"/>
                    <a:pt x="760" y="357"/>
                  </a:cubicBezTo>
                  <a:cubicBezTo>
                    <a:pt x="756" y="333"/>
                    <a:pt x="750" y="308"/>
                    <a:pt x="745" y="293"/>
                  </a:cubicBezTo>
                  <a:cubicBezTo>
                    <a:pt x="755" y="347"/>
                    <a:pt x="755" y="390"/>
                    <a:pt x="748" y="419"/>
                  </a:cubicBezTo>
                  <a:close/>
                </a:path>
              </a:pathLst>
            </a:custGeom>
            <a:solidFill>
              <a:srgbClr val="A96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文本框 17"/>
            <p:cNvSpPr txBox="1">
              <a:spLocks noChangeArrowheads="1"/>
            </p:cNvSpPr>
            <p:nvPr/>
          </p:nvSpPr>
          <p:spPr bwMode="auto">
            <a:xfrm>
              <a:off x="2506091" y="2624196"/>
              <a:ext cx="5677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chemeClr val="bg1"/>
                  </a:solidFill>
                  <a:latin typeface="Impact" pitchFamily="34" charset="0"/>
                </a:rPr>
                <a:t>03</a:t>
              </a:r>
              <a:endParaRPr lang="zh-CN" altLang="en-US" sz="280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sp>
        <p:nvSpPr>
          <p:cNvPr id="14344" name="文本框 18"/>
          <p:cNvSpPr txBox="1">
            <a:spLocks noChangeArrowheads="1"/>
          </p:cNvSpPr>
          <p:nvPr/>
        </p:nvSpPr>
        <p:spPr bwMode="auto">
          <a:xfrm>
            <a:off x="7085013" y="3854450"/>
            <a:ext cx="34401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7F7F7F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rgbClr val="7F7F7F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  <p:grpSp>
        <p:nvGrpSpPr>
          <p:cNvPr id="14345" name="组合 19"/>
          <p:cNvGrpSpPr>
            <a:grpSpLocks/>
          </p:cNvGrpSpPr>
          <p:nvPr/>
        </p:nvGrpSpPr>
        <p:grpSpPr bwMode="auto">
          <a:xfrm>
            <a:off x="6054725" y="4824413"/>
            <a:ext cx="935038" cy="914400"/>
            <a:chOff x="2295607" y="2428493"/>
            <a:chExt cx="934251" cy="914626"/>
          </a:xfrm>
        </p:grpSpPr>
        <p:sp>
          <p:nvSpPr>
            <p:cNvPr id="14347" name="Freeform 5"/>
            <p:cNvSpPr>
              <a:spLocks/>
            </p:cNvSpPr>
            <p:nvPr/>
          </p:nvSpPr>
          <p:spPr bwMode="auto">
            <a:xfrm>
              <a:off x="2295607" y="2428493"/>
              <a:ext cx="934251" cy="914626"/>
            </a:xfrm>
            <a:custGeom>
              <a:avLst/>
              <a:gdLst>
                <a:gd name="T0" fmla="*/ 2147483647 w 763"/>
                <a:gd name="T1" fmla="*/ 2147483647 h 747"/>
                <a:gd name="T2" fmla="*/ 2147483647 w 763"/>
                <a:gd name="T3" fmla="*/ 2147483647 h 747"/>
                <a:gd name="T4" fmla="*/ 2147483647 w 763"/>
                <a:gd name="T5" fmla="*/ 2147483647 h 747"/>
                <a:gd name="T6" fmla="*/ 2147483647 w 763"/>
                <a:gd name="T7" fmla="*/ 2147483647 h 747"/>
                <a:gd name="T8" fmla="*/ 2147483647 w 763"/>
                <a:gd name="T9" fmla="*/ 2147483647 h 747"/>
                <a:gd name="T10" fmla="*/ 2147483647 w 763"/>
                <a:gd name="T11" fmla="*/ 2147483647 h 747"/>
                <a:gd name="T12" fmla="*/ 2147483647 w 763"/>
                <a:gd name="T13" fmla="*/ 2147483647 h 747"/>
                <a:gd name="T14" fmla="*/ 2147483647 w 763"/>
                <a:gd name="T15" fmla="*/ 2147483647 h 747"/>
                <a:gd name="T16" fmla="*/ 2147483647 w 763"/>
                <a:gd name="T17" fmla="*/ 2147483647 h 747"/>
                <a:gd name="T18" fmla="*/ 2147483647 w 763"/>
                <a:gd name="T19" fmla="*/ 2147483647 h 747"/>
                <a:gd name="T20" fmla="*/ 2147483647 w 763"/>
                <a:gd name="T21" fmla="*/ 2147483647 h 747"/>
                <a:gd name="T22" fmla="*/ 2147483647 w 763"/>
                <a:gd name="T23" fmla="*/ 2147483647 h 747"/>
                <a:gd name="T24" fmla="*/ 2147483647 w 763"/>
                <a:gd name="T25" fmla="*/ 2147483647 h 747"/>
                <a:gd name="T26" fmla="*/ 2147483647 w 763"/>
                <a:gd name="T27" fmla="*/ 2147483647 h 747"/>
                <a:gd name="T28" fmla="*/ 2147483647 w 763"/>
                <a:gd name="T29" fmla="*/ 2147483647 h 747"/>
                <a:gd name="T30" fmla="*/ 2147483647 w 763"/>
                <a:gd name="T31" fmla="*/ 2147483647 h 747"/>
                <a:gd name="T32" fmla="*/ 2147483647 w 763"/>
                <a:gd name="T33" fmla="*/ 2147483647 h 747"/>
                <a:gd name="T34" fmla="*/ 2147483647 w 763"/>
                <a:gd name="T35" fmla="*/ 2147483647 h 747"/>
                <a:gd name="T36" fmla="*/ 2147483647 w 763"/>
                <a:gd name="T37" fmla="*/ 2147483647 h 747"/>
                <a:gd name="T38" fmla="*/ 2147483647 w 763"/>
                <a:gd name="T39" fmla="*/ 2147483647 h 747"/>
                <a:gd name="T40" fmla="*/ 2147483647 w 763"/>
                <a:gd name="T41" fmla="*/ 2147483647 h 747"/>
                <a:gd name="T42" fmla="*/ 2147483647 w 763"/>
                <a:gd name="T43" fmla="*/ 2147483647 h 747"/>
                <a:gd name="T44" fmla="*/ 2147483647 w 763"/>
                <a:gd name="T45" fmla="*/ 2147483647 h 747"/>
                <a:gd name="T46" fmla="*/ 2147483647 w 763"/>
                <a:gd name="T47" fmla="*/ 2147483647 h 747"/>
                <a:gd name="T48" fmla="*/ 2147483647 w 763"/>
                <a:gd name="T49" fmla="*/ 2147483647 h 747"/>
                <a:gd name="T50" fmla="*/ 2147483647 w 763"/>
                <a:gd name="T51" fmla="*/ 2147483647 h 747"/>
                <a:gd name="T52" fmla="*/ 2147483647 w 763"/>
                <a:gd name="T53" fmla="*/ 2147483647 h 747"/>
                <a:gd name="T54" fmla="*/ 2147483647 w 763"/>
                <a:gd name="T55" fmla="*/ 2147483647 h 747"/>
                <a:gd name="T56" fmla="*/ 2147483647 w 763"/>
                <a:gd name="T57" fmla="*/ 2147483647 h 747"/>
                <a:gd name="T58" fmla="*/ 2147483647 w 763"/>
                <a:gd name="T59" fmla="*/ 2147483647 h 747"/>
                <a:gd name="T60" fmla="*/ 2147483647 w 763"/>
                <a:gd name="T61" fmla="*/ 2147483647 h 747"/>
                <a:gd name="T62" fmla="*/ 2147483647 w 763"/>
                <a:gd name="T63" fmla="*/ 2147483647 h 747"/>
                <a:gd name="T64" fmla="*/ 2147483647 w 763"/>
                <a:gd name="T65" fmla="*/ 2147483647 h 747"/>
                <a:gd name="T66" fmla="*/ 2147483647 w 763"/>
                <a:gd name="T67" fmla="*/ 2147483647 h 747"/>
                <a:gd name="T68" fmla="*/ 2147483647 w 763"/>
                <a:gd name="T69" fmla="*/ 2147483647 h 747"/>
                <a:gd name="T70" fmla="*/ 2147483647 w 763"/>
                <a:gd name="T71" fmla="*/ 2147483647 h 747"/>
                <a:gd name="T72" fmla="*/ 2147483647 w 763"/>
                <a:gd name="T73" fmla="*/ 2147483647 h 74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63" h="747">
                  <a:moveTo>
                    <a:pt x="748" y="419"/>
                  </a:moveTo>
                  <a:cubicBezTo>
                    <a:pt x="742" y="467"/>
                    <a:pt x="721" y="520"/>
                    <a:pt x="694" y="558"/>
                  </a:cubicBezTo>
                  <a:cubicBezTo>
                    <a:pt x="667" y="598"/>
                    <a:pt x="637" y="622"/>
                    <a:pt x="629" y="629"/>
                  </a:cubicBezTo>
                  <a:cubicBezTo>
                    <a:pt x="619" y="634"/>
                    <a:pt x="634" y="626"/>
                    <a:pt x="672" y="580"/>
                  </a:cubicBezTo>
                  <a:cubicBezTo>
                    <a:pt x="690" y="557"/>
                    <a:pt x="713" y="523"/>
                    <a:pt x="729" y="474"/>
                  </a:cubicBezTo>
                  <a:cubicBezTo>
                    <a:pt x="745" y="426"/>
                    <a:pt x="755" y="361"/>
                    <a:pt x="735" y="289"/>
                  </a:cubicBezTo>
                  <a:cubicBezTo>
                    <a:pt x="736" y="296"/>
                    <a:pt x="744" y="339"/>
                    <a:pt x="739" y="381"/>
                  </a:cubicBezTo>
                  <a:cubicBezTo>
                    <a:pt x="736" y="423"/>
                    <a:pt x="720" y="463"/>
                    <a:pt x="718" y="465"/>
                  </a:cubicBezTo>
                  <a:cubicBezTo>
                    <a:pt x="715" y="467"/>
                    <a:pt x="738" y="407"/>
                    <a:pt x="735" y="345"/>
                  </a:cubicBezTo>
                  <a:cubicBezTo>
                    <a:pt x="735" y="284"/>
                    <a:pt x="708" y="228"/>
                    <a:pt x="708" y="232"/>
                  </a:cubicBezTo>
                  <a:cubicBezTo>
                    <a:pt x="708" y="238"/>
                    <a:pt x="717" y="270"/>
                    <a:pt x="719" y="303"/>
                  </a:cubicBezTo>
                  <a:cubicBezTo>
                    <a:pt x="721" y="322"/>
                    <a:pt x="720" y="341"/>
                    <a:pt x="719" y="355"/>
                  </a:cubicBezTo>
                  <a:cubicBezTo>
                    <a:pt x="718" y="353"/>
                    <a:pt x="718" y="351"/>
                    <a:pt x="718" y="349"/>
                  </a:cubicBezTo>
                  <a:cubicBezTo>
                    <a:pt x="709" y="283"/>
                    <a:pt x="686" y="197"/>
                    <a:pt x="636" y="144"/>
                  </a:cubicBezTo>
                  <a:cubicBezTo>
                    <a:pt x="618" y="123"/>
                    <a:pt x="596" y="104"/>
                    <a:pt x="570" y="90"/>
                  </a:cubicBezTo>
                  <a:cubicBezTo>
                    <a:pt x="553" y="79"/>
                    <a:pt x="531" y="71"/>
                    <a:pt x="509" y="66"/>
                  </a:cubicBezTo>
                  <a:cubicBezTo>
                    <a:pt x="501" y="63"/>
                    <a:pt x="481" y="59"/>
                    <a:pt x="474" y="53"/>
                  </a:cubicBezTo>
                  <a:cubicBezTo>
                    <a:pt x="542" y="65"/>
                    <a:pt x="606" y="98"/>
                    <a:pt x="651" y="148"/>
                  </a:cubicBezTo>
                  <a:cubicBezTo>
                    <a:pt x="649" y="144"/>
                    <a:pt x="649" y="140"/>
                    <a:pt x="645" y="137"/>
                  </a:cubicBezTo>
                  <a:cubicBezTo>
                    <a:pt x="647" y="137"/>
                    <a:pt x="649" y="136"/>
                    <a:pt x="649" y="136"/>
                  </a:cubicBezTo>
                  <a:cubicBezTo>
                    <a:pt x="649" y="136"/>
                    <a:pt x="645" y="131"/>
                    <a:pt x="640" y="126"/>
                  </a:cubicBezTo>
                  <a:cubicBezTo>
                    <a:pt x="650" y="130"/>
                    <a:pt x="671" y="158"/>
                    <a:pt x="665" y="147"/>
                  </a:cubicBezTo>
                  <a:cubicBezTo>
                    <a:pt x="648" y="120"/>
                    <a:pt x="624" y="98"/>
                    <a:pt x="596" y="81"/>
                  </a:cubicBezTo>
                  <a:cubicBezTo>
                    <a:pt x="591" y="77"/>
                    <a:pt x="587" y="73"/>
                    <a:pt x="583" y="70"/>
                  </a:cubicBezTo>
                  <a:cubicBezTo>
                    <a:pt x="584" y="72"/>
                    <a:pt x="586" y="74"/>
                    <a:pt x="588" y="76"/>
                  </a:cubicBezTo>
                  <a:cubicBezTo>
                    <a:pt x="583" y="73"/>
                    <a:pt x="577" y="71"/>
                    <a:pt x="572" y="68"/>
                  </a:cubicBezTo>
                  <a:cubicBezTo>
                    <a:pt x="567" y="65"/>
                    <a:pt x="562" y="61"/>
                    <a:pt x="556" y="59"/>
                  </a:cubicBezTo>
                  <a:cubicBezTo>
                    <a:pt x="544" y="47"/>
                    <a:pt x="531" y="37"/>
                    <a:pt x="512" y="27"/>
                  </a:cubicBezTo>
                  <a:cubicBezTo>
                    <a:pt x="460" y="2"/>
                    <a:pt x="390" y="1"/>
                    <a:pt x="327" y="11"/>
                  </a:cubicBezTo>
                  <a:cubicBezTo>
                    <a:pt x="236" y="26"/>
                    <a:pt x="145" y="79"/>
                    <a:pt x="88" y="162"/>
                  </a:cubicBezTo>
                  <a:cubicBezTo>
                    <a:pt x="29" y="243"/>
                    <a:pt x="5" y="351"/>
                    <a:pt x="27" y="452"/>
                  </a:cubicBezTo>
                  <a:cubicBezTo>
                    <a:pt x="29" y="462"/>
                    <a:pt x="34" y="484"/>
                    <a:pt x="42" y="499"/>
                  </a:cubicBezTo>
                  <a:cubicBezTo>
                    <a:pt x="0" y="375"/>
                    <a:pt x="30" y="238"/>
                    <a:pt x="109" y="144"/>
                  </a:cubicBezTo>
                  <a:cubicBezTo>
                    <a:pt x="187" y="49"/>
                    <a:pt x="312" y="0"/>
                    <a:pt x="426" y="13"/>
                  </a:cubicBezTo>
                  <a:cubicBezTo>
                    <a:pt x="471" y="20"/>
                    <a:pt x="514" y="34"/>
                    <a:pt x="552" y="56"/>
                  </a:cubicBezTo>
                  <a:cubicBezTo>
                    <a:pt x="501" y="29"/>
                    <a:pt x="442" y="15"/>
                    <a:pt x="381" y="18"/>
                  </a:cubicBezTo>
                  <a:cubicBezTo>
                    <a:pt x="312" y="20"/>
                    <a:pt x="241" y="44"/>
                    <a:pt x="182" y="87"/>
                  </a:cubicBezTo>
                  <a:cubicBezTo>
                    <a:pt x="123" y="130"/>
                    <a:pt x="76" y="192"/>
                    <a:pt x="51" y="263"/>
                  </a:cubicBezTo>
                  <a:cubicBezTo>
                    <a:pt x="25" y="333"/>
                    <a:pt x="22" y="413"/>
                    <a:pt x="43" y="487"/>
                  </a:cubicBezTo>
                  <a:cubicBezTo>
                    <a:pt x="46" y="496"/>
                    <a:pt x="49" y="505"/>
                    <a:pt x="52" y="514"/>
                  </a:cubicBezTo>
                  <a:cubicBezTo>
                    <a:pt x="49" y="512"/>
                    <a:pt x="45" y="506"/>
                    <a:pt x="42" y="499"/>
                  </a:cubicBezTo>
                  <a:cubicBezTo>
                    <a:pt x="45" y="509"/>
                    <a:pt x="49" y="519"/>
                    <a:pt x="53" y="529"/>
                  </a:cubicBezTo>
                  <a:cubicBezTo>
                    <a:pt x="72" y="573"/>
                    <a:pt x="102" y="615"/>
                    <a:pt x="140" y="648"/>
                  </a:cubicBezTo>
                  <a:cubicBezTo>
                    <a:pt x="124" y="632"/>
                    <a:pt x="110" y="615"/>
                    <a:pt x="98" y="597"/>
                  </a:cubicBezTo>
                  <a:cubicBezTo>
                    <a:pt x="126" y="633"/>
                    <a:pt x="161" y="664"/>
                    <a:pt x="201" y="686"/>
                  </a:cubicBezTo>
                  <a:cubicBezTo>
                    <a:pt x="227" y="699"/>
                    <a:pt x="269" y="725"/>
                    <a:pt x="299" y="731"/>
                  </a:cubicBezTo>
                  <a:cubicBezTo>
                    <a:pt x="364" y="746"/>
                    <a:pt x="436" y="747"/>
                    <a:pt x="502" y="730"/>
                  </a:cubicBezTo>
                  <a:cubicBezTo>
                    <a:pt x="568" y="714"/>
                    <a:pt x="628" y="679"/>
                    <a:pt x="669" y="634"/>
                  </a:cubicBezTo>
                  <a:cubicBezTo>
                    <a:pt x="681" y="624"/>
                    <a:pt x="692" y="613"/>
                    <a:pt x="703" y="602"/>
                  </a:cubicBezTo>
                  <a:cubicBezTo>
                    <a:pt x="689" y="614"/>
                    <a:pt x="674" y="627"/>
                    <a:pt x="661" y="638"/>
                  </a:cubicBezTo>
                  <a:cubicBezTo>
                    <a:pt x="659" y="639"/>
                    <a:pt x="658" y="640"/>
                    <a:pt x="657" y="641"/>
                  </a:cubicBezTo>
                  <a:cubicBezTo>
                    <a:pt x="653" y="644"/>
                    <a:pt x="651" y="646"/>
                    <a:pt x="649" y="648"/>
                  </a:cubicBezTo>
                  <a:cubicBezTo>
                    <a:pt x="612" y="670"/>
                    <a:pt x="561" y="702"/>
                    <a:pt x="498" y="720"/>
                  </a:cubicBezTo>
                  <a:cubicBezTo>
                    <a:pt x="435" y="740"/>
                    <a:pt x="363" y="743"/>
                    <a:pt x="303" y="728"/>
                  </a:cubicBezTo>
                  <a:cubicBezTo>
                    <a:pt x="270" y="719"/>
                    <a:pt x="238" y="706"/>
                    <a:pt x="208" y="688"/>
                  </a:cubicBezTo>
                  <a:cubicBezTo>
                    <a:pt x="220" y="692"/>
                    <a:pt x="238" y="697"/>
                    <a:pt x="252" y="702"/>
                  </a:cubicBezTo>
                  <a:cubicBezTo>
                    <a:pt x="319" y="731"/>
                    <a:pt x="403" y="740"/>
                    <a:pt x="470" y="723"/>
                  </a:cubicBezTo>
                  <a:cubicBezTo>
                    <a:pt x="435" y="726"/>
                    <a:pt x="403" y="724"/>
                    <a:pt x="368" y="721"/>
                  </a:cubicBezTo>
                  <a:cubicBezTo>
                    <a:pt x="350" y="719"/>
                    <a:pt x="326" y="721"/>
                    <a:pt x="310" y="716"/>
                  </a:cubicBezTo>
                  <a:cubicBezTo>
                    <a:pt x="227" y="692"/>
                    <a:pt x="160" y="657"/>
                    <a:pt x="113" y="590"/>
                  </a:cubicBezTo>
                  <a:cubicBezTo>
                    <a:pt x="109" y="584"/>
                    <a:pt x="109" y="578"/>
                    <a:pt x="106" y="572"/>
                  </a:cubicBezTo>
                  <a:cubicBezTo>
                    <a:pt x="158" y="648"/>
                    <a:pt x="237" y="691"/>
                    <a:pt x="328" y="712"/>
                  </a:cubicBezTo>
                  <a:cubicBezTo>
                    <a:pt x="343" y="716"/>
                    <a:pt x="355" y="718"/>
                    <a:pt x="368" y="721"/>
                  </a:cubicBezTo>
                  <a:cubicBezTo>
                    <a:pt x="382" y="721"/>
                    <a:pt x="394" y="720"/>
                    <a:pt x="405" y="720"/>
                  </a:cubicBezTo>
                  <a:cubicBezTo>
                    <a:pt x="464" y="721"/>
                    <a:pt x="496" y="705"/>
                    <a:pt x="524" y="691"/>
                  </a:cubicBezTo>
                  <a:cubicBezTo>
                    <a:pt x="553" y="676"/>
                    <a:pt x="579" y="661"/>
                    <a:pt x="625" y="633"/>
                  </a:cubicBezTo>
                  <a:cubicBezTo>
                    <a:pt x="605" y="647"/>
                    <a:pt x="579" y="666"/>
                    <a:pt x="552" y="682"/>
                  </a:cubicBezTo>
                  <a:cubicBezTo>
                    <a:pt x="525" y="698"/>
                    <a:pt x="498" y="710"/>
                    <a:pt x="481" y="717"/>
                  </a:cubicBezTo>
                  <a:cubicBezTo>
                    <a:pt x="515" y="709"/>
                    <a:pt x="563" y="690"/>
                    <a:pt x="606" y="660"/>
                  </a:cubicBezTo>
                  <a:cubicBezTo>
                    <a:pt x="649" y="630"/>
                    <a:pt x="684" y="591"/>
                    <a:pt x="707" y="560"/>
                  </a:cubicBezTo>
                  <a:cubicBezTo>
                    <a:pt x="734" y="522"/>
                    <a:pt x="741" y="503"/>
                    <a:pt x="747" y="485"/>
                  </a:cubicBezTo>
                  <a:cubicBezTo>
                    <a:pt x="752" y="468"/>
                    <a:pt x="756" y="451"/>
                    <a:pt x="761" y="412"/>
                  </a:cubicBezTo>
                  <a:cubicBezTo>
                    <a:pt x="763" y="404"/>
                    <a:pt x="763" y="381"/>
                    <a:pt x="760" y="357"/>
                  </a:cubicBezTo>
                  <a:cubicBezTo>
                    <a:pt x="756" y="333"/>
                    <a:pt x="750" y="308"/>
                    <a:pt x="745" y="293"/>
                  </a:cubicBezTo>
                  <a:cubicBezTo>
                    <a:pt x="755" y="347"/>
                    <a:pt x="755" y="390"/>
                    <a:pt x="748" y="419"/>
                  </a:cubicBezTo>
                  <a:close/>
                </a:path>
              </a:pathLst>
            </a:custGeom>
            <a:solidFill>
              <a:srgbClr val="E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8" name="文本框 21"/>
            <p:cNvSpPr txBox="1">
              <a:spLocks noChangeArrowheads="1"/>
            </p:cNvSpPr>
            <p:nvPr/>
          </p:nvSpPr>
          <p:spPr bwMode="auto">
            <a:xfrm>
              <a:off x="2506091" y="2624196"/>
              <a:ext cx="5677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chemeClr val="bg1"/>
                  </a:solidFill>
                  <a:latin typeface="Impact" pitchFamily="34" charset="0"/>
                </a:rPr>
                <a:t>04</a:t>
              </a:r>
              <a:endParaRPr lang="zh-CN" altLang="en-US" sz="280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sp>
        <p:nvSpPr>
          <p:cNvPr id="14346" name="文本框 22"/>
          <p:cNvSpPr txBox="1">
            <a:spLocks noChangeArrowheads="1"/>
          </p:cNvSpPr>
          <p:nvPr/>
        </p:nvSpPr>
        <p:spPr bwMode="auto">
          <a:xfrm>
            <a:off x="7085013" y="5038725"/>
            <a:ext cx="34401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7F7F7F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rgbClr val="7F7F7F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>
            <a:off x="4429125" y="2009775"/>
            <a:ext cx="1790700" cy="1790700"/>
          </a:xfrm>
          <a:prstGeom prst="ellipse">
            <a:avLst/>
          </a:prstGeom>
          <a:solidFill>
            <a:schemeClr val="bg1">
              <a:lumMod val="85000"/>
              <a:alpha val="61000"/>
            </a:schemeClr>
          </a:solidFill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5895975" y="2009775"/>
            <a:ext cx="1790700" cy="1790700"/>
          </a:xfrm>
          <a:prstGeom prst="ellipse">
            <a:avLst/>
          </a:prstGeom>
          <a:solidFill>
            <a:schemeClr val="bg1">
              <a:lumMod val="85000"/>
              <a:alpha val="61000"/>
            </a:schemeClr>
          </a:solidFill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4429125" y="3563938"/>
            <a:ext cx="1790700" cy="1790700"/>
          </a:xfrm>
          <a:prstGeom prst="ellipse">
            <a:avLst/>
          </a:prstGeom>
          <a:solidFill>
            <a:schemeClr val="bg1">
              <a:lumMod val="85000"/>
              <a:alpha val="61000"/>
            </a:schemeClr>
          </a:solidFill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5895975" y="3563938"/>
            <a:ext cx="1790700" cy="1790700"/>
          </a:xfrm>
          <a:prstGeom prst="ellipse">
            <a:avLst/>
          </a:prstGeom>
          <a:solidFill>
            <a:schemeClr val="bg1">
              <a:lumMod val="85000"/>
              <a:alpha val="61000"/>
            </a:schemeClr>
          </a:solidFill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57" name="TextBox 57"/>
          <p:cNvSpPr txBox="1"/>
          <p:nvPr/>
        </p:nvSpPr>
        <p:spPr bwMode="auto">
          <a:xfrm>
            <a:off x="1438275" y="2486025"/>
            <a:ext cx="2673350" cy="838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 bwMode="auto">
          <a:xfrm>
            <a:off x="8056563" y="2486025"/>
            <a:ext cx="2673350" cy="838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7"/>
          <p:cNvSpPr txBox="1"/>
          <p:nvPr/>
        </p:nvSpPr>
        <p:spPr bwMode="auto">
          <a:xfrm>
            <a:off x="1438275" y="4157663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7"/>
          <p:cNvSpPr txBox="1"/>
          <p:nvPr/>
        </p:nvSpPr>
        <p:spPr bwMode="auto">
          <a:xfrm>
            <a:off x="8056563" y="4157663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Freeform 33"/>
          <p:cNvSpPr>
            <a:spLocks noEditPoints="1"/>
          </p:cNvSpPr>
          <p:nvPr/>
        </p:nvSpPr>
        <p:spPr bwMode="auto">
          <a:xfrm>
            <a:off x="5048250" y="2579688"/>
            <a:ext cx="542925" cy="650875"/>
          </a:xfrm>
          <a:custGeom>
            <a:avLst/>
            <a:gdLst>
              <a:gd name="T0" fmla="*/ 102 w 120"/>
              <a:gd name="T1" fmla="*/ 60 h 144"/>
              <a:gd name="T2" fmla="*/ 102 w 120"/>
              <a:gd name="T3" fmla="*/ 42 h 144"/>
              <a:gd name="T4" fmla="*/ 60 w 120"/>
              <a:gd name="T5" fmla="*/ 0 h 144"/>
              <a:gd name="T6" fmla="*/ 18 w 120"/>
              <a:gd name="T7" fmla="*/ 42 h 144"/>
              <a:gd name="T8" fmla="*/ 18 w 120"/>
              <a:gd name="T9" fmla="*/ 60 h 144"/>
              <a:gd name="T10" fmla="*/ 0 w 120"/>
              <a:gd name="T11" fmla="*/ 60 h 144"/>
              <a:gd name="T12" fmla="*/ 0 w 120"/>
              <a:gd name="T13" fmla="*/ 144 h 144"/>
              <a:gd name="T14" fmla="*/ 120 w 120"/>
              <a:gd name="T15" fmla="*/ 144 h 144"/>
              <a:gd name="T16" fmla="*/ 120 w 120"/>
              <a:gd name="T17" fmla="*/ 60 h 144"/>
              <a:gd name="T18" fmla="*/ 102 w 120"/>
              <a:gd name="T19" fmla="*/ 60 h 144"/>
              <a:gd name="T20" fmla="*/ 66 w 120"/>
              <a:gd name="T21" fmla="*/ 106 h 144"/>
              <a:gd name="T22" fmla="*/ 66 w 120"/>
              <a:gd name="T23" fmla="*/ 126 h 144"/>
              <a:gd name="T24" fmla="*/ 54 w 120"/>
              <a:gd name="T25" fmla="*/ 126 h 144"/>
              <a:gd name="T26" fmla="*/ 54 w 120"/>
              <a:gd name="T27" fmla="*/ 106 h 144"/>
              <a:gd name="T28" fmla="*/ 48 w 120"/>
              <a:gd name="T29" fmla="*/ 96 h 144"/>
              <a:gd name="T30" fmla="*/ 60 w 120"/>
              <a:gd name="T31" fmla="*/ 84 h 144"/>
              <a:gd name="T32" fmla="*/ 72 w 120"/>
              <a:gd name="T33" fmla="*/ 96 h 144"/>
              <a:gd name="T34" fmla="*/ 66 w 120"/>
              <a:gd name="T35" fmla="*/ 106 h 144"/>
              <a:gd name="T36" fmla="*/ 90 w 120"/>
              <a:gd name="T37" fmla="*/ 60 h 144"/>
              <a:gd name="T38" fmla="*/ 30 w 120"/>
              <a:gd name="T39" fmla="*/ 60 h 144"/>
              <a:gd name="T40" fmla="*/ 30 w 120"/>
              <a:gd name="T41" fmla="*/ 42 h 144"/>
              <a:gd name="T42" fmla="*/ 60 w 120"/>
              <a:gd name="T43" fmla="*/ 12 h 144"/>
              <a:gd name="T44" fmla="*/ 90 w 120"/>
              <a:gd name="T45" fmla="*/ 42 h 144"/>
              <a:gd name="T46" fmla="*/ 90 w 120"/>
              <a:gd name="T47" fmla="*/ 6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0" h="144">
                <a:moveTo>
                  <a:pt x="102" y="60"/>
                </a:move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0"/>
                  <a:pt x="60" y="0"/>
                </a:cubicBezTo>
                <a:cubicBezTo>
                  <a:pt x="18" y="0"/>
                  <a:pt x="18" y="42"/>
                  <a:pt x="18" y="42"/>
                </a:cubicBezTo>
                <a:cubicBezTo>
                  <a:pt x="18" y="60"/>
                  <a:pt x="18" y="60"/>
                  <a:pt x="18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44"/>
                  <a:pt x="0" y="144"/>
                  <a:pt x="0" y="144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0" y="60"/>
                  <a:pt x="120" y="60"/>
                  <a:pt x="120" y="60"/>
                </a:cubicBezTo>
                <a:lnTo>
                  <a:pt x="102" y="60"/>
                </a:lnTo>
                <a:close/>
                <a:moveTo>
                  <a:pt x="66" y="106"/>
                </a:moveTo>
                <a:cubicBezTo>
                  <a:pt x="66" y="126"/>
                  <a:pt x="66" y="126"/>
                  <a:pt x="66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0" y="104"/>
                  <a:pt x="48" y="100"/>
                  <a:pt x="48" y="96"/>
                </a:cubicBezTo>
                <a:cubicBezTo>
                  <a:pt x="48" y="89"/>
                  <a:pt x="53" y="84"/>
                  <a:pt x="60" y="84"/>
                </a:cubicBezTo>
                <a:cubicBezTo>
                  <a:pt x="67" y="84"/>
                  <a:pt x="72" y="89"/>
                  <a:pt x="72" y="96"/>
                </a:cubicBezTo>
                <a:cubicBezTo>
                  <a:pt x="72" y="100"/>
                  <a:pt x="70" y="104"/>
                  <a:pt x="66" y="106"/>
                </a:cubicBezTo>
                <a:moveTo>
                  <a:pt x="90" y="60"/>
                </a:moveTo>
                <a:cubicBezTo>
                  <a:pt x="30" y="60"/>
                  <a:pt x="30" y="60"/>
                  <a:pt x="30" y="60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37"/>
                  <a:pt x="32" y="12"/>
                  <a:pt x="60" y="12"/>
                </a:cubicBezTo>
                <a:cubicBezTo>
                  <a:pt x="88" y="12"/>
                  <a:pt x="90" y="37"/>
                  <a:pt x="90" y="42"/>
                </a:cubicBezTo>
                <a:lnTo>
                  <a:pt x="90" y="60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6410894" y="2575136"/>
            <a:ext cx="790006" cy="659978"/>
            <a:chOff x="2345019" y="1656883"/>
            <a:chExt cx="636588" cy="531812"/>
          </a:xfrm>
          <a:solidFill>
            <a:srgbClr val="A962AA"/>
          </a:solidFill>
        </p:grpSpPr>
        <p:sp>
          <p:nvSpPr>
            <p:cNvPr id="63" name="Freeform 35"/>
            <p:cNvSpPr>
              <a:spLocks/>
            </p:cNvSpPr>
            <p:nvPr/>
          </p:nvSpPr>
          <p:spPr bwMode="auto">
            <a:xfrm>
              <a:off x="2345019" y="1794995"/>
              <a:ext cx="488950" cy="393700"/>
            </a:xfrm>
            <a:custGeom>
              <a:avLst/>
              <a:gdLst>
                <a:gd name="T0" fmla="*/ 123 w 138"/>
                <a:gd name="T1" fmla="*/ 83 h 111"/>
                <a:gd name="T2" fmla="*/ 89 w 138"/>
                <a:gd name="T3" fmla="*/ 93 h 111"/>
                <a:gd name="T4" fmla="*/ 85 w 138"/>
                <a:gd name="T5" fmla="*/ 93 h 111"/>
                <a:gd name="T6" fmla="*/ 83 w 138"/>
                <a:gd name="T7" fmla="*/ 92 h 111"/>
                <a:gd name="T8" fmla="*/ 79 w 138"/>
                <a:gd name="T9" fmla="*/ 92 h 111"/>
                <a:gd name="T10" fmla="*/ 77 w 138"/>
                <a:gd name="T11" fmla="*/ 91 h 111"/>
                <a:gd name="T12" fmla="*/ 74 w 138"/>
                <a:gd name="T13" fmla="*/ 91 h 111"/>
                <a:gd name="T14" fmla="*/ 72 w 138"/>
                <a:gd name="T15" fmla="*/ 90 h 111"/>
                <a:gd name="T16" fmla="*/ 68 w 138"/>
                <a:gd name="T17" fmla="*/ 89 h 111"/>
                <a:gd name="T18" fmla="*/ 67 w 138"/>
                <a:gd name="T19" fmla="*/ 88 h 111"/>
                <a:gd name="T20" fmla="*/ 63 w 138"/>
                <a:gd name="T21" fmla="*/ 86 h 111"/>
                <a:gd name="T22" fmla="*/ 63 w 138"/>
                <a:gd name="T23" fmla="*/ 86 h 111"/>
                <a:gd name="T24" fmla="*/ 50 w 138"/>
                <a:gd name="T25" fmla="*/ 76 h 111"/>
                <a:gd name="T26" fmla="*/ 50 w 138"/>
                <a:gd name="T27" fmla="*/ 76 h 111"/>
                <a:gd name="T28" fmla="*/ 46 w 138"/>
                <a:gd name="T29" fmla="*/ 72 h 111"/>
                <a:gd name="T30" fmla="*/ 45 w 138"/>
                <a:gd name="T31" fmla="*/ 71 h 111"/>
                <a:gd name="T32" fmla="*/ 33 w 138"/>
                <a:gd name="T33" fmla="*/ 36 h 111"/>
                <a:gd name="T34" fmla="*/ 48 w 138"/>
                <a:gd name="T35" fmla="*/ 36 h 111"/>
                <a:gd name="T36" fmla="*/ 24 w 138"/>
                <a:gd name="T37" fmla="*/ 0 h 111"/>
                <a:gd name="T38" fmla="*/ 0 w 138"/>
                <a:gd name="T39" fmla="*/ 36 h 111"/>
                <a:gd name="T40" fmla="*/ 15 w 138"/>
                <a:gd name="T41" fmla="*/ 36 h 111"/>
                <a:gd name="T42" fmla="*/ 28 w 138"/>
                <a:gd name="T43" fmla="*/ 78 h 111"/>
                <a:gd name="T44" fmla="*/ 29 w 138"/>
                <a:gd name="T45" fmla="*/ 79 h 111"/>
                <a:gd name="T46" fmla="*/ 31 w 138"/>
                <a:gd name="T47" fmla="*/ 83 h 111"/>
                <a:gd name="T48" fmla="*/ 32 w 138"/>
                <a:gd name="T49" fmla="*/ 84 h 111"/>
                <a:gd name="T50" fmla="*/ 37 w 138"/>
                <a:gd name="T51" fmla="*/ 89 h 111"/>
                <a:gd name="T52" fmla="*/ 37 w 138"/>
                <a:gd name="T53" fmla="*/ 89 h 111"/>
                <a:gd name="T54" fmla="*/ 54 w 138"/>
                <a:gd name="T55" fmla="*/ 102 h 111"/>
                <a:gd name="T56" fmla="*/ 54 w 138"/>
                <a:gd name="T57" fmla="*/ 102 h 111"/>
                <a:gd name="T58" fmla="*/ 60 w 138"/>
                <a:gd name="T59" fmla="*/ 105 h 111"/>
                <a:gd name="T60" fmla="*/ 61 w 138"/>
                <a:gd name="T61" fmla="*/ 105 h 111"/>
                <a:gd name="T62" fmla="*/ 66 w 138"/>
                <a:gd name="T63" fmla="*/ 107 h 111"/>
                <a:gd name="T64" fmla="*/ 68 w 138"/>
                <a:gd name="T65" fmla="*/ 108 h 111"/>
                <a:gd name="T66" fmla="*/ 73 w 138"/>
                <a:gd name="T67" fmla="*/ 109 h 111"/>
                <a:gd name="T68" fmla="*/ 76 w 138"/>
                <a:gd name="T69" fmla="*/ 110 h 111"/>
                <a:gd name="T70" fmla="*/ 77 w 138"/>
                <a:gd name="T71" fmla="*/ 110 h 111"/>
                <a:gd name="T72" fmla="*/ 81 w 138"/>
                <a:gd name="T73" fmla="*/ 110 h 111"/>
                <a:gd name="T74" fmla="*/ 83 w 138"/>
                <a:gd name="T75" fmla="*/ 111 h 111"/>
                <a:gd name="T76" fmla="*/ 90 w 138"/>
                <a:gd name="T77" fmla="*/ 111 h 111"/>
                <a:gd name="T78" fmla="*/ 133 w 138"/>
                <a:gd name="T79" fmla="*/ 97 h 111"/>
                <a:gd name="T80" fmla="*/ 135 w 138"/>
                <a:gd name="T81" fmla="*/ 85 h 111"/>
                <a:gd name="T82" fmla="*/ 123 w 138"/>
                <a:gd name="T83" fmla="*/ 8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8" h="111">
                  <a:moveTo>
                    <a:pt x="123" y="83"/>
                  </a:moveTo>
                  <a:cubicBezTo>
                    <a:pt x="113" y="90"/>
                    <a:pt x="101" y="93"/>
                    <a:pt x="89" y="93"/>
                  </a:cubicBezTo>
                  <a:cubicBezTo>
                    <a:pt x="88" y="93"/>
                    <a:pt x="86" y="93"/>
                    <a:pt x="85" y="93"/>
                  </a:cubicBezTo>
                  <a:cubicBezTo>
                    <a:pt x="84" y="93"/>
                    <a:pt x="83" y="93"/>
                    <a:pt x="83" y="92"/>
                  </a:cubicBezTo>
                  <a:cubicBezTo>
                    <a:pt x="82" y="92"/>
                    <a:pt x="80" y="92"/>
                    <a:pt x="79" y="92"/>
                  </a:cubicBezTo>
                  <a:cubicBezTo>
                    <a:pt x="78" y="92"/>
                    <a:pt x="78" y="92"/>
                    <a:pt x="77" y="91"/>
                  </a:cubicBezTo>
                  <a:cubicBezTo>
                    <a:pt x="76" y="91"/>
                    <a:pt x="75" y="91"/>
                    <a:pt x="74" y="91"/>
                  </a:cubicBezTo>
                  <a:cubicBezTo>
                    <a:pt x="73" y="90"/>
                    <a:pt x="72" y="90"/>
                    <a:pt x="72" y="90"/>
                  </a:cubicBezTo>
                  <a:cubicBezTo>
                    <a:pt x="71" y="90"/>
                    <a:pt x="69" y="89"/>
                    <a:pt x="68" y="89"/>
                  </a:cubicBezTo>
                  <a:cubicBezTo>
                    <a:pt x="68" y="88"/>
                    <a:pt x="68" y="88"/>
                    <a:pt x="67" y="88"/>
                  </a:cubicBezTo>
                  <a:cubicBezTo>
                    <a:pt x="66" y="88"/>
                    <a:pt x="64" y="87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58" y="83"/>
                    <a:pt x="54" y="80"/>
                    <a:pt x="50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48" y="75"/>
                    <a:pt x="47" y="74"/>
                    <a:pt x="46" y="72"/>
                  </a:cubicBezTo>
                  <a:cubicBezTo>
                    <a:pt x="46" y="72"/>
                    <a:pt x="46" y="72"/>
                    <a:pt x="45" y="71"/>
                  </a:cubicBezTo>
                  <a:cubicBezTo>
                    <a:pt x="38" y="62"/>
                    <a:pt x="33" y="49"/>
                    <a:pt x="33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52"/>
                    <a:pt x="20" y="66"/>
                    <a:pt x="28" y="78"/>
                  </a:cubicBezTo>
                  <a:cubicBezTo>
                    <a:pt x="28" y="79"/>
                    <a:pt x="28" y="79"/>
                    <a:pt x="29" y="79"/>
                  </a:cubicBezTo>
                  <a:cubicBezTo>
                    <a:pt x="29" y="80"/>
                    <a:pt x="30" y="81"/>
                    <a:pt x="31" y="83"/>
                  </a:cubicBezTo>
                  <a:cubicBezTo>
                    <a:pt x="32" y="83"/>
                    <a:pt x="32" y="83"/>
                    <a:pt x="32" y="84"/>
                  </a:cubicBezTo>
                  <a:cubicBezTo>
                    <a:pt x="34" y="86"/>
                    <a:pt x="35" y="87"/>
                    <a:pt x="37" y="89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42" y="94"/>
                    <a:pt x="48" y="98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6" y="103"/>
                    <a:pt x="58" y="104"/>
                    <a:pt x="60" y="105"/>
                  </a:cubicBezTo>
                  <a:cubicBezTo>
                    <a:pt x="60" y="105"/>
                    <a:pt x="61" y="105"/>
                    <a:pt x="61" y="105"/>
                  </a:cubicBezTo>
                  <a:cubicBezTo>
                    <a:pt x="63" y="106"/>
                    <a:pt x="64" y="106"/>
                    <a:pt x="66" y="107"/>
                  </a:cubicBezTo>
                  <a:cubicBezTo>
                    <a:pt x="67" y="107"/>
                    <a:pt x="68" y="108"/>
                    <a:pt x="68" y="108"/>
                  </a:cubicBezTo>
                  <a:cubicBezTo>
                    <a:pt x="70" y="108"/>
                    <a:pt x="71" y="109"/>
                    <a:pt x="73" y="109"/>
                  </a:cubicBezTo>
                  <a:cubicBezTo>
                    <a:pt x="74" y="109"/>
                    <a:pt x="75" y="109"/>
                    <a:pt x="76" y="110"/>
                  </a:cubicBezTo>
                  <a:cubicBezTo>
                    <a:pt x="76" y="110"/>
                    <a:pt x="77" y="110"/>
                    <a:pt x="77" y="110"/>
                  </a:cubicBezTo>
                  <a:cubicBezTo>
                    <a:pt x="78" y="110"/>
                    <a:pt x="80" y="110"/>
                    <a:pt x="81" y="110"/>
                  </a:cubicBezTo>
                  <a:cubicBezTo>
                    <a:pt x="82" y="110"/>
                    <a:pt x="82" y="111"/>
                    <a:pt x="83" y="111"/>
                  </a:cubicBezTo>
                  <a:cubicBezTo>
                    <a:pt x="85" y="111"/>
                    <a:pt x="88" y="111"/>
                    <a:pt x="90" y="111"/>
                  </a:cubicBezTo>
                  <a:cubicBezTo>
                    <a:pt x="105" y="111"/>
                    <a:pt x="120" y="106"/>
                    <a:pt x="133" y="97"/>
                  </a:cubicBezTo>
                  <a:cubicBezTo>
                    <a:pt x="137" y="95"/>
                    <a:pt x="138" y="89"/>
                    <a:pt x="135" y="85"/>
                  </a:cubicBezTo>
                  <a:cubicBezTo>
                    <a:pt x="132" y="81"/>
                    <a:pt x="127" y="80"/>
                    <a:pt x="123" y="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36"/>
            <p:cNvSpPr>
              <a:spLocks/>
            </p:cNvSpPr>
            <p:nvPr/>
          </p:nvSpPr>
          <p:spPr bwMode="auto">
            <a:xfrm>
              <a:off x="2494244" y="1656883"/>
              <a:ext cx="487363" cy="393700"/>
            </a:xfrm>
            <a:custGeom>
              <a:avLst/>
              <a:gdLst>
                <a:gd name="T0" fmla="*/ 123 w 138"/>
                <a:gd name="T1" fmla="*/ 75 h 111"/>
                <a:gd name="T2" fmla="*/ 110 w 138"/>
                <a:gd name="T3" fmla="*/ 33 h 111"/>
                <a:gd name="T4" fmla="*/ 109 w 138"/>
                <a:gd name="T5" fmla="*/ 32 h 111"/>
                <a:gd name="T6" fmla="*/ 106 w 138"/>
                <a:gd name="T7" fmla="*/ 28 h 111"/>
                <a:gd name="T8" fmla="*/ 106 w 138"/>
                <a:gd name="T9" fmla="*/ 27 h 111"/>
                <a:gd name="T10" fmla="*/ 78 w 138"/>
                <a:gd name="T11" fmla="*/ 6 h 111"/>
                <a:gd name="T12" fmla="*/ 77 w 138"/>
                <a:gd name="T13" fmla="*/ 6 h 111"/>
                <a:gd name="T14" fmla="*/ 72 w 138"/>
                <a:gd name="T15" fmla="*/ 4 h 111"/>
                <a:gd name="T16" fmla="*/ 70 w 138"/>
                <a:gd name="T17" fmla="*/ 3 h 111"/>
                <a:gd name="T18" fmla="*/ 65 w 138"/>
                <a:gd name="T19" fmla="*/ 2 h 111"/>
                <a:gd name="T20" fmla="*/ 62 w 138"/>
                <a:gd name="T21" fmla="*/ 1 h 111"/>
                <a:gd name="T22" fmla="*/ 61 w 138"/>
                <a:gd name="T23" fmla="*/ 1 h 111"/>
                <a:gd name="T24" fmla="*/ 57 w 138"/>
                <a:gd name="T25" fmla="*/ 1 h 111"/>
                <a:gd name="T26" fmla="*/ 55 w 138"/>
                <a:gd name="T27" fmla="*/ 0 h 111"/>
                <a:gd name="T28" fmla="*/ 49 w 138"/>
                <a:gd name="T29" fmla="*/ 0 h 111"/>
                <a:gd name="T30" fmla="*/ 48 w 138"/>
                <a:gd name="T31" fmla="*/ 0 h 111"/>
                <a:gd name="T32" fmla="*/ 48 w 138"/>
                <a:gd name="T33" fmla="*/ 0 h 111"/>
                <a:gd name="T34" fmla="*/ 5 w 138"/>
                <a:gd name="T35" fmla="*/ 14 h 111"/>
                <a:gd name="T36" fmla="*/ 3 w 138"/>
                <a:gd name="T37" fmla="*/ 26 h 111"/>
                <a:gd name="T38" fmla="*/ 15 w 138"/>
                <a:gd name="T39" fmla="*/ 28 h 111"/>
                <a:gd name="T40" fmla="*/ 48 w 138"/>
                <a:gd name="T41" fmla="*/ 18 h 111"/>
                <a:gd name="T42" fmla="*/ 53 w 138"/>
                <a:gd name="T43" fmla="*/ 18 h 111"/>
                <a:gd name="T44" fmla="*/ 55 w 138"/>
                <a:gd name="T45" fmla="*/ 18 h 111"/>
                <a:gd name="T46" fmla="*/ 59 w 138"/>
                <a:gd name="T47" fmla="*/ 19 h 111"/>
                <a:gd name="T48" fmla="*/ 61 w 138"/>
                <a:gd name="T49" fmla="*/ 19 h 111"/>
                <a:gd name="T50" fmla="*/ 65 w 138"/>
                <a:gd name="T51" fmla="*/ 20 h 111"/>
                <a:gd name="T52" fmla="*/ 66 w 138"/>
                <a:gd name="T53" fmla="*/ 21 h 111"/>
                <a:gd name="T54" fmla="*/ 70 w 138"/>
                <a:gd name="T55" fmla="*/ 22 h 111"/>
                <a:gd name="T56" fmla="*/ 70 w 138"/>
                <a:gd name="T57" fmla="*/ 23 h 111"/>
                <a:gd name="T58" fmla="*/ 92 w 138"/>
                <a:gd name="T59" fmla="*/ 39 h 111"/>
                <a:gd name="T60" fmla="*/ 92 w 138"/>
                <a:gd name="T61" fmla="*/ 39 h 111"/>
                <a:gd name="T62" fmla="*/ 105 w 138"/>
                <a:gd name="T63" fmla="*/ 75 h 111"/>
                <a:gd name="T64" fmla="*/ 90 w 138"/>
                <a:gd name="T65" fmla="*/ 75 h 111"/>
                <a:gd name="T66" fmla="*/ 114 w 138"/>
                <a:gd name="T67" fmla="*/ 111 h 111"/>
                <a:gd name="T68" fmla="*/ 138 w 138"/>
                <a:gd name="T69" fmla="*/ 75 h 111"/>
                <a:gd name="T70" fmla="*/ 123 w 138"/>
                <a:gd name="T71" fmla="*/ 7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8" h="111">
                  <a:moveTo>
                    <a:pt x="123" y="75"/>
                  </a:moveTo>
                  <a:cubicBezTo>
                    <a:pt x="123" y="59"/>
                    <a:pt x="118" y="45"/>
                    <a:pt x="110" y="33"/>
                  </a:cubicBezTo>
                  <a:cubicBezTo>
                    <a:pt x="110" y="32"/>
                    <a:pt x="110" y="32"/>
                    <a:pt x="109" y="32"/>
                  </a:cubicBezTo>
                  <a:cubicBezTo>
                    <a:pt x="108" y="30"/>
                    <a:pt x="107" y="29"/>
                    <a:pt x="106" y="28"/>
                  </a:cubicBezTo>
                  <a:cubicBezTo>
                    <a:pt x="106" y="28"/>
                    <a:pt x="106" y="27"/>
                    <a:pt x="106" y="27"/>
                  </a:cubicBezTo>
                  <a:cubicBezTo>
                    <a:pt x="98" y="18"/>
                    <a:pt x="89" y="11"/>
                    <a:pt x="78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5" y="5"/>
                    <a:pt x="73" y="4"/>
                    <a:pt x="72" y="4"/>
                  </a:cubicBezTo>
                  <a:cubicBezTo>
                    <a:pt x="71" y="4"/>
                    <a:pt x="70" y="3"/>
                    <a:pt x="70" y="3"/>
                  </a:cubicBezTo>
                  <a:cubicBezTo>
                    <a:pt x="68" y="3"/>
                    <a:pt x="67" y="2"/>
                    <a:pt x="65" y="2"/>
                  </a:cubicBezTo>
                  <a:cubicBezTo>
                    <a:pt x="64" y="2"/>
                    <a:pt x="63" y="2"/>
                    <a:pt x="62" y="1"/>
                  </a:cubicBezTo>
                  <a:cubicBezTo>
                    <a:pt x="62" y="1"/>
                    <a:pt x="61" y="1"/>
                    <a:pt x="61" y="1"/>
                  </a:cubicBezTo>
                  <a:cubicBezTo>
                    <a:pt x="60" y="1"/>
                    <a:pt x="59" y="1"/>
                    <a:pt x="57" y="1"/>
                  </a:cubicBezTo>
                  <a:cubicBezTo>
                    <a:pt x="57" y="1"/>
                    <a:pt x="56" y="0"/>
                    <a:pt x="55" y="0"/>
                  </a:cubicBezTo>
                  <a:cubicBezTo>
                    <a:pt x="53" y="0"/>
                    <a:pt x="51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3" y="0"/>
                    <a:pt x="18" y="5"/>
                    <a:pt x="5" y="14"/>
                  </a:cubicBezTo>
                  <a:cubicBezTo>
                    <a:pt x="1" y="16"/>
                    <a:pt x="0" y="22"/>
                    <a:pt x="3" y="26"/>
                  </a:cubicBezTo>
                  <a:cubicBezTo>
                    <a:pt x="6" y="30"/>
                    <a:pt x="11" y="31"/>
                    <a:pt x="15" y="28"/>
                  </a:cubicBezTo>
                  <a:cubicBezTo>
                    <a:pt x="25" y="21"/>
                    <a:pt x="37" y="18"/>
                    <a:pt x="48" y="18"/>
                  </a:cubicBezTo>
                  <a:cubicBezTo>
                    <a:pt x="50" y="18"/>
                    <a:pt x="52" y="18"/>
                    <a:pt x="53" y="18"/>
                  </a:cubicBezTo>
                  <a:cubicBezTo>
                    <a:pt x="54" y="18"/>
                    <a:pt x="54" y="18"/>
                    <a:pt x="55" y="18"/>
                  </a:cubicBezTo>
                  <a:cubicBezTo>
                    <a:pt x="56" y="19"/>
                    <a:pt x="58" y="19"/>
                    <a:pt x="59" y="19"/>
                  </a:cubicBezTo>
                  <a:cubicBezTo>
                    <a:pt x="60" y="19"/>
                    <a:pt x="60" y="19"/>
                    <a:pt x="61" y="19"/>
                  </a:cubicBezTo>
                  <a:cubicBezTo>
                    <a:pt x="62" y="20"/>
                    <a:pt x="63" y="20"/>
                    <a:pt x="65" y="20"/>
                  </a:cubicBezTo>
                  <a:cubicBezTo>
                    <a:pt x="65" y="21"/>
                    <a:pt x="65" y="21"/>
                    <a:pt x="66" y="21"/>
                  </a:cubicBezTo>
                  <a:cubicBezTo>
                    <a:pt x="67" y="21"/>
                    <a:pt x="69" y="22"/>
                    <a:pt x="70" y="22"/>
                  </a:cubicBezTo>
                  <a:cubicBezTo>
                    <a:pt x="70" y="22"/>
                    <a:pt x="70" y="23"/>
                    <a:pt x="70" y="23"/>
                  </a:cubicBezTo>
                  <a:cubicBezTo>
                    <a:pt x="79" y="26"/>
                    <a:pt x="86" y="32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100" y="49"/>
                    <a:pt x="105" y="61"/>
                    <a:pt x="105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138" y="75"/>
                    <a:pt x="138" y="75"/>
                    <a:pt x="138" y="75"/>
                  </a:cubicBezTo>
                  <a:lnTo>
                    <a:pt x="123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2780" name="Freeform 188"/>
          <p:cNvSpPr>
            <a:spLocks/>
          </p:cNvSpPr>
          <p:nvPr/>
        </p:nvSpPr>
        <p:spPr bwMode="auto">
          <a:xfrm>
            <a:off x="4992688" y="4157663"/>
            <a:ext cx="661987" cy="628650"/>
          </a:xfrm>
          <a:custGeom>
            <a:avLst/>
            <a:gdLst>
              <a:gd name="T0" fmla="*/ 2147483647 w 165"/>
              <a:gd name="T1" fmla="*/ 2147483647 h 156"/>
              <a:gd name="T2" fmla="*/ 2147483647 w 165"/>
              <a:gd name="T3" fmla="*/ 2147483647 h 156"/>
              <a:gd name="T4" fmla="*/ 2147483647 w 165"/>
              <a:gd name="T5" fmla="*/ 2147483647 h 156"/>
              <a:gd name="T6" fmla="*/ 2147483647 w 165"/>
              <a:gd name="T7" fmla="*/ 2147483647 h 156"/>
              <a:gd name="T8" fmla="*/ 2147483647 w 165"/>
              <a:gd name="T9" fmla="*/ 2147483647 h 156"/>
              <a:gd name="T10" fmla="*/ 2147483647 w 165"/>
              <a:gd name="T11" fmla="*/ 2147483647 h 156"/>
              <a:gd name="T12" fmla="*/ 2147483647 w 165"/>
              <a:gd name="T13" fmla="*/ 2147483647 h 156"/>
              <a:gd name="T14" fmla="*/ 2147483647 w 165"/>
              <a:gd name="T15" fmla="*/ 2147483647 h 156"/>
              <a:gd name="T16" fmla="*/ 2147483647 w 165"/>
              <a:gd name="T17" fmla="*/ 2147483647 h 156"/>
              <a:gd name="T18" fmla="*/ 2147483647 w 165"/>
              <a:gd name="T19" fmla="*/ 2147483647 h 156"/>
              <a:gd name="T20" fmla="*/ 2147483647 w 165"/>
              <a:gd name="T21" fmla="*/ 2147483647 h 156"/>
              <a:gd name="T22" fmla="*/ 2147483647 w 165"/>
              <a:gd name="T23" fmla="*/ 2147483647 h 156"/>
              <a:gd name="T24" fmla="*/ 2147483647 w 165"/>
              <a:gd name="T25" fmla="*/ 2147483647 h 156"/>
              <a:gd name="T26" fmla="*/ 2147483647 w 165"/>
              <a:gd name="T27" fmla="*/ 2147483647 h 156"/>
              <a:gd name="T28" fmla="*/ 2147483647 w 165"/>
              <a:gd name="T29" fmla="*/ 2147483647 h 156"/>
              <a:gd name="T30" fmla="*/ 2147483647 w 165"/>
              <a:gd name="T31" fmla="*/ 2147483647 h 156"/>
              <a:gd name="T32" fmla="*/ 2147483647 w 165"/>
              <a:gd name="T33" fmla="*/ 2147483647 h 156"/>
              <a:gd name="T34" fmla="*/ 2147483647 w 165"/>
              <a:gd name="T35" fmla="*/ 2147483647 h 156"/>
              <a:gd name="T36" fmla="*/ 2147483647 w 165"/>
              <a:gd name="T37" fmla="*/ 2147483647 h 156"/>
              <a:gd name="T38" fmla="*/ 2147483647 w 165"/>
              <a:gd name="T39" fmla="*/ 2147483647 h 156"/>
              <a:gd name="T40" fmla="*/ 2147483647 w 165"/>
              <a:gd name="T41" fmla="*/ 2147483647 h 156"/>
              <a:gd name="T42" fmla="*/ 2147483647 w 165"/>
              <a:gd name="T43" fmla="*/ 2147483647 h 156"/>
              <a:gd name="T44" fmla="*/ 2147483647 w 165"/>
              <a:gd name="T45" fmla="*/ 2147483647 h 156"/>
              <a:gd name="T46" fmla="*/ 2147483647 w 165"/>
              <a:gd name="T47" fmla="*/ 2147483647 h 156"/>
              <a:gd name="T48" fmla="*/ 2147483647 w 165"/>
              <a:gd name="T49" fmla="*/ 2147483647 h 156"/>
              <a:gd name="T50" fmla="*/ 2147483647 w 165"/>
              <a:gd name="T51" fmla="*/ 2147483647 h 156"/>
              <a:gd name="T52" fmla="*/ 2147483647 w 165"/>
              <a:gd name="T53" fmla="*/ 2147483647 h 156"/>
              <a:gd name="T54" fmla="*/ 2147483647 w 165"/>
              <a:gd name="T55" fmla="*/ 2147483647 h 156"/>
              <a:gd name="T56" fmla="*/ 2147483647 w 165"/>
              <a:gd name="T57" fmla="*/ 2147483647 h 156"/>
              <a:gd name="T58" fmla="*/ 0 w 165"/>
              <a:gd name="T59" fmla="*/ 2147483647 h 156"/>
              <a:gd name="T60" fmla="*/ 2147483647 w 165"/>
              <a:gd name="T61" fmla="*/ 2147483647 h 156"/>
              <a:gd name="T62" fmla="*/ 2147483647 w 165"/>
              <a:gd name="T63" fmla="*/ 2147483647 h 156"/>
              <a:gd name="T64" fmla="*/ 2147483647 w 165"/>
              <a:gd name="T65" fmla="*/ 2147483647 h 156"/>
              <a:gd name="T66" fmla="*/ 2147483647 w 165"/>
              <a:gd name="T67" fmla="*/ 2147483647 h 156"/>
              <a:gd name="T68" fmla="*/ 2147483647 w 165"/>
              <a:gd name="T69" fmla="*/ 2147483647 h 156"/>
              <a:gd name="T70" fmla="*/ 2147483647 w 165"/>
              <a:gd name="T71" fmla="*/ 2147483647 h 156"/>
              <a:gd name="T72" fmla="*/ 2147483647 w 165"/>
              <a:gd name="T73" fmla="*/ 2147483647 h 156"/>
              <a:gd name="T74" fmla="*/ 2147483647 w 165"/>
              <a:gd name="T75" fmla="*/ 2147483647 h 156"/>
              <a:gd name="T76" fmla="*/ 2147483647 w 165"/>
              <a:gd name="T77" fmla="*/ 2147483647 h 15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" name="Freeform 374"/>
          <p:cNvSpPr>
            <a:spLocks noEditPoints="1"/>
          </p:cNvSpPr>
          <p:nvPr/>
        </p:nvSpPr>
        <p:spPr bwMode="auto">
          <a:xfrm>
            <a:off x="6461125" y="4164013"/>
            <a:ext cx="660400" cy="647700"/>
          </a:xfrm>
          <a:custGeom>
            <a:avLst/>
            <a:gdLst>
              <a:gd name="T0" fmla="*/ 90 w 142"/>
              <a:gd name="T1" fmla="*/ 9 h 139"/>
              <a:gd name="T2" fmla="*/ 142 w 142"/>
              <a:gd name="T3" fmla="*/ 38 h 139"/>
              <a:gd name="T4" fmla="*/ 140 w 142"/>
              <a:gd name="T5" fmla="*/ 21 h 139"/>
              <a:gd name="T6" fmla="*/ 76 w 142"/>
              <a:gd name="T7" fmla="*/ 6 h 139"/>
              <a:gd name="T8" fmla="*/ 67 w 142"/>
              <a:gd name="T9" fmla="*/ 5 h 139"/>
              <a:gd name="T10" fmla="*/ 0 w 142"/>
              <a:gd name="T11" fmla="*/ 72 h 139"/>
              <a:gd name="T12" fmla="*/ 67 w 142"/>
              <a:gd name="T13" fmla="*/ 139 h 139"/>
              <a:gd name="T14" fmla="*/ 134 w 142"/>
              <a:gd name="T15" fmla="*/ 72 h 139"/>
              <a:gd name="T16" fmla="*/ 90 w 142"/>
              <a:gd name="T17" fmla="*/ 9 h 139"/>
              <a:gd name="T18" fmla="*/ 43 w 142"/>
              <a:gd name="T19" fmla="*/ 114 h 139"/>
              <a:gd name="T20" fmla="*/ 25 w 142"/>
              <a:gd name="T21" fmla="*/ 96 h 139"/>
              <a:gd name="T22" fmla="*/ 43 w 142"/>
              <a:gd name="T23" fmla="*/ 78 h 139"/>
              <a:gd name="T24" fmla="*/ 61 w 142"/>
              <a:gd name="T25" fmla="*/ 96 h 139"/>
              <a:gd name="T26" fmla="*/ 43 w 142"/>
              <a:gd name="T27" fmla="*/ 114 h 139"/>
              <a:gd name="T28" fmla="*/ 43 w 142"/>
              <a:gd name="T29" fmla="*/ 66 h 139"/>
              <a:gd name="T30" fmla="*/ 25 w 142"/>
              <a:gd name="T31" fmla="*/ 48 h 139"/>
              <a:gd name="T32" fmla="*/ 43 w 142"/>
              <a:gd name="T33" fmla="*/ 29 h 139"/>
              <a:gd name="T34" fmla="*/ 61 w 142"/>
              <a:gd name="T35" fmla="*/ 48 h 139"/>
              <a:gd name="T36" fmla="*/ 43 w 142"/>
              <a:gd name="T37" fmla="*/ 66 h 139"/>
              <a:gd name="T38" fmla="*/ 91 w 142"/>
              <a:gd name="T39" fmla="*/ 114 h 139"/>
              <a:gd name="T40" fmla="*/ 73 w 142"/>
              <a:gd name="T41" fmla="*/ 96 h 139"/>
              <a:gd name="T42" fmla="*/ 91 w 142"/>
              <a:gd name="T43" fmla="*/ 78 h 139"/>
              <a:gd name="T44" fmla="*/ 109 w 142"/>
              <a:gd name="T45" fmla="*/ 96 h 139"/>
              <a:gd name="T46" fmla="*/ 91 w 142"/>
              <a:gd name="T47" fmla="*/ 114 h 139"/>
              <a:gd name="T48" fmla="*/ 91 w 142"/>
              <a:gd name="T49" fmla="*/ 66 h 139"/>
              <a:gd name="T50" fmla="*/ 73 w 142"/>
              <a:gd name="T51" fmla="*/ 48 h 139"/>
              <a:gd name="T52" fmla="*/ 91 w 142"/>
              <a:gd name="T53" fmla="*/ 29 h 139"/>
              <a:gd name="T54" fmla="*/ 109 w 142"/>
              <a:gd name="T55" fmla="*/ 48 h 139"/>
              <a:gd name="T56" fmla="*/ 91 w 142"/>
              <a:gd name="T57" fmla="*/ 66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2" h="139">
                <a:moveTo>
                  <a:pt x="90" y="9"/>
                </a:moveTo>
                <a:cubicBezTo>
                  <a:pt x="132" y="12"/>
                  <a:pt x="142" y="38"/>
                  <a:pt x="142" y="38"/>
                </a:cubicBezTo>
                <a:cubicBezTo>
                  <a:pt x="140" y="21"/>
                  <a:pt x="140" y="21"/>
                  <a:pt x="140" y="21"/>
                </a:cubicBezTo>
                <a:cubicBezTo>
                  <a:pt x="125" y="0"/>
                  <a:pt x="96" y="1"/>
                  <a:pt x="76" y="6"/>
                </a:cubicBezTo>
                <a:cubicBezTo>
                  <a:pt x="73" y="5"/>
                  <a:pt x="70" y="5"/>
                  <a:pt x="67" y="5"/>
                </a:cubicBezTo>
                <a:cubicBezTo>
                  <a:pt x="30" y="5"/>
                  <a:pt x="0" y="35"/>
                  <a:pt x="0" y="72"/>
                </a:cubicBezTo>
                <a:cubicBezTo>
                  <a:pt x="0" y="109"/>
                  <a:pt x="30" y="139"/>
                  <a:pt x="67" y="139"/>
                </a:cubicBezTo>
                <a:cubicBezTo>
                  <a:pt x="104" y="139"/>
                  <a:pt x="134" y="109"/>
                  <a:pt x="134" y="72"/>
                </a:cubicBezTo>
                <a:cubicBezTo>
                  <a:pt x="134" y="43"/>
                  <a:pt x="116" y="18"/>
                  <a:pt x="90" y="9"/>
                </a:cubicBezTo>
                <a:close/>
                <a:moveTo>
                  <a:pt x="43" y="114"/>
                </a:moveTo>
                <a:cubicBezTo>
                  <a:pt x="33" y="114"/>
                  <a:pt x="25" y="106"/>
                  <a:pt x="25" y="96"/>
                </a:cubicBezTo>
                <a:cubicBezTo>
                  <a:pt x="25" y="86"/>
                  <a:pt x="33" y="78"/>
                  <a:pt x="43" y="78"/>
                </a:cubicBezTo>
                <a:cubicBezTo>
                  <a:pt x="53" y="78"/>
                  <a:pt x="61" y="86"/>
                  <a:pt x="61" y="96"/>
                </a:cubicBezTo>
                <a:cubicBezTo>
                  <a:pt x="61" y="106"/>
                  <a:pt x="53" y="114"/>
                  <a:pt x="43" y="114"/>
                </a:cubicBezTo>
                <a:close/>
                <a:moveTo>
                  <a:pt x="43" y="66"/>
                </a:moveTo>
                <a:cubicBezTo>
                  <a:pt x="33" y="66"/>
                  <a:pt x="25" y="58"/>
                  <a:pt x="25" y="48"/>
                </a:cubicBezTo>
                <a:cubicBezTo>
                  <a:pt x="25" y="38"/>
                  <a:pt x="33" y="29"/>
                  <a:pt x="43" y="29"/>
                </a:cubicBezTo>
                <a:cubicBezTo>
                  <a:pt x="53" y="29"/>
                  <a:pt x="61" y="38"/>
                  <a:pt x="61" y="48"/>
                </a:cubicBezTo>
                <a:cubicBezTo>
                  <a:pt x="61" y="58"/>
                  <a:pt x="53" y="66"/>
                  <a:pt x="43" y="66"/>
                </a:cubicBezTo>
                <a:close/>
                <a:moveTo>
                  <a:pt x="91" y="114"/>
                </a:moveTo>
                <a:cubicBezTo>
                  <a:pt x="81" y="114"/>
                  <a:pt x="73" y="106"/>
                  <a:pt x="73" y="96"/>
                </a:cubicBezTo>
                <a:cubicBezTo>
                  <a:pt x="73" y="86"/>
                  <a:pt x="81" y="78"/>
                  <a:pt x="91" y="78"/>
                </a:cubicBezTo>
                <a:cubicBezTo>
                  <a:pt x="101" y="78"/>
                  <a:pt x="109" y="86"/>
                  <a:pt x="109" y="96"/>
                </a:cubicBezTo>
                <a:cubicBezTo>
                  <a:pt x="109" y="106"/>
                  <a:pt x="101" y="114"/>
                  <a:pt x="91" y="114"/>
                </a:cubicBezTo>
                <a:close/>
                <a:moveTo>
                  <a:pt x="91" y="66"/>
                </a:moveTo>
                <a:cubicBezTo>
                  <a:pt x="81" y="66"/>
                  <a:pt x="73" y="58"/>
                  <a:pt x="73" y="48"/>
                </a:cubicBezTo>
                <a:cubicBezTo>
                  <a:pt x="73" y="38"/>
                  <a:pt x="81" y="29"/>
                  <a:pt x="91" y="29"/>
                </a:cubicBezTo>
                <a:cubicBezTo>
                  <a:pt x="101" y="29"/>
                  <a:pt x="109" y="38"/>
                  <a:pt x="109" y="48"/>
                </a:cubicBezTo>
                <a:cubicBezTo>
                  <a:pt x="109" y="58"/>
                  <a:pt x="101" y="66"/>
                  <a:pt x="91" y="66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82" name="文本框 15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reeform 7"/>
          <p:cNvSpPr>
            <a:spLocks/>
          </p:cNvSpPr>
          <p:nvPr/>
        </p:nvSpPr>
        <p:spPr bwMode="auto">
          <a:xfrm>
            <a:off x="1422400" y="3606800"/>
            <a:ext cx="2316163" cy="1662113"/>
          </a:xfrm>
          <a:custGeom>
            <a:avLst/>
            <a:gdLst>
              <a:gd name="T0" fmla="*/ 2147483647 w 961"/>
              <a:gd name="T1" fmla="*/ 2147483647 h 689"/>
              <a:gd name="T2" fmla="*/ 2147483647 w 961"/>
              <a:gd name="T3" fmla="*/ 2147483647 h 689"/>
              <a:gd name="T4" fmla="*/ 2147483647 w 961"/>
              <a:gd name="T5" fmla="*/ 2147483647 h 689"/>
              <a:gd name="T6" fmla="*/ 2147483647 w 961"/>
              <a:gd name="T7" fmla="*/ 2147483647 h 689"/>
              <a:gd name="T8" fmla="*/ 2147483647 w 961"/>
              <a:gd name="T9" fmla="*/ 2147483647 h 689"/>
              <a:gd name="T10" fmla="*/ 2147483647 w 961"/>
              <a:gd name="T11" fmla="*/ 2147483647 h 689"/>
              <a:gd name="T12" fmla="*/ 2147483647 w 961"/>
              <a:gd name="T13" fmla="*/ 2147483647 h 689"/>
              <a:gd name="T14" fmla="*/ 2147483647 w 961"/>
              <a:gd name="T15" fmla="*/ 2147483647 h 689"/>
              <a:gd name="T16" fmla="*/ 2147483647 w 961"/>
              <a:gd name="T17" fmla="*/ 2147483647 h 689"/>
              <a:gd name="T18" fmla="*/ 2147483647 w 961"/>
              <a:gd name="T19" fmla="*/ 2147483647 h 689"/>
              <a:gd name="T20" fmla="*/ 2147483647 w 961"/>
              <a:gd name="T21" fmla="*/ 2147483647 h 689"/>
              <a:gd name="T22" fmla="*/ 2147483647 w 961"/>
              <a:gd name="T23" fmla="*/ 2147483647 h 689"/>
              <a:gd name="T24" fmla="*/ 2147483647 w 961"/>
              <a:gd name="T25" fmla="*/ 2147483647 h 689"/>
              <a:gd name="T26" fmla="*/ 2147483647 w 961"/>
              <a:gd name="T27" fmla="*/ 2147483647 h 689"/>
              <a:gd name="T28" fmla="*/ 2147483647 w 961"/>
              <a:gd name="T29" fmla="*/ 2147483647 h 689"/>
              <a:gd name="T30" fmla="*/ 2147483647 w 961"/>
              <a:gd name="T31" fmla="*/ 2147483647 h 689"/>
              <a:gd name="T32" fmla="*/ 2147483647 w 961"/>
              <a:gd name="T33" fmla="*/ 2147483647 h 689"/>
              <a:gd name="T34" fmla="*/ 2147483647 w 961"/>
              <a:gd name="T35" fmla="*/ 2147483647 h 689"/>
              <a:gd name="T36" fmla="*/ 2147483647 w 961"/>
              <a:gd name="T37" fmla="*/ 2147483647 h 68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961" h="689">
                <a:moveTo>
                  <a:pt x="961" y="388"/>
                </a:moveTo>
                <a:cubicBezTo>
                  <a:pt x="947" y="405"/>
                  <a:pt x="915" y="447"/>
                  <a:pt x="863" y="495"/>
                </a:cubicBezTo>
                <a:cubicBezTo>
                  <a:pt x="811" y="543"/>
                  <a:pt x="739" y="597"/>
                  <a:pt x="652" y="633"/>
                </a:cubicBezTo>
                <a:cubicBezTo>
                  <a:pt x="565" y="670"/>
                  <a:pt x="464" y="689"/>
                  <a:pt x="368" y="676"/>
                </a:cubicBezTo>
                <a:cubicBezTo>
                  <a:pt x="273" y="664"/>
                  <a:pt x="182" y="620"/>
                  <a:pt x="119" y="554"/>
                </a:cubicBezTo>
                <a:cubicBezTo>
                  <a:pt x="116" y="551"/>
                  <a:pt x="113" y="547"/>
                  <a:pt x="109" y="544"/>
                </a:cubicBezTo>
                <a:cubicBezTo>
                  <a:pt x="68" y="499"/>
                  <a:pt x="39" y="443"/>
                  <a:pt x="22" y="386"/>
                </a:cubicBezTo>
                <a:cubicBezTo>
                  <a:pt x="5" y="328"/>
                  <a:pt x="0" y="269"/>
                  <a:pt x="5" y="217"/>
                </a:cubicBezTo>
                <a:cubicBezTo>
                  <a:pt x="10" y="164"/>
                  <a:pt x="24" y="118"/>
                  <a:pt x="44" y="83"/>
                </a:cubicBezTo>
                <a:cubicBezTo>
                  <a:pt x="64" y="48"/>
                  <a:pt x="89" y="25"/>
                  <a:pt x="117" y="12"/>
                </a:cubicBezTo>
                <a:cubicBezTo>
                  <a:pt x="145" y="0"/>
                  <a:pt x="173" y="0"/>
                  <a:pt x="201" y="6"/>
                </a:cubicBezTo>
                <a:cubicBezTo>
                  <a:pt x="228" y="12"/>
                  <a:pt x="255" y="24"/>
                  <a:pt x="280" y="39"/>
                </a:cubicBezTo>
                <a:cubicBezTo>
                  <a:pt x="306" y="53"/>
                  <a:pt x="331" y="70"/>
                  <a:pt x="354" y="89"/>
                </a:cubicBezTo>
                <a:cubicBezTo>
                  <a:pt x="377" y="107"/>
                  <a:pt x="399" y="127"/>
                  <a:pt x="420" y="150"/>
                </a:cubicBezTo>
                <a:cubicBezTo>
                  <a:pt x="422" y="152"/>
                  <a:pt x="423" y="154"/>
                  <a:pt x="425" y="155"/>
                </a:cubicBezTo>
                <a:cubicBezTo>
                  <a:pt x="457" y="189"/>
                  <a:pt x="489" y="232"/>
                  <a:pt x="531" y="270"/>
                </a:cubicBezTo>
                <a:cubicBezTo>
                  <a:pt x="572" y="309"/>
                  <a:pt x="623" y="343"/>
                  <a:pt x="679" y="366"/>
                </a:cubicBezTo>
                <a:cubicBezTo>
                  <a:pt x="735" y="388"/>
                  <a:pt x="796" y="399"/>
                  <a:pt x="848" y="399"/>
                </a:cubicBezTo>
                <a:cubicBezTo>
                  <a:pt x="900" y="400"/>
                  <a:pt x="943" y="390"/>
                  <a:pt x="961" y="388"/>
                </a:cubicBez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5" name="Freeform 8"/>
          <p:cNvSpPr>
            <a:spLocks/>
          </p:cNvSpPr>
          <p:nvPr/>
        </p:nvSpPr>
        <p:spPr bwMode="auto">
          <a:xfrm>
            <a:off x="3675063" y="4562475"/>
            <a:ext cx="25400" cy="22225"/>
          </a:xfrm>
          <a:custGeom>
            <a:avLst/>
            <a:gdLst>
              <a:gd name="T0" fmla="*/ 2147483647 w 10"/>
              <a:gd name="T1" fmla="*/ 2147483647 h 9"/>
              <a:gd name="T2" fmla="*/ 2147483647 w 10"/>
              <a:gd name="T3" fmla="*/ 2147483647 h 9"/>
              <a:gd name="T4" fmla="*/ 2147483647 w 10"/>
              <a:gd name="T5" fmla="*/ 2147483647 h 9"/>
              <a:gd name="T6" fmla="*/ 2147483647 w 10"/>
              <a:gd name="T7" fmla="*/ 2147483647 h 9"/>
              <a:gd name="T8" fmla="*/ 2147483647 w 10"/>
              <a:gd name="T9" fmla="*/ 2147483647 h 9"/>
              <a:gd name="T10" fmla="*/ 2147483647 w 10"/>
              <a:gd name="T11" fmla="*/ 2147483647 h 9"/>
              <a:gd name="T12" fmla="*/ 2147483647 w 10"/>
              <a:gd name="T13" fmla="*/ 2147483647 h 9"/>
              <a:gd name="T14" fmla="*/ 2147483647 w 10"/>
              <a:gd name="T15" fmla="*/ 0 h 9"/>
              <a:gd name="T16" fmla="*/ 2147483647 w 10"/>
              <a:gd name="T17" fmla="*/ 2147483647 h 9"/>
              <a:gd name="T18" fmla="*/ 2147483647 w 10"/>
              <a:gd name="T19" fmla="*/ 2147483647 h 9"/>
              <a:gd name="T20" fmla="*/ 2147483647 w 10"/>
              <a:gd name="T21" fmla="*/ 2147483647 h 9"/>
              <a:gd name="T22" fmla="*/ 2147483647 w 10"/>
              <a:gd name="T23" fmla="*/ 2147483647 h 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" h="9">
                <a:moveTo>
                  <a:pt x="4" y="8"/>
                </a:moveTo>
                <a:cubicBezTo>
                  <a:pt x="3" y="8"/>
                  <a:pt x="3" y="8"/>
                  <a:pt x="3" y="8"/>
                </a:cubicBezTo>
                <a:cubicBezTo>
                  <a:pt x="3" y="7"/>
                  <a:pt x="3" y="6"/>
                  <a:pt x="3" y="6"/>
                </a:cubicBezTo>
                <a:cubicBezTo>
                  <a:pt x="4" y="5"/>
                  <a:pt x="4" y="5"/>
                  <a:pt x="5" y="4"/>
                </a:cubicBezTo>
                <a:cubicBezTo>
                  <a:pt x="4" y="4"/>
                  <a:pt x="3" y="4"/>
                  <a:pt x="2" y="4"/>
                </a:cubicBezTo>
                <a:cubicBezTo>
                  <a:pt x="2" y="5"/>
                  <a:pt x="1" y="4"/>
                  <a:pt x="1" y="3"/>
                </a:cubicBezTo>
                <a:cubicBezTo>
                  <a:pt x="0" y="2"/>
                  <a:pt x="1" y="1"/>
                  <a:pt x="2" y="1"/>
                </a:cubicBezTo>
                <a:cubicBezTo>
                  <a:pt x="4" y="1"/>
                  <a:pt x="6" y="1"/>
                  <a:pt x="8" y="0"/>
                </a:cubicBezTo>
                <a:cubicBezTo>
                  <a:pt x="9" y="0"/>
                  <a:pt x="10" y="0"/>
                  <a:pt x="10" y="1"/>
                </a:cubicBezTo>
                <a:cubicBezTo>
                  <a:pt x="10" y="2"/>
                  <a:pt x="10" y="2"/>
                  <a:pt x="10" y="3"/>
                </a:cubicBezTo>
                <a:cubicBezTo>
                  <a:pt x="8" y="4"/>
                  <a:pt x="7" y="6"/>
                  <a:pt x="6" y="8"/>
                </a:cubicBezTo>
                <a:cubicBezTo>
                  <a:pt x="5" y="8"/>
                  <a:pt x="4" y="9"/>
                  <a:pt x="4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11"/>
          <p:cNvSpPr>
            <a:spLocks/>
          </p:cNvSpPr>
          <p:nvPr/>
        </p:nvSpPr>
        <p:spPr bwMode="auto">
          <a:xfrm>
            <a:off x="2482850" y="2943225"/>
            <a:ext cx="2009775" cy="1441450"/>
          </a:xfrm>
          <a:custGeom>
            <a:avLst/>
            <a:gdLst>
              <a:gd name="T0" fmla="*/ 0 w 834"/>
              <a:gd name="T1" fmla="*/ 336 h 598"/>
              <a:gd name="T2" fmla="*/ 85 w 834"/>
              <a:gd name="T3" fmla="*/ 430 h 598"/>
              <a:gd name="T4" fmla="*/ 269 w 834"/>
              <a:gd name="T5" fmla="*/ 550 h 598"/>
              <a:gd name="T6" fmla="*/ 514 w 834"/>
              <a:gd name="T7" fmla="*/ 587 h 598"/>
              <a:gd name="T8" fmla="*/ 731 w 834"/>
              <a:gd name="T9" fmla="*/ 481 h 598"/>
              <a:gd name="T10" fmla="*/ 739 w 834"/>
              <a:gd name="T11" fmla="*/ 472 h 598"/>
              <a:gd name="T12" fmla="*/ 815 w 834"/>
              <a:gd name="T13" fmla="*/ 335 h 598"/>
              <a:gd name="T14" fmla="*/ 829 w 834"/>
              <a:gd name="T15" fmla="*/ 188 h 598"/>
              <a:gd name="T16" fmla="*/ 796 w 834"/>
              <a:gd name="T17" fmla="*/ 72 h 598"/>
              <a:gd name="T18" fmla="*/ 732 w 834"/>
              <a:gd name="T19" fmla="*/ 11 h 598"/>
              <a:gd name="T20" fmla="*/ 660 w 834"/>
              <a:gd name="T21" fmla="*/ 6 h 598"/>
              <a:gd name="T22" fmla="*/ 590 w 834"/>
              <a:gd name="T23" fmla="*/ 34 h 598"/>
              <a:gd name="T24" fmla="*/ 527 w 834"/>
              <a:gd name="T25" fmla="*/ 77 h 598"/>
              <a:gd name="T26" fmla="*/ 469 w 834"/>
              <a:gd name="T27" fmla="*/ 130 h 598"/>
              <a:gd name="T28" fmla="*/ 465 w 834"/>
              <a:gd name="T29" fmla="*/ 135 h 598"/>
              <a:gd name="T30" fmla="*/ 373 w 834"/>
              <a:gd name="T31" fmla="*/ 235 h 598"/>
              <a:gd name="T32" fmla="*/ 244 w 834"/>
              <a:gd name="T33" fmla="*/ 317 h 598"/>
              <a:gd name="T34" fmla="*/ 98 w 834"/>
              <a:gd name="T35" fmla="*/ 346 h 598"/>
              <a:gd name="T36" fmla="*/ 0 w 834"/>
              <a:gd name="T37" fmla="*/ 336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34" h="598">
                <a:moveTo>
                  <a:pt x="0" y="336"/>
                </a:moveTo>
                <a:cubicBezTo>
                  <a:pt x="12" y="352"/>
                  <a:pt x="40" y="388"/>
                  <a:pt x="85" y="430"/>
                </a:cubicBezTo>
                <a:cubicBezTo>
                  <a:pt x="130" y="471"/>
                  <a:pt x="193" y="518"/>
                  <a:pt x="269" y="550"/>
                </a:cubicBezTo>
                <a:cubicBezTo>
                  <a:pt x="343" y="581"/>
                  <a:pt x="431" y="598"/>
                  <a:pt x="514" y="587"/>
                </a:cubicBezTo>
                <a:cubicBezTo>
                  <a:pt x="597" y="576"/>
                  <a:pt x="675" y="538"/>
                  <a:pt x="731" y="481"/>
                </a:cubicBezTo>
                <a:cubicBezTo>
                  <a:pt x="733" y="478"/>
                  <a:pt x="736" y="475"/>
                  <a:pt x="739" y="472"/>
                </a:cubicBezTo>
                <a:cubicBezTo>
                  <a:pt x="774" y="433"/>
                  <a:pt x="800" y="385"/>
                  <a:pt x="815" y="335"/>
                </a:cubicBezTo>
                <a:cubicBezTo>
                  <a:pt x="829" y="285"/>
                  <a:pt x="834" y="234"/>
                  <a:pt x="829" y="188"/>
                </a:cubicBezTo>
                <a:cubicBezTo>
                  <a:pt x="825" y="143"/>
                  <a:pt x="813" y="103"/>
                  <a:pt x="796" y="72"/>
                </a:cubicBezTo>
                <a:cubicBezTo>
                  <a:pt x="778" y="42"/>
                  <a:pt x="756" y="22"/>
                  <a:pt x="732" y="11"/>
                </a:cubicBezTo>
                <a:cubicBezTo>
                  <a:pt x="708" y="0"/>
                  <a:pt x="683" y="1"/>
                  <a:pt x="660" y="6"/>
                </a:cubicBezTo>
                <a:cubicBezTo>
                  <a:pt x="636" y="11"/>
                  <a:pt x="613" y="22"/>
                  <a:pt x="590" y="34"/>
                </a:cubicBezTo>
                <a:cubicBezTo>
                  <a:pt x="568" y="47"/>
                  <a:pt x="547" y="61"/>
                  <a:pt x="527" y="77"/>
                </a:cubicBezTo>
                <a:cubicBezTo>
                  <a:pt x="507" y="93"/>
                  <a:pt x="487" y="110"/>
                  <a:pt x="469" y="130"/>
                </a:cubicBezTo>
                <a:cubicBezTo>
                  <a:pt x="468" y="132"/>
                  <a:pt x="467" y="134"/>
                  <a:pt x="465" y="135"/>
                </a:cubicBezTo>
                <a:cubicBezTo>
                  <a:pt x="438" y="165"/>
                  <a:pt x="410" y="201"/>
                  <a:pt x="373" y="235"/>
                </a:cubicBezTo>
                <a:cubicBezTo>
                  <a:pt x="337" y="268"/>
                  <a:pt x="293" y="298"/>
                  <a:pt x="244" y="317"/>
                </a:cubicBezTo>
                <a:cubicBezTo>
                  <a:pt x="196" y="337"/>
                  <a:pt x="144" y="346"/>
                  <a:pt x="98" y="346"/>
                </a:cubicBezTo>
                <a:cubicBezTo>
                  <a:pt x="53" y="347"/>
                  <a:pt x="16" y="338"/>
                  <a:pt x="0" y="336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797" name="Freeform 12"/>
          <p:cNvSpPr>
            <a:spLocks/>
          </p:cNvSpPr>
          <p:nvPr/>
        </p:nvSpPr>
        <p:spPr bwMode="auto">
          <a:xfrm>
            <a:off x="2517775" y="3771900"/>
            <a:ext cx="19050" cy="17463"/>
          </a:xfrm>
          <a:custGeom>
            <a:avLst/>
            <a:gdLst>
              <a:gd name="T0" fmla="*/ 2147483647 w 8"/>
              <a:gd name="T1" fmla="*/ 2147483647 h 7"/>
              <a:gd name="T2" fmla="*/ 2147483647 w 8"/>
              <a:gd name="T3" fmla="*/ 2147483647 h 7"/>
              <a:gd name="T4" fmla="*/ 2147483647 w 8"/>
              <a:gd name="T5" fmla="*/ 2147483647 h 7"/>
              <a:gd name="T6" fmla="*/ 2147483647 w 8"/>
              <a:gd name="T7" fmla="*/ 2147483647 h 7"/>
              <a:gd name="T8" fmla="*/ 2147483647 w 8"/>
              <a:gd name="T9" fmla="*/ 2147483647 h 7"/>
              <a:gd name="T10" fmla="*/ 2147483647 w 8"/>
              <a:gd name="T11" fmla="*/ 2147483647 h 7"/>
              <a:gd name="T12" fmla="*/ 2147483647 w 8"/>
              <a:gd name="T13" fmla="*/ 2147483647 h 7"/>
              <a:gd name="T14" fmla="*/ 2147483647 w 8"/>
              <a:gd name="T15" fmla="*/ 0 h 7"/>
              <a:gd name="T16" fmla="*/ 0 w 8"/>
              <a:gd name="T17" fmla="*/ 2147483647 h 7"/>
              <a:gd name="T18" fmla="*/ 0 w 8"/>
              <a:gd name="T19" fmla="*/ 2147483647 h 7"/>
              <a:gd name="T20" fmla="*/ 2147483647 w 8"/>
              <a:gd name="T21" fmla="*/ 2147483647 h 7"/>
              <a:gd name="T22" fmla="*/ 2147483647 w 8"/>
              <a:gd name="T23" fmla="*/ 2147483647 h 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8" h="7">
                <a:moveTo>
                  <a:pt x="5" y="7"/>
                </a:move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5"/>
                  <a:pt x="6" y="5"/>
                </a:cubicBezTo>
                <a:cubicBezTo>
                  <a:pt x="6" y="4"/>
                  <a:pt x="5" y="4"/>
                  <a:pt x="5" y="3"/>
                </a:cubicBezTo>
                <a:cubicBezTo>
                  <a:pt x="5" y="3"/>
                  <a:pt x="6" y="4"/>
                  <a:pt x="7" y="4"/>
                </a:cubicBezTo>
                <a:cubicBezTo>
                  <a:pt x="7" y="4"/>
                  <a:pt x="8" y="3"/>
                  <a:pt x="8" y="2"/>
                </a:cubicBezTo>
                <a:cubicBezTo>
                  <a:pt x="8" y="2"/>
                  <a:pt x="8" y="1"/>
                  <a:pt x="7" y="1"/>
                </a:cubicBezTo>
                <a:cubicBezTo>
                  <a:pt x="5" y="1"/>
                  <a:pt x="3" y="0"/>
                  <a:pt x="2" y="0"/>
                </a:cubicBezTo>
                <a:cubicBezTo>
                  <a:pt x="1" y="0"/>
                  <a:pt x="1" y="0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1" y="4"/>
                  <a:pt x="3" y="5"/>
                  <a:pt x="4" y="7"/>
                </a:cubicBezTo>
                <a:cubicBezTo>
                  <a:pt x="4" y="7"/>
                  <a:pt x="5" y="7"/>
                  <a:pt x="5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8" name="Freeform 15"/>
          <p:cNvSpPr>
            <a:spLocks/>
          </p:cNvSpPr>
          <p:nvPr/>
        </p:nvSpPr>
        <p:spPr bwMode="auto">
          <a:xfrm>
            <a:off x="1731963" y="2278063"/>
            <a:ext cx="1876425" cy="1344612"/>
          </a:xfrm>
          <a:custGeom>
            <a:avLst/>
            <a:gdLst>
              <a:gd name="T0" fmla="*/ 2147483647 w 779"/>
              <a:gd name="T1" fmla="*/ 2147483647 h 558"/>
              <a:gd name="T2" fmla="*/ 2147483647 w 779"/>
              <a:gd name="T3" fmla="*/ 2147483647 h 558"/>
              <a:gd name="T4" fmla="*/ 2147483647 w 779"/>
              <a:gd name="T5" fmla="*/ 2147483647 h 558"/>
              <a:gd name="T6" fmla="*/ 2147483647 w 779"/>
              <a:gd name="T7" fmla="*/ 2147483647 h 558"/>
              <a:gd name="T8" fmla="*/ 2147483647 w 779"/>
              <a:gd name="T9" fmla="*/ 2147483647 h 558"/>
              <a:gd name="T10" fmla="*/ 2147483647 w 779"/>
              <a:gd name="T11" fmla="*/ 2147483647 h 558"/>
              <a:gd name="T12" fmla="*/ 2147483647 w 779"/>
              <a:gd name="T13" fmla="*/ 2147483647 h 558"/>
              <a:gd name="T14" fmla="*/ 2147483647 w 779"/>
              <a:gd name="T15" fmla="*/ 2147483647 h 558"/>
              <a:gd name="T16" fmla="*/ 2147483647 w 779"/>
              <a:gd name="T17" fmla="*/ 2147483647 h 558"/>
              <a:gd name="T18" fmla="*/ 2147483647 w 779"/>
              <a:gd name="T19" fmla="*/ 2147483647 h 558"/>
              <a:gd name="T20" fmla="*/ 2147483647 w 779"/>
              <a:gd name="T21" fmla="*/ 2147483647 h 558"/>
              <a:gd name="T22" fmla="*/ 2147483647 w 779"/>
              <a:gd name="T23" fmla="*/ 2147483647 h 558"/>
              <a:gd name="T24" fmla="*/ 2147483647 w 779"/>
              <a:gd name="T25" fmla="*/ 2147483647 h 558"/>
              <a:gd name="T26" fmla="*/ 2147483647 w 779"/>
              <a:gd name="T27" fmla="*/ 2147483647 h 558"/>
              <a:gd name="T28" fmla="*/ 2147483647 w 779"/>
              <a:gd name="T29" fmla="*/ 2147483647 h 558"/>
              <a:gd name="T30" fmla="*/ 2147483647 w 779"/>
              <a:gd name="T31" fmla="*/ 2147483647 h 558"/>
              <a:gd name="T32" fmla="*/ 2147483647 w 779"/>
              <a:gd name="T33" fmla="*/ 2147483647 h 558"/>
              <a:gd name="T34" fmla="*/ 2147483647 w 779"/>
              <a:gd name="T35" fmla="*/ 2147483647 h 558"/>
              <a:gd name="T36" fmla="*/ 2147483647 w 779"/>
              <a:gd name="T37" fmla="*/ 2147483647 h 55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779" h="558">
                <a:moveTo>
                  <a:pt x="779" y="314"/>
                </a:moveTo>
                <a:cubicBezTo>
                  <a:pt x="768" y="328"/>
                  <a:pt x="742" y="362"/>
                  <a:pt x="700" y="401"/>
                </a:cubicBezTo>
                <a:cubicBezTo>
                  <a:pt x="658" y="440"/>
                  <a:pt x="599" y="484"/>
                  <a:pt x="528" y="513"/>
                </a:cubicBezTo>
                <a:cubicBezTo>
                  <a:pt x="458" y="543"/>
                  <a:pt x="376" y="558"/>
                  <a:pt x="299" y="548"/>
                </a:cubicBezTo>
                <a:cubicBezTo>
                  <a:pt x="221" y="538"/>
                  <a:pt x="148" y="502"/>
                  <a:pt x="97" y="449"/>
                </a:cubicBezTo>
                <a:cubicBezTo>
                  <a:pt x="94" y="446"/>
                  <a:pt x="91" y="444"/>
                  <a:pt x="89" y="441"/>
                </a:cubicBezTo>
                <a:cubicBezTo>
                  <a:pt x="56" y="404"/>
                  <a:pt x="32" y="359"/>
                  <a:pt x="18" y="313"/>
                </a:cubicBezTo>
                <a:cubicBezTo>
                  <a:pt x="4" y="266"/>
                  <a:pt x="0" y="218"/>
                  <a:pt x="4" y="176"/>
                </a:cubicBezTo>
                <a:cubicBezTo>
                  <a:pt x="8" y="133"/>
                  <a:pt x="20" y="95"/>
                  <a:pt x="36" y="67"/>
                </a:cubicBezTo>
                <a:cubicBezTo>
                  <a:pt x="52" y="39"/>
                  <a:pt x="72" y="20"/>
                  <a:pt x="95" y="10"/>
                </a:cubicBezTo>
                <a:cubicBezTo>
                  <a:pt x="118" y="0"/>
                  <a:pt x="141" y="0"/>
                  <a:pt x="163" y="5"/>
                </a:cubicBezTo>
                <a:cubicBezTo>
                  <a:pt x="185" y="10"/>
                  <a:pt x="207" y="20"/>
                  <a:pt x="227" y="31"/>
                </a:cubicBezTo>
                <a:cubicBezTo>
                  <a:pt x="248" y="43"/>
                  <a:pt x="268" y="57"/>
                  <a:pt x="287" y="72"/>
                </a:cubicBezTo>
                <a:cubicBezTo>
                  <a:pt x="306" y="86"/>
                  <a:pt x="324" y="103"/>
                  <a:pt x="341" y="121"/>
                </a:cubicBezTo>
                <a:cubicBezTo>
                  <a:pt x="342" y="123"/>
                  <a:pt x="343" y="124"/>
                  <a:pt x="344" y="126"/>
                </a:cubicBezTo>
                <a:cubicBezTo>
                  <a:pt x="370" y="153"/>
                  <a:pt x="397" y="188"/>
                  <a:pt x="431" y="219"/>
                </a:cubicBezTo>
                <a:cubicBezTo>
                  <a:pt x="464" y="250"/>
                  <a:pt x="505" y="278"/>
                  <a:pt x="551" y="296"/>
                </a:cubicBezTo>
                <a:cubicBezTo>
                  <a:pt x="596" y="315"/>
                  <a:pt x="645" y="323"/>
                  <a:pt x="687" y="323"/>
                </a:cubicBezTo>
                <a:cubicBezTo>
                  <a:pt x="730" y="324"/>
                  <a:pt x="765" y="316"/>
                  <a:pt x="779" y="314"/>
                </a:cubicBez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9" name="Freeform 16"/>
          <p:cNvSpPr>
            <a:spLocks/>
          </p:cNvSpPr>
          <p:nvPr/>
        </p:nvSpPr>
        <p:spPr bwMode="auto">
          <a:xfrm>
            <a:off x="3557588" y="3051175"/>
            <a:ext cx="19050" cy="17463"/>
          </a:xfrm>
          <a:custGeom>
            <a:avLst/>
            <a:gdLst>
              <a:gd name="T0" fmla="*/ 2147483647 w 8"/>
              <a:gd name="T1" fmla="*/ 2147483647 h 7"/>
              <a:gd name="T2" fmla="*/ 2147483647 w 8"/>
              <a:gd name="T3" fmla="*/ 2147483647 h 7"/>
              <a:gd name="T4" fmla="*/ 2147483647 w 8"/>
              <a:gd name="T5" fmla="*/ 2147483647 h 7"/>
              <a:gd name="T6" fmla="*/ 2147483647 w 8"/>
              <a:gd name="T7" fmla="*/ 2147483647 h 7"/>
              <a:gd name="T8" fmla="*/ 2147483647 w 8"/>
              <a:gd name="T9" fmla="*/ 2147483647 h 7"/>
              <a:gd name="T10" fmla="*/ 2147483647 w 8"/>
              <a:gd name="T11" fmla="*/ 2147483647 h 7"/>
              <a:gd name="T12" fmla="*/ 2147483647 w 8"/>
              <a:gd name="T13" fmla="*/ 2147483647 h 7"/>
              <a:gd name="T14" fmla="*/ 2147483647 w 8"/>
              <a:gd name="T15" fmla="*/ 0 h 7"/>
              <a:gd name="T16" fmla="*/ 2147483647 w 8"/>
              <a:gd name="T17" fmla="*/ 2147483647 h 7"/>
              <a:gd name="T18" fmla="*/ 2147483647 w 8"/>
              <a:gd name="T19" fmla="*/ 2147483647 h 7"/>
              <a:gd name="T20" fmla="*/ 2147483647 w 8"/>
              <a:gd name="T21" fmla="*/ 2147483647 h 7"/>
              <a:gd name="T22" fmla="*/ 2147483647 w 8"/>
              <a:gd name="T23" fmla="*/ 2147483647 h 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8" h="7">
                <a:moveTo>
                  <a:pt x="3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2" y="5"/>
                  <a:pt x="3" y="4"/>
                </a:cubicBezTo>
                <a:cubicBezTo>
                  <a:pt x="3" y="4"/>
                  <a:pt x="3" y="4"/>
                  <a:pt x="4" y="3"/>
                </a:cubicBezTo>
                <a:cubicBezTo>
                  <a:pt x="3" y="3"/>
                  <a:pt x="3" y="3"/>
                  <a:pt x="2" y="3"/>
                </a:cubicBezTo>
                <a:cubicBezTo>
                  <a:pt x="1" y="3"/>
                  <a:pt x="1" y="3"/>
                  <a:pt x="1" y="2"/>
                </a:cubicBezTo>
                <a:cubicBezTo>
                  <a:pt x="0" y="2"/>
                  <a:pt x="1" y="1"/>
                  <a:pt x="2" y="1"/>
                </a:cubicBezTo>
                <a:cubicBezTo>
                  <a:pt x="3" y="1"/>
                  <a:pt x="5" y="0"/>
                  <a:pt x="7" y="0"/>
                </a:cubicBezTo>
                <a:cubicBezTo>
                  <a:pt x="7" y="0"/>
                  <a:pt x="8" y="0"/>
                  <a:pt x="8" y="1"/>
                </a:cubicBezTo>
                <a:cubicBezTo>
                  <a:pt x="8" y="1"/>
                  <a:pt x="8" y="2"/>
                  <a:pt x="8" y="2"/>
                </a:cubicBezTo>
                <a:cubicBezTo>
                  <a:pt x="7" y="3"/>
                  <a:pt x="6" y="5"/>
                  <a:pt x="5" y="6"/>
                </a:cubicBezTo>
                <a:cubicBezTo>
                  <a:pt x="4" y="7"/>
                  <a:pt x="4" y="7"/>
                  <a:pt x="3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19"/>
          <p:cNvSpPr>
            <a:spLocks/>
          </p:cNvSpPr>
          <p:nvPr/>
        </p:nvSpPr>
        <p:spPr bwMode="auto">
          <a:xfrm>
            <a:off x="2640013" y="1787525"/>
            <a:ext cx="1568450" cy="1125538"/>
          </a:xfrm>
          <a:custGeom>
            <a:avLst/>
            <a:gdLst>
              <a:gd name="T0" fmla="*/ 0 w 651"/>
              <a:gd name="T1" fmla="*/ 263 h 467"/>
              <a:gd name="T2" fmla="*/ 66 w 651"/>
              <a:gd name="T3" fmla="*/ 336 h 467"/>
              <a:gd name="T4" fmla="*/ 209 w 651"/>
              <a:gd name="T5" fmla="*/ 430 h 467"/>
              <a:gd name="T6" fmla="*/ 401 w 651"/>
              <a:gd name="T7" fmla="*/ 459 h 467"/>
              <a:gd name="T8" fmla="*/ 570 w 651"/>
              <a:gd name="T9" fmla="*/ 376 h 467"/>
              <a:gd name="T10" fmla="*/ 577 w 651"/>
              <a:gd name="T11" fmla="*/ 369 h 467"/>
              <a:gd name="T12" fmla="*/ 636 w 651"/>
              <a:gd name="T13" fmla="*/ 262 h 467"/>
              <a:gd name="T14" fmla="*/ 648 w 651"/>
              <a:gd name="T15" fmla="*/ 147 h 467"/>
              <a:gd name="T16" fmla="*/ 621 w 651"/>
              <a:gd name="T17" fmla="*/ 57 h 467"/>
              <a:gd name="T18" fmla="*/ 572 w 651"/>
              <a:gd name="T19" fmla="*/ 9 h 467"/>
              <a:gd name="T20" fmla="*/ 515 w 651"/>
              <a:gd name="T21" fmla="*/ 5 h 467"/>
              <a:gd name="T22" fmla="*/ 461 w 651"/>
              <a:gd name="T23" fmla="*/ 27 h 467"/>
              <a:gd name="T24" fmla="*/ 411 w 651"/>
              <a:gd name="T25" fmla="*/ 60 h 467"/>
              <a:gd name="T26" fmla="*/ 366 w 651"/>
              <a:gd name="T27" fmla="*/ 102 h 467"/>
              <a:gd name="T28" fmla="*/ 363 w 651"/>
              <a:gd name="T29" fmla="*/ 106 h 467"/>
              <a:gd name="T30" fmla="*/ 291 w 651"/>
              <a:gd name="T31" fmla="*/ 183 h 467"/>
              <a:gd name="T32" fmla="*/ 191 w 651"/>
              <a:gd name="T33" fmla="*/ 248 h 467"/>
              <a:gd name="T34" fmla="*/ 76 w 651"/>
              <a:gd name="T35" fmla="*/ 271 h 467"/>
              <a:gd name="T36" fmla="*/ 0 w 651"/>
              <a:gd name="T37" fmla="*/ 263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51" h="467">
                <a:moveTo>
                  <a:pt x="0" y="263"/>
                </a:moveTo>
                <a:cubicBezTo>
                  <a:pt x="9" y="275"/>
                  <a:pt x="31" y="303"/>
                  <a:pt x="66" y="336"/>
                </a:cubicBezTo>
                <a:cubicBezTo>
                  <a:pt x="101" y="368"/>
                  <a:pt x="150" y="405"/>
                  <a:pt x="209" y="430"/>
                </a:cubicBezTo>
                <a:cubicBezTo>
                  <a:pt x="268" y="455"/>
                  <a:pt x="336" y="467"/>
                  <a:pt x="401" y="459"/>
                </a:cubicBezTo>
                <a:cubicBezTo>
                  <a:pt x="466" y="450"/>
                  <a:pt x="527" y="421"/>
                  <a:pt x="570" y="376"/>
                </a:cubicBezTo>
                <a:cubicBezTo>
                  <a:pt x="573" y="374"/>
                  <a:pt x="575" y="371"/>
                  <a:pt x="577" y="369"/>
                </a:cubicBezTo>
                <a:cubicBezTo>
                  <a:pt x="605" y="339"/>
                  <a:pt x="625" y="301"/>
                  <a:pt x="636" y="262"/>
                </a:cubicBezTo>
                <a:cubicBezTo>
                  <a:pt x="648" y="223"/>
                  <a:pt x="651" y="183"/>
                  <a:pt x="648" y="147"/>
                </a:cubicBezTo>
                <a:cubicBezTo>
                  <a:pt x="644" y="112"/>
                  <a:pt x="635" y="80"/>
                  <a:pt x="621" y="57"/>
                </a:cubicBezTo>
                <a:cubicBezTo>
                  <a:pt x="608" y="33"/>
                  <a:pt x="591" y="17"/>
                  <a:pt x="572" y="9"/>
                </a:cubicBezTo>
                <a:cubicBezTo>
                  <a:pt x="553" y="0"/>
                  <a:pt x="534" y="0"/>
                  <a:pt x="515" y="5"/>
                </a:cubicBezTo>
                <a:cubicBezTo>
                  <a:pt x="496" y="9"/>
                  <a:pt x="478" y="17"/>
                  <a:pt x="461" y="27"/>
                </a:cubicBezTo>
                <a:cubicBezTo>
                  <a:pt x="444" y="36"/>
                  <a:pt x="427" y="48"/>
                  <a:pt x="411" y="60"/>
                </a:cubicBezTo>
                <a:cubicBezTo>
                  <a:pt x="395" y="73"/>
                  <a:pt x="380" y="86"/>
                  <a:pt x="366" y="102"/>
                </a:cubicBezTo>
                <a:cubicBezTo>
                  <a:pt x="365" y="103"/>
                  <a:pt x="364" y="104"/>
                  <a:pt x="363" y="106"/>
                </a:cubicBezTo>
                <a:cubicBezTo>
                  <a:pt x="342" y="129"/>
                  <a:pt x="320" y="157"/>
                  <a:pt x="291" y="183"/>
                </a:cubicBezTo>
                <a:cubicBezTo>
                  <a:pt x="263" y="210"/>
                  <a:pt x="228" y="233"/>
                  <a:pt x="191" y="248"/>
                </a:cubicBezTo>
                <a:cubicBezTo>
                  <a:pt x="153" y="264"/>
                  <a:pt x="112" y="271"/>
                  <a:pt x="76" y="271"/>
                </a:cubicBezTo>
                <a:cubicBezTo>
                  <a:pt x="41" y="271"/>
                  <a:pt x="12" y="265"/>
                  <a:pt x="0" y="263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801" name="Freeform 20"/>
          <p:cNvSpPr>
            <a:spLocks/>
          </p:cNvSpPr>
          <p:nvPr/>
        </p:nvSpPr>
        <p:spPr bwMode="auto">
          <a:xfrm>
            <a:off x="2663825" y="2436813"/>
            <a:ext cx="15875" cy="14287"/>
          </a:xfrm>
          <a:custGeom>
            <a:avLst/>
            <a:gdLst>
              <a:gd name="T0" fmla="*/ 2147483647 w 7"/>
              <a:gd name="T1" fmla="*/ 2147483647 h 6"/>
              <a:gd name="T2" fmla="*/ 2147483647 w 7"/>
              <a:gd name="T3" fmla="*/ 2147483647 h 6"/>
              <a:gd name="T4" fmla="*/ 2147483647 w 7"/>
              <a:gd name="T5" fmla="*/ 2147483647 h 6"/>
              <a:gd name="T6" fmla="*/ 2147483647 w 7"/>
              <a:gd name="T7" fmla="*/ 2147483647 h 6"/>
              <a:gd name="T8" fmla="*/ 2147483647 w 7"/>
              <a:gd name="T9" fmla="*/ 2147483647 h 6"/>
              <a:gd name="T10" fmla="*/ 2147483647 w 7"/>
              <a:gd name="T11" fmla="*/ 2147483647 h 6"/>
              <a:gd name="T12" fmla="*/ 2147483647 w 7"/>
              <a:gd name="T13" fmla="*/ 2147483647 h 6"/>
              <a:gd name="T14" fmla="*/ 2147483647 w 7"/>
              <a:gd name="T15" fmla="*/ 0 h 6"/>
              <a:gd name="T16" fmla="*/ 2147483647 w 7"/>
              <a:gd name="T17" fmla="*/ 0 h 6"/>
              <a:gd name="T18" fmla="*/ 2147483647 w 7"/>
              <a:gd name="T19" fmla="*/ 2147483647 h 6"/>
              <a:gd name="T20" fmla="*/ 2147483647 w 7"/>
              <a:gd name="T21" fmla="*/ 2147483647 h 6"/>
              <a:gd name="T22" fmla="*/ 2147483647 w 7"/>
              <a:gd name="T23" fmla="*/ 2147483647 h 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" h="6">
                <a:moveTo>
                  <a:pt x="5" y="5"/>
                </a:move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4"/>
                  <a:pt x="5" y="4"/>
                </a:cubicBezTo>
                <a:cubicBezTo>
                  <a:pt x="5" y="3"/>
                  <a:pt x="4" y="3"/>
                  <a:pt x="4" y="3"/>
                </a:cubicBezTo>
                <a:cubicBezTo>
                  <a:pt x="5" y="3"/>
                  <a:pt x="5" y="3"/>
                  <a:pt x="6" y="3"/>
                </a:cubicBezTo>
                <a:cubicBezTo>
                  <a:pt x="6" y="3"/>
                  <a:pt x="7" y="2"/>
                  <a:pt x="7" y="2"/>
                </a:cubicBezTo>
                <a:cubicBezTo>
                  <a:pt x="7" y="1"/>
                  <a:pt x="7" y="1"/>
                  <a:pt x="6" y="1"/>
                </a:cubicBezTo>
                <a:cubicBezTo>
                  <a:pt x="4" y="0"/>
                  <a:pt x="3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1" y="2"/>
                </a:cubicBezTo>
                <a:cubicBezTo>
                  <a:pt x="2" y="3"/>
                  <a:pt x="2" y="4"/>
                  <a:pt x="3" y="5"/>
                </a:cubicBezTo>
                <a:cubicBezTo>
                  <a:pt x="4" y="5"/>
                  <a:pt x="4" y="6"/>
                  <a:pt x="5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2" name="Freeform 22"/>
          <p:cNvSpPr>
            <a:spLocks/>
          </p:cNvSpPr>
          <p:nvPr/>
        </p:nvSpPr>
        <p:spPr bwMode="auto">
          <a:xfrm>
            <a:off x="1758950" y="3916363"/>
            <a:ext cx="390525" cy="285750"/>
          </a:xfrm>
          <a:custGeom>
            <a:avLst/>
            <a:gdLst>
              <a:gd name="T0" fmla="*/ 2147483647 w 163"/>
              <a:gd name="T1" fmla="*/ 2147483647 h 119"/>
              <a:gd name="T2" fmla="*/ 2147483647 w 163"/>
              <a:gd name="T3" fmla="*/ 2147483647 h 119"/>
              <a:gd name="T4" fmla="*/ 2147483647 w 163"/>
              <a:gd name="T5" fmla="*/ 0 h 119"/>
              <a:gd name="T6" fmla="*/ 2147483647 w 163"/>
              <a:gd name="T7" fmla="*/ 2147483647 h 119"/>
              <a:gd name="T8" fmla="*/ 2147483647 w 163"/>
              <a:gd name="T9" fmla="*/ 2147483647 h 119"/>
              <a:gd name="T10" fmla="*/ 2147483647 w 163"/>
              <a:gd name="T11" fmla="*/ 2147483647 h 119"/>
              <a:gd name="T12" fmla="*/ 2147483647 w 163"/>
              <a:gd name="T13" fmla="*/ 2147483647 h 119"/>
              <a:gd name="T14" fmla="*/ 2147483647 w 163"/>
              <a:gd name="T15" fmla="*/ 2147483647 h 119"/>
              <a:gd name="T16" fmla="*/ 2147483647 w 163"/>
              <a:gd name="T17" fmla="*/ 2147483647 h 119"/>
              <a:gd name="T18" fmla="*/ 2147483647 w 163"/>
              <a:gd name="T19" fmla="*/ 2147483647 h 119"/>
              <a:gd name="T20" fmla="*/ 2147483647 w 163"/>
              <a:gd name="T21" fmla="*/ 2147483647 h 119"/>
              <a:gd name="T22" fmla="*/ 2147483647 w 163"/>
              <a:gd name="T23" fmla="*/ 2147483647 h 119"/>
              <a:gd name="T24" fmla="*/ 2147483647 w 163"/>
              <a:gd name="T25" fmla="*/ 2147483647 h 119"/>
              <a:gd name="T26" fmla="*/ 2147483647 w 163"/>
              <a:gd name="T27" fmla="*/ 2147483647 h 119"/>
              <a:gd name="T28" fmla="*/ 2147483647 w 163"/>
              <a:gd name="T29" fmla="*/ 2147483647 h 119"/>
              <a:gd name="T30" fmla="*/ 2147483647 w 163"/>
              <a:gd name="T31" fmla="*/ 2147483647 h 119"/>
              <a:gd name="T32" fmla="*/ 2147483647 w 163"/>
              <a:gd name="T33" fmla="*/ 0 h 119"/>
              <a:gd name="T34" fmla="*/ 2147483647 w 163"/>
              <a:gd name="T35" fmla="*/ 2147483647 h 119"/>
              <a:gd name="T36" fmla="*/ 2147483647 w 163"/>
              <a:gd name="T37" fmla="*/ 2147483647 h 119"/>
              <a:gd name="T38" fmla="*/ 0 w 163"/>
              <a:gd name="T39" fmla="*/ 2147483647 h 119"/>
              <a:gd name="T40" fmla="*/ 2147483647 w 163"/>
              <a:gd name="T41" fmla="*/ 2147483647 h 119"/>
              <a:gd name="T42" fmla="*/ 2147483647 w 163"/>
              <a:gd name="T43" fmla="*/ 2147483647 h 119"/>
              <a:gd name="T44" fmla="*/ 2147483647 w 163"/>
              <a:gd name="T45" fmla="*/ 2147483647 h 119"/>
              <a:gd name="T46" fmla="*/ 2147483647 w 163"/>
              <a:gd name="T47" fmla="*/ 2147483647 h 119"/>
              <a:gd name="T48" fmla="*/ 2147483647 w 163"/>
              <a:gd name="T49" fmla="*/ 2147483647 h 119"/>
              <a:gd name="T50" fmla="*/ 2147483647 w 163"/>
              <a:gd name="T51" fmla="*/ 2147483647 h 11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3" h="119">
                <a:moveTo>
                  <a:pt x="140" y="37"/>
                </a:moveTo>
                <a:cubicBezTo>
                  <a:pt x="146" y="33"/>
                  <a:pt x="150" y="27"/>
                  <a:pt x="150" y="20"/>
                </a:cubicBezTo>
                <a:cubicBezTo>
                  <a:pt x="150" y="9"/>
                  <a:pt x="141" y="0"/>
                  <a:pt x="130" y="0"/>
                </a:cubicBezTo>
                <a:cubicBezTo>
                  <a:pt x="119" y="0"/>
                  <a:pt x="110" y="9"/>
                  <a:pt x="110" y="20"/>
                </a:cubicBezTo>
                <a:cubicBezTo>
                  <a:pt x="110" y="27"/>
                  <a:pt x="114" y="33"/>
                  <a:pt x="120" y="37"/>
                </a:cubicBezTo>
                <a:cubicBezTo>
                  <a:pt x="116" y="40"/>
                  <a:pt x="113" y="46"/>
                  <a:pt x="109" y="52"/>
                </a:cubicBezTo>
                <a:cubicBezTo>
                  <a:pt x="106" y="43"/>
                  <a:pt x="102" y="35"/>
                  <a:pt x="97" y="30"/>
                </a:cubicBezTo>
                <a:cubicBezTo>
                  <a:pt x="82" y="37"/>
                  <a:pt x="82" y="37"/>
                  <a:pt x="82" y="37"/>
                </a:cubicBezTo>
                <a:cubicBezTo>
                  <a:pt x="97" y="67"/>
                  <a:pt x="97" y="67"/>
                  <a:pt x="97" y="67"/>
                </a:cubicBezTo>
                <a:cubicBezTo>
                  <a:pt x="82" y="82"/>
                  <a:pt x="82" y="82"/>
                  <a:pt x="82" y="82"/>
                </a:cubicBezTo>
                <a:cubicBezTo>
                  <a:pt x="67" y="67"/>
                  <a:pt x="67" y="67"/>
                  <a:pt x="67" y="67"/>
                </a:cubicBezTo>
                <a:cubicBezTo>
                  <a:pt x="82" y="37"/>
                  <a:pt x="82" y="37"/>
                  <a:pt x="82" y="37"/>
                </a:cubicBezTo>
                <a:cubicBezTo>
                  <a:pt x="68" y="30"/>
                  <a:pt x="68" y="30"/>
                  <a:pt x="68" y="30"/>
                </a:cubicBezTo>
                <a:cubicBezTo>
                  <a:pt x="63" y="35"/>
                  <a:pt x="58" y="43"/>
                  <a:pt x="55" y="53"/>
                </a:cubicBezTo>
                <a:cubicBezTo>
                  <a:pt x="51" y="46"/>
                  <a:pt x="48" y="40"/>
                  <a:pt x="43" y="37"/>
                </a:cubicBezTo>
                <a:cubicBezTo>
                  <a:pt x="49" y="33"/>
                  <a:pt x="53" y="27"/>
                  <a:pt x="53" y="20"/>
                </a:cubicBezTo>
                <a:cubicBezTo>
                  <a:pt x="53" y="9"/>
                  <a:pt x="44" y="0"/>
                  <a:pt x="33" y="0"/>
                </a:cubicBezTo>
                <a:cubicBezTo>
                  <a:pt x="22" y="0"/>
                  <a:pt x="13" y="9"/>
                  <a:pt x="13" y="20"/>
                </a:cubicBezTo>
                <a:cubicBezTo>
                  <a:pt x="13" y="27"/>
                  <a:pt x="17" y="33"/>
                  <a:pt x="23" y="37"/>
                </a:cubicBezTo>
                <a:cubicBezTo>
                  <a:pt x="10" y="48"/>
                  <a:pt x="0" y="81"/>
                  <a:pt x="0" y="119"/>
                </a:cubicBezTo>
                <a:cubicBezTo>
                  <a:pt x="45" y="119"/>
                  <a:pt x="45" y="119"/>
                  <a:pt x="45" y="119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97" y="119"/>
                  <a:pt x="97" y="119"/>
                  <a:pt x="97" y="119"/>
                </a:cubicBezTo>
                <a:cubicBezTo>
                  <a:pt x="120" y="119"/>
                  <a:pt x="120" y="119"/>
                  <a:pt x="120" y="119"/>
                </a:cubicBezTo>
                <a:cubicBezTo>
                  <a:pt x="163" y="119"/>
                  <a:pt x="163" y="119"/>
                  <a:pt x="163" y="119"/>
                </a:cubicBezTo>
                <a:cubicBezTo>
                  <a:pt x="163" y="81"/>
                  <a:pt x="154" y="48"/>
                  <a:pt x="140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3" name="Freeform 23"/>
          <p:cNvSpPr>
            <a:spLocks/>
          </p:cNvSpPr>
          <p:nvPr/>
        </p:nvSpPr>
        <p:spPr bwMode="auto">
          <a:xfrm>
            <a:off x="1901825" y="3879850"/>
            <a:ext cx="109538" cy="109538"/>
          </a:xfrm>
          <a:custGeom>
            <a:avLst/>
            <a:gdLst>
              <a:gd name="T0" fmla="*/ 2147483647 w 45"/>
              <a:gd name="T1" fmla="*/ 2147483647 h 45"/>
              <a:gd name="T2" fmla="*/ 2147483647 w 45"/>
              <a:gd name="T3" fmla="*/ 2147483647 h 45"/>
              <a:gd name="T4" fmla="*/ 2147483647 w 45"/>
              <a:gd name="T5" fmla="*/ 2147483647 h 45"/>
              <a:gd name="T6" fmla="*/ 2147483647 w 45"/>
              <a:gd name="T7" fmla="*/ 2147483647 h 45"/>
              <a:gd name="T8" fmla="*/ 2147483647 w 45"/>
              <a:gd name="T9" fmla="*/ 2147483647 h 45"/>
              <a:gd name="T10" fmla="*/ 2147483647 w 45"/>
              <a:gd name="T11" fmla="*/ 0 h 45"/>
              <a:gd name="T12" fmla="*/ 0 w 45"/>
              <a:gd name="T13" fmla="*/ 2147483647 h 45"/>
              <a:gd name="T14" fmla="*/ 2147483647 w 45"/>
              <a:gd name="T15" fmla="*/ 2147483647 h 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5" h="45">
                <a:moveTo>
                  <a:pt x="11" y="42"/>
                </a:moveTo>
                <a:cubicBezTo>
                  <a:pt x="10" y="42"/>
                  <a:pt x="9" y="43"/>
                  <a:pt x="8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6" y="43"/>
                  <a:pt x="34" y="42"/>
                  <a:pt x="33" y="42"/>
                </a:cubicBezTo>
                <a:cubicBezTo>
                  <a:pt x="40" y="38"/>
                  <a:pt x="45" y="30"/>
                  <a:pt x="45" y="22"/>
                </a:cubicBezTo>
                <a:cubicBezTo>
                  <a:pt x="45" y="10"/>
                  <a:pt x="35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30"/>
                  <a:pt x="4" y="38"/>
                  <a:pt x="11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4" name="Freeform 24"/>
          <p:cNvSpPr>
            <a:spLocks/>
          </p:cNvSpPr>
          <p:nvPr/>
        </p:nvSpPr>
        <p:spPr bwMode="auto">
          <a:xfrm>
            <a:off x="3925888" y="3186113"/>
            <a:ext cx="287337" cy="334962"/>
          </a:xfrm>
          <a:custGeom>
            <a:avLst/>
            <a:gdLst>
              <a:gd name="T0" fmla="*/ 0 w 247"/>
              <a:gd name="T1" fmla="*/ 2147483647 h 289"/>
              <a:gd name="T2" fmla="*/ 0 w 247"/>
              <a:gd name="T3" fmla="*/ 2147483647 h 289"/>
              <a:gd name="T4" fmla="*/ 2147483647 w 247"/>
              <a:gd name="T5" fmla="*/ 2147483647 h 289"/>
              <a:gd name="T6" fmla="*/ 2147483647 w 247"/>
              <a:gd name="T7" fmla="*/ 2147483647 h 289"/>
              <a:gd name="T8" fmla="*/ 2147483647 w 247"/>
              <a:gd name="T9" fmla="*/ 2147483647 h 289"/>
              <a:gd name="T10" fmla="*/ 2147483647 w 247"/>
              <a:gd name="T11" fmla="*/ 2147483647 h 289"/>
              <a:gd name="T12" fmla="*/ 2147483647 w 247"/>
              <a:gd name="T13" fmla="*/ 2147483647 h 289"/>
              <a:gd name="T14" fmla="*/ 2147483647 w 247"/>
              <a:gd name="T15" fmla="*/ 2147483647 h 289"/>
              <a:gd name="T16" fmla="*/ 2147483647 w 247"/>
              <a:gd name="T17" fmla="*/ 2147483647 h 289"/>
              <a:gd name="T18" fmla="*/ 2147483647 w 247"/>
              <a:gd name="T19" fmla="*/ 2147483647 h 289"/>
              <a:gd name="T20" fmla="*/ 2147483647 w 247"/>
              <a:gd name="T21" fmla="*/ 2147483647 h 289"/>
              <a:gd name="T22" fmla="*/ 2147483647 w 247"/>
              <a:gd name="T23" fmla="*/ 2147483647 h 289"/>
              <a:gd name="T24" fmla="*/ 2147483647 w 247"/>
              <a:gd name="T25" fmla="*/ 0 h 289"/>
              <a:gd name="T26" fmla="*/ 0 w 247"/>
              <a:gd name="T27" fmla="*/ 2147483647 h 28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47" h="289">
                <a:moveTo>
                  <a:pt x="0" y="123"/>
                </a:moveTo>
                <a:lnTo>
                  <a:pt x="0" y="289"/>
                </a:lnTo>
                <a:lnTo>
                  <a:pt x="83" y="289"/>
                </a:lnTo>
                <a:lnTo>
                  <a:pt x="83" y="284"/>
                </a:lnTo>
                <a:lnTo>
                  <a:pt x="83" y="164"/>
                </a:lnTo>
                <a:lnTo>
                  <a:pt x="164" y="164"/>
                </a:lnTo>
                <a:lnTo>
                  <a:pt x="164" y="284"/>
                </a:lnTo>
                <a:lnTo>
                  <a:pt x="166" y="284"/>
                </a:lnTo>
                <a:lnTo>
                  <a:pt x="166" y="289"/>
                </a:lnTo>
                <a:lnTo>
                  <a:pt x="247" y="289"/>
                </a:lnTo>
                <a:lnTo>
                  <a:pt x="247" y="123"/>
                </a:lnTo>
                <a:lnTo>
                  <a:pt x="124" y="0"/>
                </a:lnTo>
                <a:lnTo>
                  <a:pt x="0" y="1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5" name="Freeform 25"/>
          <p:cNvSpPr>
            <a:spLocks/>
          </p:cNvSpPr>
          <p:nvPr/>
        </p:nvSpPr>
        <p:spPr bwMode="auto">
          <a:xfrm>
            <a:off x="3854450" y="3117850"/>
            <a:ext cx="431800" cy="236538"/>
          </a:xfrm>
          <a:custGeom>
            <a:avLst/>
            <a:gdLst>
              <a:gd name="T0" fmla="*/ 2147483647 w 179"/>
              <a:gd name="T1" fmla="*/ 2147483647 h 98"/>
              <a:gd name="T2" fmla="*/ 2147483647 w 179"/>
              <a:gd name="T3" fmla="*/ 2147483647 h 98"/>
              <a:gd name="T4" fmla="*/ 2147483647 w 179"/>
              <a:gd name="T5" fmla="*/ 2147483647 h 98"/>
              <a:gd name="T6" fmla="*/ 2147483647 w 179"/>
              <a:gd name="T7" fmla="*/ 2147483647 h 98"/>
              <a:gd name="T8" fmla="*/ 2147483647 w 179"/>
              <a:gd name="T9" fmla="*/ 2147483647 h 98"/>
              <a:gd name="T10" fmla="*/ 2147483647 w 179"/>
              <a:gd name="T11" fmla="*/ 2147483647 h 98"/>
              <a:gd name="T12" fmla="*/ 2147483647 w 179"/>
              <a:gd name="T13" fmla="*/ 2147483647 h 98"/>
              <a:gd name="T14" fmla="*/ 2147483647 w 179"/>
              <a:gd name="T15" fmla="*/ 2147483647 h 98"/>
              <a:gd name="T16" fmla="*/ 2147483647 w 179"/>
              <a:gd name="T17" fmla="*/ 2147483647 h 98"/>
              <a:gd name="T18" fmla="*/ 2147483647 w 179"/>
              <a:gd name="T19" fmla="*/ 2147483647 h 98"/>
              <a:gd name="T20" fmla="*/ 2147483647 w 179"/>
              <a:gd name="T21" fmla="*/ 2147483647 h 98"/>
              <a:gd name="T22" fmla="*/ 2147483647 w 179"/>
              <a:gd name="T23" fmla="*/ 2147483647 h 98"/>
              <a:gd name="T24" fmla="*/ 2147483647 w 179"/>
              <a:gd name="T25" fmla="*/ 2147483647 h 9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79" h="98">
                <a:moveTo>
                  <a:pt x="176" y="83"/>
                </a:moveTo>
                <a:cubicBezTo>
                  <a:pt x="96" y="3"/>
                  <a:pt x="96" y="3"/>
                  <a:pt x="96" y="3"/>
                </a:cubicBezTo>
                <a:cubicBezTo>
                  <a:pt x="93" y="0"/>
                  <a:pt x="87" y="0"/>
                  <a:pt x="83" y="3"/>
                </a:cubicBezTo>
                <a:cubicBezTo>
                  <a:pt x="4" y="83"/>
                  <a:pt x="4" y="83"/>
                  <a:pt x="4" y="83"/>
                </a:cubicBezTo>
                <a:cubicBezTo>
                  <a:pt x="0" y="86"/>
                  <a:pt x="0" y="92"/>
                  <a:pt x="4" y="95"/>
                </a:cubicBezTo>
                <a:cubicBezTo>
                  <a:pt x="7" y="98"/>
                  <a:pt x="12" y="98"/>
                  <a:pt x="16" y="95"/>
                </a:cubicBezTo>
                <a:cubicBezTo>
                  <a:pt x="17" y="95"/>
                  <a:pt x="18" y="94"/>
                  <a:pt x="19" y="94"/>
                </a:cubicBezTo>
                <a:cubicBezTo>
                  <a:pt x="90" y="22"/>
                  <a:pt x="90" y="22"/>
                  <a:pt x="90" y="22"/>
                </a:cubicBezTo>
                <a:cubicBezTo>
                  <a:pt x="161" y="94"/>
                  <a:pt x="161" y="94"/>
                  <a:pt x="161" y="94"/>
                </a:cubicBezTo>
                <a:cubicBezTo>
                  <a:pt x="162" y="94"/>
                  <a:pt x="163" y="95"/>
                  <a:pt x="164" y="95"/>
                </a:cubicBezTo>
                <a:cubicBezTo>
                  <a:pt x="165" y="97"/>
                  <a:pt x="167" y="98"/>
                  <a:pt x="169" y="98"/>
                </a:cubicBezTo>
                <a:cubicBezTo>
                  <a:pt x="172" y="98"/>
                  <a:pt x="174" y="97"/>
                  <a:pt x="176" y="95"/>
                </a:cubicBezTo>
                <a:cubicBezTo>
                  <a:pt x="179" y="92"/>
                  <a:pt x="179" y="86"/>
                  <a:pt x="176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6" name="Freeform 26"/>
          <p:cNvSpPr>
            <a:spLocks noEditPoints="1"/>
          </p:cNvSpPr>
          <p:nvPr/>
        </p:nvSpPr>
        <p:spPr bwMode="auto">
          <a:xfrm>
            <a:off x="2249488" y="2560638"/>
            <a:ext cx="87312" cy="95250"/>
          </a:xfrm>
          <a:custGeom>
            <a:avLst/>
            <a:gdLst>
              <a:gd name="T0" fmla="*/ 2147483647 w 36"/>
              <a:gd name="T1" fmla="*/ 0 h 39"/>
              <a:gd name="T2" fmla="*/ 2147483647 w 36"/>
              <a:gd name="T3" fmla="*/ 0 h 39"/>
              <a:gd name="T4" fmla="*/ 0 w 36"/>
              <a:gd name="T5" fmla="*/ 2147483647 h 39"/>
              <a:gd name="T6" fmla="*/ 0 w 36"/>
              <a:gd name="T7" fmla="*/ 2147483647 h 39"/>
              <a:gd name="T8" fmla="*/ 2147483647 w 36"/>
              <a:gd name="T9" fmla="*/ 2147483647 h 39"/>
              <a:gd name="T10" fmla="*/ 2147483647 w 36"/>
              <a:gd name="T11" fmla="*/ 2147483647 h 39"/>
              <a:gd name="T12" fmla="*/ 2147483647 w 36"/>
              <a:gd name="T13" fmla="*/ 2147483647 h 39"/>
              <a:gd name="T14" fmla="*/ 2147483647 w 36"/>
              <a:gd name="T15" fmla="*/ 2147483647 h 39"/>
              <a:gd name="T16" fmla="*/ 2147483647 w 36"/>
              <a:gd name="T17" fmla="*/ 0 h 39"/>
              <a:gd name="T18" fmla="*/ 2147483647 w 36"/>
              <a:gd name="T19" fmla="*/ 2147483647 h 39"/>
              <a:gd name="T20" fmla="*/ 2147483647 w 36"/>
              <a:gd name="T21" fmla="*/ 2147483647 h 39"/>
              <a:gd name="T22" fmla="*/ 2147483647 w 36"/>
              <a:gd name="T23" fmla="*/ 2147483647 h 39"/>
              <a:gd name="T24" fmla="*/ 2147483647 w 36"/>
              <a:gd name="T25" fmla="*/ 2147483647 h 39"/>
              <a:gd name="T26" fmla="*/ 2147483647 w 36"/>
              <a:gd name="T27" fmla="*/ 2147483647 h 39"/>
              <a:gd name="T28" fmla="*/ 2147483647 w 36"/>
              <a:gd name="T29" fmla="*/ 2147483647 h 39"/>
              <a:gd name="T30" fmla="*/ 2147483647 w 36"/>
              <a:gd name="T31" fmla="*/ 2147483647 h 39"/>
              <a:gd name="T32" fmla="*/ 2147483647 w 36"/>
              <a:gd name="T33" fmla="*/ 2147483647 h 39"/>
              <a:gd name="T34" fmla="*/ 2147483647 w 36"/>
              <a:gd name="T35" fmla="*/ 2147483647 h 3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6" h="39">
                <a:moveTo>
                  <a:pt x="25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4"/>
                  <a:pt x="5" y="39"/>
                  <a:pt x="11" y="39"/>
                </a:cubicBezTo>
                <a:cubicBezTo>
                  <a:pt x="25" y="39"/>
                  <a:pt x="25" y="39"/>
                  <a:pt x="25" y="39"/>
                </a:cubicBezTo>
                <a:cubicBezTo>
                  <a:pt x="31" y="39"/>
                  <a:pt x="36" y="34"/>
                  <a:pt x="36" y="28"/>
                </a:cubicBezTo>
                <a:cubicBezTo>
                  <a:pt x="36" y="11"/>
                  <a:pt x="36" y="11"/>
                  <a:pt x="36" y="11"/>
                </a:cubicBezTo>
                <a:cubicBezTo>
                  <a:pt x="36" y="5"/>
                  <a:pt x="31" y="0"/>
                  <a:pt x="25" y="0"/>
                </a:cubicBezTo>
                <a:close/>
                <a:moveTo>
                  <a:pt x="35" y="27"/>
                </a:moveTo>
                <a:cubicBezTo>
                  <a:pt x="35" y="33"/>
                  <a:pt x="30" y="37"/>
                  <a:pt x="24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6" y="37"/>
                  <a:pt x="2" y="33"/>
                  <a:pt x="2" y="27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6"/>
                  <a:pt x="6" y="2"/>
                  <a:pt x="12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30" y="2"/>
                  <a:pt x="35" y="6"/>
                  <a:pt x="35" y="12"/>
                </a:cubicBezTo>
                <a:lnTo>
                  <a:pt x="35" y="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7" name="Freeform 27"/>
          <p:cNvSpPr>
            <a:spLocks noEditPoints="1"/>
          </p:cNvSpPr>
          <p:nvPr/>
        </p:nvSpPr>
        <p:spPr bwMode="auto">
          <a:xfrm>
            <a:off x="1960563" y="2592388"/>
            <a:ext cx="398462" cy="263525"/>
          </a:xfrm>
          <a:custGeom>
            <a:avLst/>
            <a:gdLst>
              <a:gd name="T0" fmla="*/ 2147483647 w 165"/>
              <a:gd name="T1" fmla="*/ 0 h 109"/>
              <a:gd name="T2" fmla="*/ 2147483647 w 165"/>
              <a:gd name="T3" fmla="*/ 0 h 109"/>
              <a:gd name="T4" fmla="*/ 0 w 165"/>
              <a:gd name="T5" fmla="*/ 2147483647 h 109"/>
              <a:gd name="T6" fmla="*/ 0 w 165"/>
              <a:gd name="T7" fmla="*/ 2147483647 h 109"/>
              <a:gd name="T8" fmla="*/ 2147483647 w 165"/>
              <a:gd name="T9" fmla="*/ 2147483647 h 109"/>
              <a:gd name="T10" fmla="*/ 2147483647 w 165"/>
              <a:gd name="T11" fmla="*/ 2147483647 h 109"/>
              <a:gd name="T12" fmla="*/ 2147483647 w 165"/>
              <a:gd name="T13" fmla="*/ 2147483647 h 109"/>
              <a:gd name="T14" fmla="*/ 2147483647 w 165"/>
              <a:gd name="T15" fmla="*/ 2147483647 h 109"/>
              <a:gd name="T16" fmla="*/ 2147483647 w 165"/>
              <a:gd name="T17" fmla="*/ 0 h 109"/>
              <a:gd name="T18" fmla="*/ 2147483647 w 165"/>
              <a:gd name="T19" fmla="*/ 2147483647 h 109"/>
              <a:gd name="T20" fmla="*/ 2147483647 w 165"/>
              <a:gd name="T21" fmla="*/ 2147483647 h 109"/>
              <a:gd name="T22" fmla="*/ 2147483647 w 165"/>
              <a:gd name="T23" fmla="*/ 2147483647 h 109"/>
              <a:gd name="T24" fmla="*/ 2147483647 w 165"/>
              <a:gd name="T25" fmla="*/ 2147483647 h 109"/>
              <a:gd name="T26" fmla="*/ 2147483647 w 165"/>
              <a:gd name="T27" fmla="*/ 2147483647 h 10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65" h="109">
                <a:moveTo>
                  <a:pt x="154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4"/>
                  <a:pt x="5" y="109"/>
                  <a:pt x="11" y="109"/>
                </a:cubicBezTo>
                <a:cubicBezTo>
                  <a:pt x="154" y="109"/>
                  <a:pt x="154" y="109"/>
                  <a:pt x="154" y="109"/>
                </a:cubicBezTo>
                <a:cubicBezTo>
                  <a:pt x="160" y="109"/>
                  <a:pt x="165" y="104"/>
                  <a:pt x="165" y="97"/>
                </a:cubicBezTo>
                <a:cubicBezTo>
                  <a:pt x="165" y="11"/>
                  <a:pt x="165" y="11"/>
                  <a:pt x="165" y="11"/>
                </a:cubicBezTo>
                <a:cubicBezTo>
                  <a:pt x="165" y="5"/>
                  <a:pt x="160" y="0"/>
                  <a:pt x="154" y="0"/>
                </a:cubicBezTo>
                <a:close/>
                <a:moveTo>
                  <a:pt x="50" y="93"/>
                </a:moveTo>
                <a:cubicBezTo>
                  <a:pt x="28" y="93"/>
                  <a:pt x="10" y="75"/>
                  <a:pt x="10" y="53"/>
                </a:cubicBezTo>
                <a:cubicBezTo>
                  <a:pt x="10" y="30"/>
                  <a:pt x="28" y="12"/>
                  <a:pt x="50" y="12"/>
                </a:cubicBezTo>
                <a:cubicBezTo>
                  <a:pt x="73" y="12"/>
                  <a:pt x="90" y="30"/>
                  <a:pt x="90" y="53"/>
                </a:cubicBezTo>
                <a:cubicBezTo>
                  <a:pt x="90" y="75"/>
                  <a:pt x="73" y="93"/>
                  <a:pt x="50" y="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8" name="Freeform 28"/>
          <p:cNvSpPr>
            <a:spLocks noEditPoints="1"/>
          </p:cNvSpPr>
          <p:nvPr/>
        </p:nvSpPr>
        <p:spPr bwMode="auto">
          <a:xfrm>
            <a:off x="3729038" y="1960563"/>
            <a:ext cx="292100" cy="365125"/>
          </a:xfrm>
          <a:custGeom>
            <a:avLst/>
            <a:gdLst>
              <a:gd name="T0" fmla="*/ 2147483647 w 121"/>
              <a:gd name="T1" fmla="*/ 2147483647 h 151"/>
              <a:gd name="T2" fmla="*/ 2147483647 w 121"/>
              <a:gd name="T3" fmla="*/ 2147483647 h 151"/>
              <a:gd name="T4" fmla="*/ 2147483647 w 121"/>
              <a:gd name="T5" fmla="*/ 2147483647 h 151"/>
              <a:gd name="T6" fmla="*/ 2147483647 w 121"/>
              <a:gd name="T7" fmla="*/ 2147483647 h 151"/>
              <a:gd name="T8" fmla="*/ 2147483647 w 121"/>
              <a:gd name="T9" fmla="*/ 2147483647 h 151"/>
              <a:gd name="T10" fmla="*/ 2147483647 w 121"/>
              <a:gd name="T11" fmla="*/ 0 h 151"/>
              <a:gd name="T12" fmla="*/ 2147483647 w 121"/>
              <a:gd name="T13" fmla="*/ 0 h 151"/>
              <a:gd name="T14" fmla="*/ 2147483647 w 121"/>
              <a:gd name="T15" fmla="*/ 0 h 151"/>
              <a:gd name="T16" fmla="*/ 2147483647 w 121"/>
              <a:gd name="T17" fmla="*/ 0 h 151"/>
              <a:gd name="T18" fmla="*/ 2147483647 w 121"/>
              <a:gd name="T19" fmla="*/ 0 h 151"/>
              <a:gd name="T20" fmla="*/ 2147483647 w 121"/>
              <a:gd name="T21" fmla="*/ 2147483647 h 151"/>
              <a:gd name="T22" fmla="*/ 0 w 121"/>
              <a:gd name="T23" fmla="*/ 2147483647 h 151"/>
              <a:gd name="T24" fmla="*/ 2147483647 w 121"/>
              <a:gd name="T25" fmla="*/ 2147483647 h 151"/>
              <a:gd name="T26" fmla="*/ 2147483647 w 121"/>
              <a:gd name="T27" fmla="*/ 2147483647 h 151"/>
              <a:gd name="T28" fmla="*/ 2147483647 w 121"/>
              <a:gd name="T29" fmla="*/ 2147483647 h 151"/>
              <a:gd name="T30" fmla="*/ 2147483647 w 121"/>
              <a:gd name="T31" fmla="*/ 2147483647 h 151"/>
              <a:gd name="T32" fmla="*/ 2147483647 w 121"/>
              <a:gd name="T33" fmla="*/ 2147483647 h 151"/>
              <a:gd name="T34" fmla="*/ 2147483647 w 121"/>
              <a:gd name="T35" fmla="*/ 2147483647 h 151"/>
              <a:gd name="T36" fmla="*/ 2147483647 w 121"/>
              <a:gd name="T37" fmla="*/ 2147483647 h 151"/>
              <a:gd name="T38" fmla="*/ 2147483647 w 121"/>
              <a:gd name="T39" fmla="*/ 2147483647 h 151"/>
              <a:gd name="T40" fmla="*/ 2147483647 w 121"/>
              <a:gd name="T41" fmla="*/ 2147483647 h 151"/>
              <a:gd name="T42" fmla="*/ 2147483647 w 121"/>
              <a:gd name="T43" fmla="*/ 2147483647 h 151"/>
              <a:gd name="T44" fmla="*/ 2147483647 w 121"/>
              <a:gd name="T45" fmla="*/ 2147483647 h 151"/>
              <a:gd name="T46" fmla="*/ 2147483647 w 121"/>
              <a:gd name="T47" fmla="*/ 2147483647 h 151"/>
              <a:gd name="T48" fmla="*/ 2147483647 w 121"/>
              <a:gd name="T49" fmla="*/ 2147483647 h 151"/>
              <a:gd name="T50" fmla="*/ 2147483647 w 121"/>
              <a:gd name="T51" fmla="*/ 2147483647 h 151"/>
              <a:gd name="T52" fmla="*/ 2147483647 w 121"/>
              <a:gd name="T53" fmla="*/ 2147483647 h 151"/>
              <a:gd name="T54" fmla="*/ 2147483647 w 121"/>
              <a:gd name="T55" fmla="*/ 2147483647 h 151"/>
              <a:gd name="T56" fmla="*/ 2147483647 w 121"/>
              <a:gd name="T57" fmla="*/ 2147483647 h 151"/>
              <a:gd name="T58" fmla="*/ 2147483647 w 121"/>
              <a:gd name="T59" fmla="*/ 2147483647 h 151"/>
              <a:gd name="T60" fmla="*/ 2147483647 w 121"/>
              <a:gd name="T61" fmla="*/ 2147483647 h 151"/>
              <a:gd name="T62" fmla="*/ 2147483647 w 121"/>
              <a:gd name="T63" fmla="*/ 2147483647 h 151"/>
              <a:gd name="T64" fmla="*/ 2147483647 w 121"/>
              <a:gd name="T65" fmla="*/ 2147483647 h 151"/>
              <a:gd name="T66" fmla="*/ 2147483647 w 121"/>
              <a:gd name="T67" fmla="*/ 2147483647 h 151"/>
              <a:gd name="T68" fmla="*/ 2147483647 w 121"/>
              <a:gd name="T69" fmla="*/ 2147483647 h 151"/>
              <a:gd name="T70" fmla="*/ 2147483647 w 121"/>
              <a:gd name="T71" fmla="*/ 2147483647 h 151"/>
              <a:gd name="T72" fmla="*/ 2147483647 w 121"/>
              <a:gd name="T73" fmla="*/ 2147483647 h 151"/>
              <a:gd name="T74" fmla="*/ 2147483647 w 121"/>
              <a:gd name="T75" fmla="*/ 2147483647 h 151"/>
              <a:gd name="T76" fmla="*/ 2147483647 w 121"/>
              <a:gd name="T77" fmla="*/ 2147483647 h 151"/>
              <a:gd name="T78" fmla="*/ 2147483647 w 121"/>
              <a:gd name="T79" fmla="*/ 2147483647 h 151"/>
              <a:gd name="T80" fmla="*/ 2147483647 w 121"/>
              <a:gd name="T81" fmla="*/ 2147483647 h 151"/>
              <a:gd name="T82" fmla="*/ 2147483647 w 121"/>
              <a:gd name="T83" fmla="*/ 2147483647 h 151"/>
              <a:gd name="T84" fmla="*/ 2147483647 w 121"/>
              <a:gd name="T85" fmla="*/ 2147483647 h 15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21" h="151">
                <a:moveTo>
                  <a:pt x="121" y="26"/>
                </a:moveTo>
                <a:cubicBezTo>
                  <a:pt x="121" y="23"/>
                  <a:pt x="121" y="23"/>
                  <a:pt x="121" y="23"/>
                </a:cubicBezTo>
                <a:cubicBezTo>
                  <a:pt x="120" y="22"/>
                  <a:pt x="120" y="22"/>
                  <a:pt x="120" y="22"/>
                </a:cubicBezTo>
                <a:cubicBezTo>
                  <a:pt x="120" y="22"/>
                  <a:pt x="120" y="22"/>
                  <a:pt x="120" y="22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5"/>
                  <a:pt x="115" y="0"/>
                  <a:pt x="109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0"/>
                  <a:pt x="107" y="0"/>
                  <a:pt x="107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2" y="0"/>
                  <a:pt x="101" y="0"/>
                  <a:pt x="101" y="0"/>
                </a:cubicBezTo>
                <a:cubicBezTo>
                  <a:pt x="11" y="1"/>
                  <a:pt x="11" y="1"/>
                  <a:pt x="11" y="1"/>
                </a:cubicBezTo>
                <a:cubicBezTo>
                  <a:pt x="5" y="1"/>
                  <a:pt x="0" y="6"/>
                  <a:pt x="0" y="12"/>
                </a:cubicBezTo>
                <a:cubicBezTo>
                  <a:pt x="1" y="141"/>
                  <a:pt x="1" y="141"/>
                  <a:pt x="1" y="141"/>
                </a:cubicBezTo>
                <a:cubicBezTo>
                  <a:pt x="1" y="147"/>
                  <a:pt x="5" y="151"/>
                  <a:pt x="11" y="151"/>
                </a:cubicBezTo>
                <a:cubicBezTo>
                  <a:pt x="110" y="151"/>
                  <a:pt x="110" y="151"/>
                  <a:pt x="110" y="151"/>
                </a:cubicBezTo>
                <a:cubicBezTo>
                  <a:pt x="116" y="151"/>
                  <a:pt x="121" y="146"/>
                  <a:pt x="121" y="140"/>
                </a:cubicBezTo>
                <a:cubicBezTo>
                  <a:pt x="120" y="39"/>
                  <a:pt x="120" y="39"/>
                  <a:pt x="120" y="39"/>
                </a:cubicBezTo>
                <a:cubicBezTo>
                  <a:pt x="120" y="39"/>
                  <a:pt x="121" y="38"/>
                  <a:pt x="121" y="38"/>
                </a:cubicBezTo>
                <a:cubicBezTo>
                  <a:pt x="121" y="31"/>
                  <a:pt x="121" y="31"/>
                  <a:pt x="121" y="31"/>
                </a:cubicBezTo>
                <a:cubicBezTo>
                  <a:pt x="121" y="31"/>
                  <a:pt x="120" y="30"/>
                  <a:pt x="120" y="30"/>
                </a:cubicBezTo>
                <a:cubicBezTo>
                  <a:pt x="120" y="27"/>
                  <a:pt x="120" y="27"/>
                  <a:pt x="120" y="27"/>
                </a:cubicBezTo>
                <a:cubicBezTo>
                  <a:pt x="120" y="27"/>
                  <a:pt x="120" y="27"/>
                  <a:pt x="120" y="27"/>
                </a:cubicBezTo>
                <a:lnTo>
                  <a:pt x="121" y="26"/>
                </a:lnTo>
                <a:close/>
                <a:moveTo>
                  <a:pt x="51" y="148"/>
                </a:moveTo>
                <a:cubicBezTo>
                  <a:pt x="49" y="148"/>
                  <a:pt x="48" y="146"/>
                  <a:pt x="48" y="144"/>
                </a:cubicBezTo>
                <a:cubicBezTo>
                  <a:pt x="48" y="142"/>
                  <a:pt x="49" y="140"/>
                  <a:pt x="51" y="140"/>
                </a:cubicBezTo>
                <a:cubicBezTo>
                  <a:pt x="53" y="140"/>
                  <a:pt x="55" y="142"/>
                  <a:pt x="55" y="144"/>
                </a:cubicBezTo>
                <a:cubicBezTo>
                  <a:pt x="55" y="146"/>
                  <a:pt x="53" y="148"/>
                  <a:pt x="51" y="148"/>
                </a:cubicBezTo>
                <a:close/>
                <a:moveTo>
                  <a:pt x="60" y="148"/>
                </a:moveTo>
                <a:cubicBezTo>
                  <a:pt x="58" y="148"/>
                  <a:pt x="57" y="146"/>
                  <a:pt x="57" y="144"/>
                </a:cubicBezTo>
                <a:cubicBezTo>
                  <a:pt x="57" y="142"/>
                  <a:pt x="58" y="140"/>
                  <a:pt x="60" y="140"/>
                </a:cubicBezTo>
                <a:cubicBezTo>
                  <a:pt x="62" y="140"/>
                  <a:pt x="64" y="142"/>
                  <a:pt x="64" y="144"/>
                </a:cubicBezTo>
                <a:cubicBezTo>
                  <a:pt x="64" y="146"/>
                  <a:pt x="62" y="148"/>
                  <a:pt x="60" y="148"/>
                </a:cubicBezTo>
                <a:close/>
                <a:moveTo>
                  <a:pt x="69" y="148"/>
                </a:moveTo>
                <a:cubicBezTo>
                  <a:pt x="67" y="148"/>
                  <a:pt x="66" y="146"/>
                  <a:pt x="66" y="144"/>
                </a:cubicBezTo>
                <a:cubicBezTo>
                  <a:pt x="66" y="142"/>
                  <a:pt x="67" y="140"/>
                  <a:pt x="69" y="140"/>
                </a:cubicBezTo>
                <a:cubicBezTo>
                  <a:pt x="71" y="140"/>
                  <a:pt x="73" y="142"/>
                  <a:pt x="73" y="144"/>
                </a:cubicBezTo>
                <a:cubicBezTo>
                  <a:pt x="73" y="146"/>
                  <a:pt x="71" y="148"/>
                  <a:pt x="69" y="148"/>
                </a:cubicBezTo>
                <a:close/>
                <a:moveTo>
                  <a:pt x="16" y="139"/>
                </a:moveTo>
                <a:cubicBezTo>
                  <a:pt x="16" y="19"/>
                  <a:pt x="16" y="19"/>
                  <a:pt x="16" y="19"/>
                </a:cubicBezTo>
                <a:cubicBezTo>
                  <a:pt x="105" y="19"/>
                  <a:pt x="105" y="19"/>
                  <a:pt x="105" y="19"/>
                </a:cubicBezTo>
                <a:cubicBezTo>
                  <a:pt x="106" y="138"/>
                  <a:pt x="106" y="138"/>
                  <a:pt x="106" y="138"/>
                </a:cubicBezTo>
                <a:lnTo>
                  <a:pt x="16" y="1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TextBox 57"/>
          <p:cNvSpPr txBox="1"/>
          <p:nvPr/>
        </p:nvSpPr>
        <p:spPr bwMode="auto">
          <a:xfrm>
            <a:off x="5237163" y="216058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57"/>
          <p:cNvSpPr txBox="1"/>
          <p:nvPr/>
        </p:nvSpPr>
        <p:spPr bwMode="auto">
          <a:xfrm>
            <a:off x="8713788" y="216058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57"/>
          <p:cNvSpPr txBox="1"/>
          <p:nvPr/>
        </p:nvSpPr>
        <p:spPr bwMode="auto">
          <a:xfrm>
            <a:off x="5237163" y="4062413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7"/>
          <p:cNvSpPr txBox="1"/>
          <p:nvPr/>
        </p:nvSpPr>
        <p:spPr bwMode="auto">
          <a:xfrm>
            <a:off x="8713788" y="4062413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13" name="文本框 26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空心弧 12"/>
          <p:cNvSpPr/>
          <p:nvPr/>
        </p:nvSpPr>
        <p:spPr>
          <a:xfrm flipV="1">
            <a:off x="1069975" y="2001838"/>
            <a:ext cx="1906588" cy="1906587"/>
          </a:xfrm>
          <a:prstGeom prst="blockArc">
            <a:avLst>
              <a:gd name="adj1" fmla="val 6741711"/>
              <a:gd name="adj2" fmla="val 0"/>
              <a:gd name="adj3" fmla="val 19570"/>
            </a:avLst>
          </a:pr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空心弧 13"/>
          <p:cNvSpPr/>
          <p:nvPr/>
        </p:nvSpPr>
        <p:spPr>
          <a:xfrm flipV="1">
            <a:off x="3748088" y="2001838"/>
            <a:ext cx="1906587" cy="1906587"/>
          </a:xfrm>
          <a:prstGeom prst="blockArc">
            <a:avLst>
              <a:gd name="adj1" fmla="val 5607005"/>
              <a:gd name="adj2" fmla="val 0"/>
              <a:gd name="adj3" fmla="val 19570"/>
            </a:avLst>
          </a:pr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空心弧 14"/>
          <p:cNvSpPr/>
          <p:nvPr/>
        </p:nvSpPr>
        <p:spPr>
          <a:xfrm flipV="1">
            <a:off x="6407150" y="2001838"/>
            <a:ext cx="1906588" cy="1906587"/>
          </a:xfrm>
          <a:prstGeom prst="blockArc">
            <a:avLst>
              <a:gd name="adj1" fmla="val 4958870"/>
              <a:gd name="adj2" fmla="val 0"/>
              <a:gd name="adj3" fmla="val 19570"/>
            </a:avLst>
          </a:pr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空心弧 15"/>
          <p:cNvSpPr/>
          <p:nvPr/>
        </p:nvSpPr>
        <p:spPr>
          <a:xfrm flipV="1">
            <a:off x="9086850" y="2001838"/>
            <a:ext cx="1906588" cy="1906587"/>
          </a:xfrm>
          <a:prstGeom prst="blockArc">
            <a:avLst>
              <a:gd name="adj1" fmla="val 3332729"/>
              <a:gd name="adj2" fmla="val 0"/>
              <a:gd name="adj3" fmla="val 19570"/>
            </a:avLst>
          </a:pr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822" name="矩形 16"/>
          <p:cNvSpPr>
            <a:spLocks noChangeArrowheads="1"/>
          </p:cNvSpPr>
          <p:nvPr/>
        </p:nvSpPr>
        <p:spPr bwMode="auto">
          <a:xfrm>
            <a:off x="1773238" y="2736850"/>
            <a:ext cx="5984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>
                <a:solidFill>
                  <a:srgbClr val="A962AA"/>
                </a:solidFill>
                <a:latin typeface="Impact" pitchFamily="34" charset="0"/>
                <a:ea typeface="Malgun Gothic" pitchFamily="34" charset="-127"/>
                <a:cs typeface="Adobe Naskh Medium" pitchFamily="50" charset="-78"/>
              </a:rPr>
              <a:t>01%</a:t>
            </a:r>
            <a:endParaRPr lang="zh-CN" altLang="en-US" sz="2000">
              <a:solidFill>
                <a:srgbClr val="A962AA"/>
              </a:solidFill>
              <a:latin typeface="Impact" pitchFamily="34" charset="0"/>
              <a:ea typeface="Malgun Gothic" pitchFamily="34" charset="-127"/>
              <a:cs typeface="Adobe Naskh Medium" pitchFamily="50" charset="-78"/>
            </a:endParaRPr>
          </a:p>
        </p:txBody>
      </p:sp>
      <p:sp>
        <p:nvSpPr>
          <p:cNvPr id="34823" name="矩形 17"/>
          <p:cNvSpPr>
            <a:spLocks noChangeArrowheads="1"/>
          </p:cNvSpPr>
          <p:nvPr/>
        </p:nvSpPr>
        <p:spPr bwMode="auto">
          <a:xfrm>
            <a:off x="4329113" y="2747963"/>
            <a:ext cx="62865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>
                <a:solidFill>
                  <a:srgbClr val="A962AA"/>
                </a:solidFill>
                <a:latin typeface="Impact" pitchFamily="34" charset="0"/>
                <a:ea typeface="Malgun Gothic" pitchFamily="34" charset="-127"/>
                <a:cs typeface="Adobe Naskh Medium" pitchFamily="50" charset="-78"/>
              </a:rPr>
              <a:t>02%</a:t>
            </a:r>
            <a:endParaRPr lang="zh-CN" altLang="en-US" sz="2000">
              <a:solidFill>
                <a:srgbClr val="A962AA"/>
              </a:solidFill>
              <a:latin typeface="Impact" pitchFamily="34" charset="0"/>
              <a:ea typeface="Malgun Gothic" pitchFamily="34" charset="-127"/>
              <a:cs typeface="Adobe Naskh Medium" pitchFamily="50" charset="-78"/>
            </a:endParaRPr>
          </a:p>
        </p:txBody>
      </p:sp>
      <p:sp>
        <p:nvSpPr>
          <p:cNvPr id="34824" name="矩形 18"/>
          <p:cNvSpPr>
            <a:spLocks noChangeArrowheads="1"/>
          </p:cNvSpPr>
          <p:nvPr/>
        </p:nvSpPr>
        <p:spPr bwMode="auto">
          <a:xfrm>
            <a:off x="6977063" y="2736850"/>
            <a:ext cx="6365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>
                <a:solidFill>
                  <a:srgbClr val="A962AA"/>
                </a:solidFill>
                <a:latin typeface="Impact" pitchFamily="34" charset="0"/>
                <a:ea typeface="Malgun Gothic" pitchFamily="34" charset="-127"/>
                <a:cs typeface="Adobe Naskh Medium" pitchFamily="50" charset="-78"/>
              </a:rPr>
              <a:t>03%</a:t>
            </a:r>
            <a:endParaRPr lang="zh-CN" altLang="en-US" sz="2000">
              <a:solidFill>
                <a:srgbClr val="A962AA"/>
              </a:solidFill>
              <a:latin typeface="Impact" pitchFamily="34" charset="0"/>
              <a:ea typeface="Malgun Gothic" pitchFamily="34" charset="-127"/>
              <a:cs typeface="Adobe Naskh Medium" pitchFamily="50" charset="-78"/>
            </a:endParaRPr>
          </a:p>
        </p:txBody>
      </p:sp>
      <p:sp>
        <p:nvSpPr>
          <p:cNvPr id="34825" name="矩形 19"/>
          <p:cNvSpPr>
            <a:spLocks noChangeArrowheads="1"/>
          </p:cNvSpPr>
          <p:nvPr/>
        </p:nvSpPr>
        <p:spPr bwMode="auto">
          <a:xfrm>
            <a:off x="9680575" y="2747963"/>
            <a:ext cx="62865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>
                <a:solidFill>
                  <a:srgbClr val="A962AA"/>
                </a:solidFill>
                <a:latin typeface="Impact" pitchFamily="34" charset="0"/>
                <a:ea typeface="Malgun Gothic" pitchFamily="34" charset="-127"/>
                <a:cs typeface="Adobe Naskh Medium" pitchFamily="50" charset="-78"/>
              </a:rPr>
              <a:t>04%</a:t>
            </a:r>
            <a:endParaRPr lang="zh-CN" altLang="en-US" sz="2000">
              <a:solidFill>
                <a:srgbClr val="A962AA"/>
              </a:solidFill>
              <a:latin typeface="Impact" pitchFamily="34" charset="0"/>
              <a:ea typeface="Malgun Gothic" pitchFamily="34" charset="-127"/>
              <a:cs typeface="Adobe Naskh Medium" pitchFamily="50" charset="-78"/>
            </a:endParaRPr>
          </a:p>
        </p:txBody>
      </p:sp>
      <p:sp>
        <p:nvSpPr>
          <p:cNvPr id="21" name="TextBox 57"/>
          <p:cNvSpPr txBox="1"/>
          <p:nvPr/>
        </p:nvSpPr>
        <p:spPr bwMode="auto">
          <a:xfrm>
            <a:off x="736600" y="422275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7"/>
          <p:cNvSpPr txBox="1"/>
          <p:nvPr/>
        </p:nvSpPr>
        <p:spPr bwMode="auto">
          <a:xfrm>
            <a:off x="3365500" y="422275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57"/>
          <p:cNvSpPr txBox="1"/>
          <p:nvPr/>
        </p:nvSpPr>
        <p:spPr bwMode="auto">
          <a:xfrm>
            <a:off x="5959475" y="422275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57"/>
          <p:cNvSpPr txBox="1"/>
          <p:nvPr/>
        </p:nvSpPr>
        <p:spPr bwMode="auto">
          <a:xfrm>
            <a:off x="8702675" y="422275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30" name="文本框 21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0"/>
          <p:cNvSpPr>
            <a:spLocks/>
          </p:cNvSpPr>
          <p:nvPr/>
        </p:nvSpPr>
        <p:spPr bwMode="auto">
          <a:xfrm>
            <a:off x="1933575" y="1222375"/>
            <a:ext cx="3152775" cy="2179638"/>
          </a:xfrm>
          <a:custGeom>
            <a:avLst/>
            <a:gdLst>
              <a:gd name="T0" fmla="*/ 1192 w 1192"/>
              <a:gd name="T1" fmla="*/ 148 h 1156"/>
              <a:gd name="T2" fmla="*/ 74 w 1192"/>
              <a:gd name="T3" fmla="*/ 0 h 1156"/>
              <a:gd name="T4" fmla="*/ 0 w 1192"/>
              <a:gd name="T5" fmla="*/ 788 h 1156"/>
              <a:gd name="T6" fmla="*/ 710 w 1192"/>
              <a:gd name="T7" fmla="*/ 854 h 1156"/>
              <a:gd name="T8" fmla="*/ 898 w 1192"/>
              <a:gd name="T9" fmla="*/ 1156 h 1156"/>
              <a:gd name="T10" fmla="*/ 881 w 1192"/>
              <a:gd name="T11" fmla="*/ 866 h 1156"/>
              <a:gd name="T12" fmla="*/ 1093 w 1192"/>
              <a:gd name="T13" fmla="*/ 873 h 1156"/>
              <a:gd name="T14" fmla="*/ 1192 w 1192"/>
              <a:gd name="T15" fmla="*/ 148 h 1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92" h="1156">
                <a:moveTo>
                  <a:pt x="1192" y="148"/>
                </a:moveTo>
                <a:lnTo>
                  <a:pt x="74" y="0"/>
                </a:lnTo>
                <a:lnTo>
                  <a:pt x="0" y="788"/>
                </a:lnTo>
                <a:lnTo>
                  <a:pt x="710" y="854"/>
                </a:lnTo>
                <a:lnTo>
                  <a:pt x="898" y="1156"/>
                </a:lnTo>
                <a:lnTo>
                  <a:pt x="881" y="866"/>
                </a:lnTo>
                <a:lnTo>
                  <a:pt x="1093" y="873"/>
                </a:lnTo>
                <a:lnTo>
                  <a:pt x="1192" y="148"/>
                </a:lnTo>
                <a:close/>
              </a:path>
            </a:pathLst>
          </a:custGeom>
          <a:solidFill>
            <a:srgbClr val="EF5664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Freeform 11"/>
          <p:cNvSpPr>
            <a:spLocks/>
          </p:cNvSpPr>
          <p:nvPr/>
        </p:nvSpPr>
        <p:spPr bwMode="auto">
          <a:xfrm>
            <a:off x="1854200" y="1384300"/>
            <a:ext cx="2970213" cy="2017713"/>
          </a:xfrm>
          <a:custGeom>
            <a:avLst/>
            <a:gdLst>
              <a:gd name="T0" fmla="*/ 1123 w 1123"/>
              <a:gd name="T1" fmla="*/ 0 h 1070"/>
              <a:gd name="T2" fmla="*/ 0 w 1123"/>
              <a:gd name="T3" fmla="*/ 0 h 1070"/>
              <a:gd name="T4" fmla="*/ 0 w 1123"/>
              <a:gd name="T5" fmla="*/ 787 h 1070"/>
              <a:gd name="T6" fmla="*/ 712 w 1123"/>
              <a:gd name="T7" fmla="*/ 787 h 1070"/>
              <a:gd name="T8" fmla="*/ 928 w 1123"/>
              <a:gd name="T9" fmla="*/ 1070 h 1070"/>
              <a:gd name="T10" fmla="*/ 928 w 1123"/>
              <a:gd name="T11" fmla="*/ 787 h 1070"/>
              <a:gd name="T12" fmla="*/ 1123 w 1123"/>
              <a:gd name="T13" fmla="*/ 787 h 1070"/>
              <a:gd name="T14" fmla="*/ 1123 w 1123"/>
              <a:gd name="T15" fmla="*/ 0 h 1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23" h="1070">
                <a:moveTo>
                  <a:pt x="1123" y="0"/>
                </a:moveTo>
                <a:lnTo>
                  <a:pt x="0" y="0"/>
                </a:lnTo>
                <a:lnTo>
                  <a:pt x="0" y="787"/>
                </a:lnTo>
                <a:lnTo>
                  <a:pt x="712" y="787"/>
                </a:lnTo>
                <a:lnTo>
                  <a:pt x="928" y="1070"/>
                </a:lnTo>
                <a:lnTo>
                  <a:pt x="928" y="787"/>
                </a:lnTo>
                <a:lnTo>
                  <a:pt x="1123" y="787"/>
                </a:lnTo>
                <a:lnTo>
                  <a:pt x="1123" y="0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Freeform 10"/>
          <p:cNvSpPr>
            <a:spLocks/>
          </p:cNvSpPr>
          <p:nvPr/>
        </p:nvSpPr>
        <p:spPr bwMode="auto">
          <a:xfrm>
            <a:off x="7085013" y="1222375"/>
            <a:ext cx="3152775" cy="2179638"/>
          </a:xfrm>
          <a:custGeom>
            <a:avLst/>
            <a:gdLst>
              <a:gd name="T0" fmla="*/ 1192 w 1192"/>
              <a:gd name="T1" fmla="*/ 148 h 1156"/>
              <a:gd name="T2" fmla="*/ 74 w 1192"/>
              <a:gd name="T3" fmla="*/ 0 h 1156"/>
              <a:gd name="T4" fmla="*/ 0 w 1192"/>
              <a:gd name="T5" fmla="*/ 788 h 1156"/>
              <a:gd name="T6" fmla="*/ 710 w 1192"/>
              <a:gd name="T7" fmla="*/ 854 h 1156"/>
              <a:gd name="T8" fmla="*/ 898 w 1192"/>
              <a:gd name="T9" fmla="*/ 1156 h 1156"/>
              <a:gd name="T10" fmla="*/ 881 w 1192"/>
              <a:gd name="T11" fmla="*/ 866 h 1156"/>
              <a:gd name="T12" fmla="*/ 1093 w 1192"/>
              <a:gd name="T13" fmla="*/ 873 h 1156"/>
              <a:gd name="T14" fmla="*/ 1192 w 1192"/>
              <a:gd name="T15" fmla="*/ 148 h 1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92" h="1156">
                <a:moveTo>
                  <a:pt x="1192" y="148"/>
                </a:moveTo>
                <a:lnTo>
                  <a:pt x="74" y="0"/>
                </a:lnTo>
                <a:lnTo>
                  <a:pt x="0" y="788"/>
                </a:lnTo>
                <a:lnTo>
                  <a:pt x="710" y="854"/>
                </a:lnTo>
                <a:lnTo>
                  <a:pt x="898" y="1156"/>
                </a:lnTo>
                <a:lnTo>
                  <a:pt x="881" y="866"/>
                </a:lnTo>
                <a:lnTo>
                  <a:pt x="1093" y="873"/>
                </a:lnTo>
                <a:lnTo>
                  <a:pt x="1192" y="148"/>
                </a:lnTo>
                <a:close/>
              </a:path>
            </a:pathLst>
          </a:custGeom>
          <a:solidFill>
            <a:srgbClr val="EF5664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Freeform 11"/>
          <p:cNvSpPr>
            <a:spLocks/>
          </p:cNvSpPr>
          <p:nvPr/>
        </p:nvSpPr>
        <p:spPr bwMode="auto">
          <a:xfrm>
            <a:off x="7005638" y="1384300"/>
            <a:ext cx="2970212" cy="2017713"/>
          </a:xfrm>
          <a:custGeom>
            <a:avLst/>
            <a:gdLst>
              <a:gd name="T0" fmla="*/ 1123 w 1123"/>
              <a:gd name="T1" fmla="*/ 0 h 1070"/>
              <a:gd name="T2" fmla="*/ 0 w 1123"/>
              <a:gd name="T3" fmla="*/ 0 h 1070"/>
              <a:gd name="T4" fmla="*/ 0 w 1123"/>
              <a:gd name="T5" fmla="*/ 787 h 1070"/>
              <a:gd name="T6" fmla="*/ 712 w 1123"/>
              <a:gd name="T7" fmla="*/ 787 h 1070"/>
              <a:gd name="T8" fmla="*/ 928 w 1123"/>
              <a:gd name="T9" fmla="*/ 1070 h 1070"/>
              <a:gd name="T10" fmla="*/ 928 w 1123"/>
              <a:gd name="T11" fmla="*/ 787 h 1070"/>
              <a:gd name="T12" fmla="*/ 1123 w 1123"/>
              <a:gd name="T13" fmla="*/ 787 h 1070"/>
              <a:gd name="T14" fmla="*/ 1123 w 1123"/>
              <a:gd name="T15" fmla="*/ 0 h 1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23" h="1070">
                <a:moveTo>
                  <a:pt x="1123" y="0"/>
                </a:moveTo>
                <a:lnTo>
                  <a:pt x="0" y="0"/>
                </a:lnTo>
                <a:lnTo>
                  <a:pt x="0" y="787"/>
                </a:lnTo>
                <a:lnTo>
                  <a:pt x="712" y="787"/>
                </a:lnTo>
                <a:lnTo>
                  <a:pt x="928" y="1070"/>
                </a:lnTo>
                <a:lnTo>
                  <a:pt x="928" y="787"/>
                </a:lnTo>
                <a:lnTo>
                  <a:pt x="1123" y="787"/>
                </a:lnTo>
                <a:lnTo>
                  <a:pt x="1123" y="0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Freeform 10"/>
          <p:cNvSpPr>
            <a:spLocks/>
          </p:cNvSpPr>
          <p:nvPr/>
        </p:nvSpPr>
        <p:spPr bwMode="auto">
          <a:xfrm>
            <a:off x="1933575" y="3835400"/>
            <a:ext cx="3152775" cy="2178050"/>
          </a:xfrm>
          <a:custGeom>
            <a:avLst/>
            <a:gdLst>
              <a:gd name="T0" fmla="*/ 1192 w 1192"/>
              <a:gd name="T1" fmla="*/ 148 h 1156"/>
              <a:gd name="T2" fmla="*/ 74 w 1192"/>
              <a:gd name="T3" fmla="*/ 0 h 1156"/>
              <a:gd name="T4" fmla="*/ 0 w 1192"/>
              <a:gd name="T5" fmla="*/ 788 h 1156"/>
              <a:gd name="T6" fmla="*/ 710 w 1192"/>
              <a:gd name="T7" fmla="*/ 854 h 1156"/>
              <a:gd name="T8" fmla="*/ 898 w 1192"/>
              <a:gd name="T9" fmla="*/ 1156 h 1156"/>
              <a:gd name="T10" fmla="*/ 881 w 1192"/>
              <a:gd name="T11" fmla="*/ 866 h 1156"/>
              <a:gd name="T12" fmla="*/ 1093 w 1192"/>
              <a:gd name="T13" fmla="*/ 873 h 1156"/>
              <a:gd name="T14" fmla="*/ 1192 w 1192"/>
              <a:gd name="T15" fmla="*/ 148 h 1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92" h="1156">
                <a:moveTo>
                  <a:pt x="1192" y="148"/>
                </a:moveTo>
                <a:lnTo>
                  <a:pt x="74" y="0"/>
                </a:lnTo>
                <a:lnTo>
                  <a:pt x="0" y="788"/>
                </a:lnTo>
                <a:lnTo>
                  <a:pt x="710" y="854"/>
                </a:lnTo>
                <a:lnTo>
                  <a:pt x="898" y="1156"/>
                </a:lnTo>
                <a:lnTo>
                  <a:pt x="881" y="866"/>
                </a:lnTo>
                <a:lnTo>
                  <a:pt x="1093" y="873"/>
                </a:lnTo>
                <a:lnTo>
                  <a:pt x="1192" y="148"/>
                </a:lnTo>
                <a:close/>
              </a:path>
            </a:pathLst>
          </a:custGeom>
          <a:solidFill>
            <a:srgbClr val="EF5664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Freeform 11"/>
          <p:cNvSpPr>
            <a:spLocks/>
          </p:cNvSpPr>
          <p:nvPr/>
        </p:nvSpPr>
        <p:spPr bwMode="auto">
          <a:xfrm>
            <a:off x="1854200" y="3997325"/>
            <a:ext cx="2970213" cy="2016125"/>
          </a:xfrm>
          <a:custGeom>
            <a:avLst/>
            <a:gdLst>
              <a:gd name="T0" fmla="*/ 1123 w 1123"/>
              <a:gd name="T1" fmla="*/ 0 h 1070"/>
              <a:gd name="T2" fmla="*/ 0 w 1123"/>
              <a:gd name="T3" fmla="*/ 0 h 1070"/>
              <a:gd name="T4" fmla="*/ 0 w 1123"/>
              <a:gd name="T5" fmla="*/ 787 h 1070"/>
              <a:gd name="T6" fmla="*/ 712 w 1123"/>
              <a:gd name="T7" fmla="*/ 787 h 1070"/>
              <a:gd name="T8" fmla="*/ 928 w 1123"/>
              <a:gd name="T9" fmla="*/ 1070 h 1070"/>
              <a:gd name="T10" fmla="*/ 928 w 1123"/>
              <a:gd name="T11" fmla="*/ 787 h 1070"/>
              <a:gd name="T12" fmla="*/ 1123 w 1123"/>
              <a:gd name="T13" fmla="*/ 787 h 1070"/>
              <a:gd name="T14" fmla="*/ 1123 w 1123"/>
              <a:gd name="T15" fmla="*/ 0 h 1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23" h="1070">
                <a:moveTo>
                  <a:pt x="1123" y="0"/>
                </a:moveTo>
                <a:lnTo>
                  <a:pt x="0" y="0"/>
                </a:lnTo>
                <a:lnTo>
                  <a:pt x="0" y="787"/>
                </a:lnTo>
                <a:lnTo>
                  <a:pt x="712" y="787"/>
                </a:lnTo>
                <a:lnTo>
                  <a:pt x="928" y="1070"/>
                </a:lnTo>
                <a:lnTo>
                  <a:pt x="928" y="787"/>
                </a:lnTo>
                <a:lnTo>
                  <a:pt x="1123" y="787"/>
                </a:lnTo>
                <a:lnTo>
                  <a:pt x="1123" y="0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Freeform 10"/>
          <p:cNvSpPr>
            <a:spLocks/>
          </p:cNvSpPr>
          <p:nvPr/>
        </p:nvSpPr>
        <p:spPr bwMode="auto">
          <a:xfrm>
            <a:off x="7085013" y="3835400"/>
            <a:ext cx="3152775" cy="2178050"/>
          </a:xfrm>
          <a:custGeom>
            <a:avLst/>
            <a:gdLst>
              <a:gd name="T0" fmla="*/ 1192 w 1192"/>
              <a:gd name="T1" fmla="*/ 148 h 1156"/>
              <a:gd name="T2" fmla="*/ 74 w 1192"/>
              <a:gd name="T3" fmla="*/ 0 h 1156"/>
              <a:gd name="T4" fmla="*/ 0 w 1192"/>
              <a:gd name="T5" fmla="*/ 788 h 1156"/>
              <a:gd name="T6" fmla="*/ 710 w 1192"/>
              <a:gd name="T7" fmla="*/ 854 h 1156"/>
              <a:gd name="T8" fmla="*/ 898 w 1192"/>
              <a:gd name="T9" fmla="*/ 1156 h 1156"/>
              <a:gd name="T10" fmla="*/ 881 w 1192"/>
              <a:gd name="T11" fmla="*/ 866 h 1156"/>
              <a:gd name="T12" fmla="*/ 1093 w 1192"/>
              <a:gd name="T13" fmla="*/ 873 h 1156"/>
              <a:gd name="T14" fmla="*/ 1192 w 1192"/>
              <a:gd name="T15" fmla="*/ 148 h 1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92" h="1156">
                <a:moveTo>
                  <a:pt x="1192" y="148"/>
                </a:moveTo>
                <a:lnTo>
                  <a:pt x="74" y="0"/>
                </a:lnTo>
                <a:lnTo>
                  <a:pt x="0" y="788"/>
                </a:lnTo>
                <a:lnTo>
                  <a:pt x="710" y="854"/>
                </a:lnTo>
                <a:lnTo>
                  <a:pt x="898" y="1156"/>
                </a:lnTo>
                <a:lnTo>
                  <a:pt x="881" y="866"/>
                </a:lnTo>
                <a:lnTo>
                  <a:pt x="1093" y="873"/>
                </a:lnTo>
                <a:lnTo>
                  <a:pt x="1192" y="148"/>
                </a:lnTo>
                <a:close/>
              </a:path>
            </a:pathLst>
          </a:custGeom>
          <a:solidFill>
            <a:srgbClr val="EF5664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Freeform 11"/>
          <p:cNvSpPr>
            <a:spLocks/>
          </p:cNvSpPr>
          <p:nvPr/>
        </p:nvSpPr>
        <p:spPr bwMode="auto">
          <a:xfrm>
            <a:off x="7005638" y="3997325"/>
            <a:ext cx="2970212" cy="2016125"/>
          </a:xfrm>
          <a:custGeom>
            <a:avLst/>
            <a:gdLst>
              <a:gd name="T0" fmla="*/ 1123 w 1123"/>
              <a:gd name="T1" fmla="*/ 0 h 1070"/>
              <a:gd name="T2" fmla="*/ 0 w 1123"/>
              <a:gd name="T3" fmla="*/ 0 h 1070"/>
              <a:gd name="T4" fmla="*/ 0 w 1123"/>
              <a:gd name="T5" fmla="*/ 787 h 1070"/>
              <a:gd name="T6" fmla="*/ 712 w 1123"/>
              <a:gd name="T7" fmla="*/ 787 h 1070"/>
              <a:gd name="T8" fmla="*/ 928 w 1123"/>
              <a:gd name="T9" fmla="*/ 1070 h 1070"/>
              <a:gd name="T10" fmla="*/ 928 w 1123"/>
              <a:gd name="T11" fmla="*/ 787 h 1070"/>
              <a:gd name="T12" fmla="*/ 1123 w 1123"/>
              <a:gd name="T13" fmla="*/ 787 h 1070"/>
              <a:gd name="T14" fmla="*/ 1123 w 1123"/>
              <a:gd name="T15" fmla="*/ 0 h 1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23" h="1070">
                <a:moveTo>
                  <a:pt x="1123" y="0"/>
                </a:moveTo>
                <a:lnTo>
                  <a:pt x="0" y="0"/>
                </a:lnTo>
                <a:lnTo>
                  <a:pt x="0" y="787"/>
                </a:lnTo>
                <a:lnTo>
                  <a:pt x="712" y="787"/>
                </a:lnTo>
                <a:lnTo>
                  <a:pt x="928" y="1070"/>
                </a:lnTo>
                <a:lnTo>
                  <a:pt x="928" y="787"/>
                </a:lnTo>
                <a:lnTo>
                  <a:pt x="1123" y="787"/>
                </a:lnTo>
                <a:lnTo>
                  <a:pt x="1123" y="0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TextBox 57"/>
          <p:cNvSpPr txBox="1"/>
          <p:nvPr/>
        </p:nvSpPr>
        <p:spPr bwMode="auto">
          <a:xfrm>
            <a:off x="1947863" y="175260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57"/>
          <p:cNvSpPr txBox="1"/>
          <p:nvPr/>
        </p:nvSpPr>
        <p:spPr bwMode="auto">
          <a:xfrm>
            <a:off x="7154863" y="175260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57"/>
          <p:cNvSpPr txBox="1"/>
          <p:nvPr/>
        </p:nvSpPr>
        <p:spPr bwMode="auto">
          <a:xfrm>
            <a:off x="1947863" y="435927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57"/>
          <p:cNvSpPr txBox="1"/>
          <p:nvPr/>
        </p:nvSpPr>
        <p:spPr bwMode="auto">
          <a:xfrm>
            <a:off x="7154863" y="435927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54" name="文本框 13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5"/>
          <p:cNvSpPr>
            <a:spLocks/>
          </p:cNvSpPr>
          <p:nvPr/>
        </p:nvSpPr>
        <p:spPr bwMode="auto">
          <a:xfrm>
            <a:off x="6021388" y="1831975"/>
            <a:ext cx="1614487" cy="1614488"/>
          </a:xfrm>
          <a:custGeom>
            <a:avLst/>
            <a:gdLst>
              <a:gd name="T0" fmla="*/ 0 w 86"/>
              <a:gd name="T1" fmla="*/ 86 h 86"/>
              <a:gd name="T2" fmla="*/ 0 w 86"/>
              <a:gd name="T3" fmla="*/ 22 h 86"/>
              <a:gd name="T4" fmla="*/ 23 w 86"/>
              <a:gd name="T5" fmla="*/ 0 h 86"/>
              <a:gd name="T6" fmla="*/ 86 w 86"/>
              <a:gd name="T7" fmla="*/ 0 h 86"/>
              <a:gd name="T8" fmla="*/ 86 w 86"/>
              <a:gd name="T9" fmla="*/ 63 h 86"/>
              <a:gd name="T10" fmla="*/ 64 w 86"/>
              <a:gd name="T11" fmla="*/ 86 h 86"/>
              <a:gd name="T12" fmla="*/ 0 w 86"/>
              <a:gd name="T13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0" y="86"/>
                </a:move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76"/>
                  <a:pt x="76" y="86"/>
                  <a:pt x="64" y="86"/>
                </a:cubicBezTo>
                <a:lnTo>
                  <a:pt x="0" y="86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Freeform 6"/>
          <p:cNvSpPr>
            <a:spLocks/>
          </p:cNvSpPr>
          <p:nvPr/>
        </p:nvSpPr>
        <p:spPr bwMode="auto">
          <a:xfrm>
            <a:off x="4314825" y="1831975"/>
            <a:ext cx="1636713" cy="1614488"/>
          </a:xfrm>
          <a:custGeom>
            <a:avLst/>
            <a:gdLst>
              <a:gd name="T0" fmla="*/ 87 w 87"/>
              <a:gd name="T1" fmla="*/ 86 h 86"/>
              <a:gd name="T2" fmla="*/ 23 w 87"/>
              <a:gd name="T3" fmla="*/ 86 h 86"/>
              <a:gd name="T4" fmla="*/ 0 w 87"/>
              <a:gd name="T5" fmla="*/ 63 h 86"/>
              <a:gd name="T6" fmla="*/ 0 w 87"/>
              <a:gd name="T7" fmla="*/ 0 h 86"/>
              <a:gd name="T8" fmla="*/ 64 w 87"/>
              <a:gd name="T9" fmla="*/ 0 h 86"/>
              <a:gd name="T10" fmla="*/ 87 w 87"/>
              <a:gd name="T11" fmla="*/ 22 h 86"/>
              <a:gd name="T12" fmla="*/ 87 w 87"/>
              <a:gd name="T13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86">
                <a:moveTo>
                  <a:pt x="87" y="86"/>
                </a:moveTo>
                <a:cubicBezTo>
                  <a:pt x="23" y="86"/>
                  <a:pt x="23" y="86"/>
                  <a:pt x="23" y="86"/>
                </a:cubicBezTo>
                <a:cubicBezTo>
                  <a:pt x="10" y="86"/>
                  <a:pt x="0" y="76"/>
                  <a:pt x="0" y="63"/>
                </a:cubicBezTo>
                <a:cubicBezTo>
                  <a:pt x="0" y="0"/>
                  <a:pt x="0" y="0"/>
                  <a:pt x="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77" y="0"/>
                  <a:pt x="87" y="10"/>
                  <a:pt x="87" y="22"/>
                </a:cubicBezTo>
                <a:lnTo>
                  <a:pt x="87" y="86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Freeform 7"/>
          <p:cNvSpPr>
            <a:spLocks/>
          </p:cNvSpPr>
          <p:nvPr/>
        </p:nvSpPr>
        <p:spPr bwMode="auto">
          <a:xfrm>
            <a:off x="6021388" y="3524250"/>
            <a:ext cx="1614487" cy="1628775"/>
          </a:xfrm>
          <a:custGeom>
            <a:avLst/>
            <a:gdLst>
              <a:gd name="T0" fmla="*/ 86 w 86"/>
              <a:gd name="T1" fmla="*/ 87 h 87"/>
              <a:gd name="T2" fmla="*/ 23 w 86"/>
              <a:gd name="T3" fmla="*/ 87 h 87"/>
              <a:gd name="T4" fmla="*/ 0 w 86"/>
              <a:gd name="T5" fmla="*/ 64 h 87"/>
              <a:gd name="T6" fmla="*/ 0 w 86"/>
              <a:gd name="T7" fmla="*/ 0 h 87"/>
              <a:gd name="T8" fmla="*/ 64 w 86"/>
              <a:gd name="T9" fmla="*/ 0 h 87"/>
              <a:gd name="T10" fmla="*/ 86 w 86"/>
              <a:gd name="T11" fmla="*/ 23 h 87"/>
              <a:gd name="T12" fmla="*/ 86 w 86"/>
              <a:gd name="T13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7">
                <a:moveTo>
                  <a:pt x="86" y="87"/>
                </a:moveTo>
                <a:cubicBezTo>
                  <a:pt x="23" y="87"/>
                  <a:pt x="23" y="87"/>
                  <a:pt x="23" y="87"/>
                </a:cubicBezTo>
                <a:cubicBezTo>
                  <a:pt x="10" y="87"/>
                  <a:pt x="0" y="76"/>
                  <a:pt x="0" y="64"/>
                </a:cubicBezTo>
                <a:cubicBezTo>
                  <a:pt x="0" y="0"/>
                  <a:pt x="0" y="0"/>
                  <a:pt x="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76" y="0"/>
                  <a:pt x="86" y="10"/>
                  <a:pt x="86" y="23"/>
                </a:cubicBezTo>
                <a:lnTo>
                  <a:pt x="86" y="87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Freeform 8"/>
          <p:cNvSpPr>
            <a:spLocks/>
          </p:cNvSpPr>
          <p:nvPr/>
        </p:nvSpPr>
        <p:spPr bwMode="auto">
          <a:xfrm>
            <a:off x="4314825" y="3524250"/>
            <a:ext cx="1636713" cy="1628775"/>
          </a:xfrm>
          <a:custGeom>
            <a:avLst/>
            <a:gdLst>
              <a:gd name="T0" fmla="*/ 0 w 87"/>
              <a:gd name="T1" fmla="*/ 87 h 87"/>
              <a:gd name="T2" fmla="*/ 0 w 87"/>
              <a:gd name="T3" fmla="*/ 23 h 87"/>
              <a:gd name="T4" fmla="*/ 23 w 87"/>
              <a:gd name="T5" fmla="*/ 0 h 87"/>
              <a:gd name="T6" fmla="*/ 87 w 87"/>
              <a:gd name="T7" fmla="*/ 0 h 87"/>
              <a:gd name="T8" fmla="*/ 87 w 87"/>
              <a:gd name="T9" fmla="*/ 64 h 87"/>
              <a:gd name="T10" fmla="*/ 64 w 87"/>
              <a:gd name="T11" fmla="*/ 87 h 87"/>
              <a:gd name="T12" fmla="*/ 0 w 87"/>
              <a:gd name="T13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87">
                <a:moveTo>
                  <a:pt x="0" y="87"/>
                </a:moveTo>
                <a:cubicBezTo>
                  <a:pt x="0" y="23"/>
                  <a:pt x="0" y="23"/>
                  <a:pt x="0" y="23"/>
                </a:cubicBezTo>
                <a:cubicBezTo>
                  <a:pt x="0" y="10"/>
                  <a:pt x="10" y="0"/>
                  <a:pt x="23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76"/>
                  <a:pt x="77" y="87"/>
                  <a:pt x="64" y="87"/>
                </a:cubicBezTo>
                <a:lnTo>
                  <a:pt x="0" y="87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Oval 9"/>
          <p:cNvSpPr>
            <a:spLocks noChangeArrowheads="1"/>
          </p:cNvSpPr>
          <p:nvPr/>
        </p:nvSpPr>
        <p:spPr bwMode="auto">
          <a:xfrm>
            <a:off x="5257800" y="2774950"/>
            <a:ext cx="1441450" cy="1427163"/>
          </a:xfrm>
          <a:prstGeom prst="ellipse">
            <a:avLst/>
          </a:prstGeom>
          <a:solidFill>
            <a:srgbClr val="A96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36871" name="矩形 37"/>
          <p:cNvSpPr>
            <a:spLocks noChangeArrowheads="1"/>
          </p:cNvSpPr>
          <p:nvPr/>
        </p:nvSpPr>
        <p:spPr bwMode="auto">
          <a:xfrm>
            <a:off x="5494338" y="2941638"/>
            <a:ext cx="466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Impact" pitchFamily="34" charset="0"/>
                <a:ea typeface="Malgun Gothic" pitchFamily="34" charset="-127"/>
                <a:cs typeface="Adobe Naskh Medium" pitchFamily="50" charset="-78"/>
              </a:rPr>
              <a:t>01</a:t>
            </a:r>
            <a:endParaRPr lang="zh-CN" altLang="en-US" sz="2400">
              <a:solidFill>
                <a:schemeClr val="bg1"/>
              </a:solidFill>
              <a:latin typeface="Impact" pitchFamily="34" charset="0"/>
              <a:ea typeface="Malgun Gothic" pitchFamily="34" charset="-127"/>
              <a:cs typeface="Adobe Naskh Medium" pitchFamily="50" charset="-78"/>
            </a:endParaRPr>
          </a:p>
        </p:txBody>
      </p:sp>
      <p:sp>
        <p:nvSpPr>
          <p:cNvPr id="36872" name="矩形 38"/>
          <p:cNvSpPr>
            <a:spLocks noChangeArrowheads="1"/>
          </p:cNvSpPr>
          <p:nvPr/>
        </p:nvSpPr>
        <p:spPr bwMode="auto">
          <a:xfrm>
            <a:off x="6037263" y="2941638"/>
            <a:ext cx="5032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Impact" pitchFamily="34" charset="0"/>
                <a:ea typeface="Malgun Gothic" pitchFamily="34" charset="-127"/>
                <a:cs typeface="Adobe Naskh Medium" pitchFamily="50" charset="-78"/>
              </a:rPr>
              <a:t>02</a:t>
            </a:r>
            <a:endParaRPr lang="zh-CN" altLang="en-US" sz="2400">
              <a:solidFill>
                <a:schemeClr val="bg1"/>
              </a:solidFill>
              <a:latin typeface="Impact" pitchFamily="34" charset="0"/>
              <a:ea typeface="Malgun Gothic" pitchFamily="34" charset="-127"/>
              <a:cs typeface="Adobe Naskh Medium" pitchFamily="50" charset="-78"/>
            </a:endParaRPr>
          </a:p>
        </p:txBody>
      </p:sp>
      <p:sp>
        <p:nvSpPr>
          <p:cNvPr id="36873" name="矩形 39"/>
          <p:cNvSpPr>
            <a:spLocks noChangeArrowheads="1"/>
          </p:cNvSpPr>
          <p:nvPr/>
        </p:nvSpPr>
        <p:spPr bwMode="auto">
          <a:xfrm>
            <a:off x="5473700" y="3552825"/>
            <a:ext cx="5032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Impact" pitchFamily="34" charset="0"/>
                <a:ea typeface="Malgun Gothic" pitchFamily="34" charset="-127"/>
                <a:cs typeface="Adobe Naskh Medium" pitchFamily="50" charset="-78"/>
              </a:rPr>
              <a:t>04</a:t>
            </a:r>
            <a:endParaRPr lang="zh-CN" altLang="en-US" sz="2400">
              <a:solidFill>
                <a:schemeClr val="bg1"/>
              </a:solidFill>
              <a:latin typeface="Impact" pitchFamily="34" charset="0"/>
              <a:ea typeface="Malgun Gothic" pitchFamily="34" charset="-127"/>
              <a:cs typeface="Adobe Naskh Medium" pitchFamily="50" charset="-78"/>
            </a:endParaRPr>
          </a:p>
        </p:txBody>
      </p:sp>
      <p:sp>
        <p:nvSpPr>
          <p:cNvPr id="36874" name="矩形 40"/>
          <p:cNvSpPr>
            <a:spLocks noChangeArrowheads="1"/>
          </p:cNvSpPr>
          <p:nvPr/>
        </p:nvSpPr>
        <p:spPr bwMode="auto">
          <a:xfrm>
            <a:off x="5999163" y="3543300"/>
            <a:ext cx="514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Impact" pitchFamily="34" charset="0"/>
                <a:ea typeface="Malgun Gothic" pitchFamily="34" charset="-127"/>
                <a:cs typeface="Adobe Naskh Medium" pitchFamily="50" charset="-78"/>
              </a:rPr>
              <a:t>03</a:t>
            </a:r>
            <a:endParaRPr lang="zh-CN" altLang="en-US" sz="2400">
              <a:solidFill>
                <a:schemeClr val="bg1"/>
              </a:solidFill>
              <a:latin typeface="Impact" pitchFamily="34" charset="0"/>
              <a:ea typeface="Malgun Gothic" pitchFamily="34" charset="-127"/>
              <a:cs typeface="Adobe Naskh Medium" pitchFamily="50" charset="-78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637897" y="4124747"/>
            <a:ext cx="619055" cy="622865"/>
            <a:chOff x="5595939" y="4999038"/>
            <a:chExt cx="515938" cy="519113"/>
          </a:xfrm>
          <a:solidFill>
            <a:schemeClr val="bg1"/>
          </a:solidFill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5599114" y="4999038"/>
              <a:ext cx="430213" cy="303213"/>
            </a:xfrm>
            <a:custGeom>
              <a:avLst/>
              <a:gdLst>
                <a:gd name="T0" fmla="*/ 298 w 298"/>
                <a:gd name="T1" fmla="*/ 81 h 211"/>
                <a:gd name="T2" fmla="*/ 292 w 298"/>
                <a:gd name="T3" fmla="*/ 0 h 211"/>
                <a:gd name="T4" fmla="*/ 210 w 298"/>
                <a:gd name="T5" fmla="*/ 30 h 211"/>
                <a:gd name="T6" fmla="*/ 242 w 298"/>
                <a:gd name="T7" fmla="*/ 48 h 211"/>
                <a:gd name="T8" fmla="*/ 100 w 298"/>
                <a:gd name="T9" fmla="*/ 155 h 211"/>
                <a:gd name="T10" fmla="*/ 1 w 298"/>
                <a:gd name="T11" fmla="*/ 169 h 211"/>
                <a:gd name="T12" fmla="*/ 1 w 298"/>
                <a:gd name="T13" fmla="*/ 188 h 211"/>
                <a:gd name="T14" fmla="*/ 1 w 298"/>
                <a:gd name="T15" fmla="*/ 207 h 211"/>
                <a:gd name="T16" fmla="*/ 1 w 298"/>
                <a:gd name="T17" fmla="*/ 207 h 211"/>
                <a:gd name="T18" fmla="*/ 112 w 298"/>
                <a:gd name="T19" fmla="*/ 191 h 211"/>
                <a:gd name="T20" fmla="*/ 208 w 298"/>
                <a:gd name="T21" fmla="*/ 139 h 211"/>
                <a:gd name="T22" fmla="*/ 275 w 298"/>
                <a:gd name="T23" fmla="*/ 68 h 211"/>
                <a:gd name="T24" fmla="*/ 298 w 298"/>
                <a:gd name="T25" fmla="*/ 8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8" h="211">
                  <a:moveTo>
                    <a:pt x="298" y="81"/>
                  </a:moveTo>
                  <a:cubicBezTo>
                    <a:pt x="292" y="0"/>
                    <a:pt x="292" y="0"/>
                    <a:pt x="292" y="0"/>
                  </a:cubicBezTo>
                  <a:cubicBezTo>
                    <a:pt x="210" y="30"/>
                    <a:pt x="210" y="30"/>
                    <a:pt x="210" y="30"/>
                  </a:cubicBezTo>
                  <a:cubicBezTo>
                    <a:pt x="242" y="48"/>
                    <a:pt x="242" y="48"/>
                    <a:pt x="242" y="48"/>
                  </a:cubicBezTo>
                  <a:cubicBezTo>
                    <a:pt x="208" y="98"/>
                    <a:pt x="160" y="133"/>
                    <a:pt x="100" y="155"/>
                  </a:cubicBezTo>
                  <a:cubicBezTo>
                    <a:pt x="46" y="174"/>
                    <a:pt x="1" y="169"/>
                    <a:pt x="1" y="169"/>
                  </a:cubicBezTo>
                  <a:cubicBezTo>
                    <a:pt x="1" y="188"/>
                    <a:pt x="1" y="188"/>
                    <a:pt x="1" y="188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1" y="207"/>
                    <a:pt x="0" y="207"/>
                    <a:pt x="1" y="207"/>
                  </a:cubicBezTo>
                  <a:cubicBezTo>
                    <a:pt x="8" y="207"/>
                    <a:pt x="55" y="211"/>
                    <a:pt x="112" y="191"/>
                  </a:cubicBezTo>
                  <a:cubicBezTo>
                    <a:pt x="147" y="179"/>
                    <a:pt x="180" y="161"/>
                    <a:pt x="208" y="139"/>
                  </a:cubicBezTo>
                  <a:cubicBezTo>
                    <a:pt x="234" y="119"/>
                    <a:pt x="256" y="95"/>
                    <a:pt x="275" y="68"/>
                  </a:cubicBezTo>
                  <a:lnTo>
                    <a:pt x="298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Rectangle 6"/>
            <p:cNvSpPr>
              <a:spLocks noChangeArrowheads="1"/>
            </p:cNvSpPr>
            <p:nvPr/>
          </p:nvSpPr>
          <p:spPr bwMode="auto">
            <a:xfrm>
              <a:off x="5595939" y="5345113"/>
              <a:ext cx="100013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7"/>
            <p:cNvSpPr>
              <a:spLocks/>
            </p:cNvSpPr>
            <p:nvPr/>
          </p:nvSpPr>
          <p:spPr bwMode="auto">
            <a:xfrm>
              <a:off x="5713414" y="5310188"/>
              <a:ext cx="98425" cy="144463"/>
            </a:xfrm>
            <a:custGeom>
              <a:avLst/>
              <a:gdLst>
                <a:gd name="T0" fmla="*/ 62 w 62"/>
                <a:gd name="T1" fmla="*/ 0 h 91"/>
                <a:gd name="T2" fmla="*/ 1 w 62"/>
                <a:gd name="T3" fmla="*/ 0 h 91"/>
                <a:gd name="T4" fmla="*/ 0 w 62"/>
                <a:gd name="T5" fmla="*/ 91 h 91"/>
                <a:gd name="T6" fmla="*/ 62 w 62"/>
                <a:gd name="T7" fmla="*/ 91 h 91"/>
                <a:gd name="T8" fmla="*/ 62 w 6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91">
                  <a:moveTo>
                    <a:pt x="62" y="0"/>
                  </a:moveTo>
                  <a:lnTo>
                    <a:pt x="1" y="0"/>
                  </a:lnTo>
                  <a:lnTo>
                    <a:pt x="0" y="91"/>
                  </a:lnTo>
                  <a:lnTo>
                    <a:pt x="62" y="91"/>
                  </a:ln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Rectangle 8"/>
            <p:cNvSpPr>
              <a:spLocks noChangeArrowheads="1"/>
            </p:cNvSpPr>
            <p:nvPr/>
          </p:nvSpPr>
          <p:spPr bwMode="auto">
            <a:xfrm>
              <a:off x="5830889" y="5260976"/>
              <a:ext cx="98425" cy="193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Rectangle 9"/>
            <p:cNvSpPr>
              <a:spLocks noChangeArrowheads="1"/>
            </p:cNvSpPr>
            <p:nvPr/>
          </p:nvSpPr>
          <p:spPr bwMode="auto">
            <a:xfrm>
              <a:off x="5948364" y="5183188"/>
              <a:ext cx="98425" cy="271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>
              <a:off x="5595939" y="4999038"/>
              <a:ext cx="515938" cy="519113"/>
            </a:xfrm>
            <a:custGeom>
              <a:avLst/>
              <a:gdLst>
                <a:gd name="T0" fmla="*/ 343 w 358"/>
                <a:gd name="T1" fmla="*/ 0 h 361"/>
                <a:gd name="T2" fmla="*/ 343 w 358"/>
                <a:gd name="T3" fmla="*/ 0 h 361"/>
                <a:gd name="T4" fmla="*/ 343 w 358"/>
                <a:gd name="T5" fmla="*/ 0 h 361"/>
                <a:gd name="T6" fmla="*/ 334 w 358"/>
                <a:gd name="T7" fmla="*/ 4 h 361"/>
                <a:gd name="T8" fmla="*/ 329 w 358"/>
                <a:gd name="T9" fmla="*/ 14 h 361"/>
                <a:gd name="T10" fmla="*/ 339 w 358"/>
                <a:gd name="T11" fmla="*/ 28 h 361"/>
                <a:gd name="T12" fmla="*/ 339 w 358"/>
                <a:gd name="T13" fmla="*/ 343 h 361"/>
                <a:gd name="T14" fmla="*/ 29 w 358"/>
                <a:gd name="T15" fmla="*/ 343 h 361"/>
                <a:gd name="T16" fmla="*/ 15 w 358"/>
                <a:gd name="T17" fmla="*/ 332 h 361"/>
                <a:gd name="T18" fmla="*/ 0 w 358"/>
                <a:gd name="T19" fmla="*/ 347 h 361"/>
                <a:gd name="T20" fmla="*/ 0 w 358"/>
                <a:gd name="T21" fmla="*/ 348 h 361"/>
                <a:gd name="T22" fmla="*/ 15 w 358"/>
                <a:gd name="T23" fmla="*/ 361 h 361"/>
                <a:gd name="T24" fmla="*/ 29 w 358"/>
                <a:gd name="T25" fmla="*/ 351 h 361"/>
                <a:gd name="T26" fmla="*/ 347 w 358"/>
                <a:gd name="T27" fmla="*/ 351 h 361"/>
                <a:gd name="T28" fmla="*/ 347 w 358"/>
                <a:gd name="T29" fmla="*/ 28 h 361"/>
                <a:gd name="T30" fmla="*/ 358 w 358"/>
                <a:gd name="T31" fmla="*/ 14 h 361"/>
                <a:gd name="T32" fmla="*/ 343 w 358"/>
                <a:gd name="T3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8" h="361">
                  <a:moveTo>
                    <a:pt x="343" y="0"/>
                  </a:move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39" y="0"/>
                    <a:pt x="336" y="1"/>
                    <a:pt x="334" y="4"/>
                  </a:cubicBezTo>
                  <a:cubicBezTo>
                    <a:pt x="331" y="6"/>
                    <a:pt x="329" y="10"/>
                    <a:pt x="329" y="14"/>
                  </a:cubicBezTo>
                  <a:cubicBezTo>
                    <a:pt x="329" y="21"/>
                    <a:pt x="333" y="26"/>
                    <a:pt x="339" y="28"/>
                  </a:cubicBezTo>
                  <a:cubicBezTo>
                    <a:pt x="339" y="343"/>
                    <a:pt x="339" y="343"/>
                    <a:pt x="339" y="343"/>
                  </a:cubicBezTo>
                  <a:cubicBezTo>
                    <a:pt x="29" y="343"/>
                    <a:pt x="29" y="343"/>
                    <a:pt x="29" y="343"/>
                  </a:cubicBezTo>
                  <a:cubicBezTo>
                    <a:pt x="27" y="337"/>
                    <a:pt x="21" y="332"/>
                    <a:pt x="15" y="332"/>
                  </a:cubicBezTo>
                  <a:cubicBezTo>
                    <a:pt x="7" y="332"/>
                    <a:pt x="0" y="339"/>
                    <a:pt x="0" y="347"/>
                  </a:cubicBezTo>
                  <a:cubicBezTo>
                    <a:pt x="0" y="347"/>
                    <a:pt x="0" y="348"/>
                    <a:pt x="0" y="348"/>
                  </a:cubicBezTo>
                  <a:cubicBezTo>
                    <a:pt x="1" y="355"/>
                    <a:pt x="7" y="361"/>
                    <a:pt x="15" y="361"/>
                  </a:cubicBezTo>
                  <a:cubicBezTo>
                    <a:pt x="21" y="361"/>
                    <a:pt x="27" y="357"/>
                    <a:pt x="29" y="351"/>
                  </a:cubicBezTo>
                  <a:cubicBezTo>
                    <a:pt x="347" y="351"/>
                    <a:pt x="347" y="351"/>
                    <a:pt x="347" y="351"/>
                  </a:cubicBezTo>
                  <a:cubicBezTo>
                    <a:pt x="347" y="28"/>
                    <a:pt x="347" y="28"/>
                    <a:pt x="347" y="28"/>
                  </a:cubicBezTo>
                  <a:cubicBezTo>
                    <a:pt x="353" y="27"/>
                    <a:pt x="358" y="21"/>
                    <a:pt x="358" y="14"/>
                  </a:cubicBezTo>
                  <a:cubicBezTo>
                    <a:pt x="358" y="6"/>
                    <a:pt x="351" y="0"/>
                    <a:pt x="3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707286" y="2209850"/>
            <a:ext cx="710485" cy="483815"/>
            <a:chOff x="5842315" y="2065986"/>
            <a:chExt cx="592138" cy="403225"/>
          </a:xfrm>
          <a:solidFill>
            <a:schemeClr val="bg1"/>
          </a:solidFill>
        </p:grpSpPr>
        <p:sp>
          <p:nvSpPr>
            <p:cNvPr id="50" name="Oval 14"/>
            <p:cNvSpPr>
              <a:spLocks noChangeArrowheads="1"/>
            </p:cNvSpPr>
            <p:nvPr/>
          </p:nvSpPr>
          <p:spPr bwMode="auto">
            <a:xfrm>
              <a:off x="6050278" y="2065986"/>
              <a:ext cx="174625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5842315" y="2112023"/>
              <a:ext cx="592138" cy="357188"/>
              <a:chOff x="5543551" y="2033588"/>
              <a:chExt cx="592138" cy="357188"/>
            </a:xfrm>
            <a:grpFill/>
          </p:grpSpPr>
          <p:sp>
            <p:nvSpPr>
              <p:cNvPr id="52" name="Freeform 15"/>
              <p:cNvSpPr>
                <a:spLocks/>
              </p:cNvSpPr>
              <p:nvPr/>
            </p:nvSpPr>
            <p:spPr bwMode="auto">
              <a:xfrm>
                <a:off x="5681664" y="2170113"/>
                <a:ext cx="315913" cy="220663"/>
              </a:xfrm>
              <a:custGeom>
                <a:avLst/>
                <a:gdLst>
                  <a:gd name="T0" fmla="*/ 219 w 219"/>
                  <a:gd name="T1" fmla="*/ 93 h 154"/>
                  <a:gd name="T2" fmla="*/ 156 w 219"/>
                  <a:gd name="T3" fmla="*/ 0 h 154"/>
                  <a:gd name="T4" fmla="*/ 110 w 219"/>
                  <a:gd name="T5" fmla="*/ 125 h 154"/>
                  <a:gd name="T6" fmla="*/ 64 w 219"/>
                  <a:gd name="T7" fmla="*/ 0 h 154"/>
                  <a:gd name="T8" fmla="*/ 0 w 219"/>
                  <a:gd name="T9" fmla="*/ 93 h 154"/>
                  <a:gd name="T10" fmla="*/ 0 w 219"/>
                  <a:gd name="T11" fmla="*/ 96 h 154"/>
                  <a:gd name="T12" fmla="*/ 0 w 219"/>
                  <a:gd name="T13" fmla="*/ 97 h 154"/>
                  <a:gd name="T14" fmla="*/ 110 w 219"/>
                  <a:gd name="T15" fmla="*/ 154 h 154"/>
                  <a:gd name="T16" fmla="*/ 219 w 219"/>
                  <a:gd name="T17" fmla="*/ 97 h 154"/>
                  <a:gd name="T18" fmla="*/ 219 w 219"/>
                  <a:gd name="T19" fmla="*/ 96 h 154"/>
                  <a:gd name="T20" fmla="*/ 219 w 219"/>
                  <a:gd name="T21" fmla="*/ 9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9" h="154">
                    <a:moveTo>
                      <a:pt x="219" y="93"/>
                    </a:moveTo>
                    <a:cubicBezTo>
                      <a:pt x="217" y="52"/>
                      <a:pt x="191" y="16"/>
                      <a:pt x="156" y="0"/>
                    </a:cubicBezTo>
                    <a:cubicBezTo>
                      <a:pt x="110" y="125"/>
                      <a:pt x="110" y="125"/>
                      <a:pt x="110" y="125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28" y="16"/>
                      <a:pt x="2" y="52"/>
                      <a:pt x="0" y="93"/>
                    </a:cubicBezTo>
                    <a:cubicBezTo>
                      <a:pt x="0" y="94"/>
                      <a:pt x="0" y="95"/>
                      <a:pt x="0" y="96"/>
                    </a:cubicBezTo>
                    <a:cubicBezTo>
                      <a:pt x="0" y="96"/>
                      <a:pt x="0" y="97"/>
                      <a:pt x="0" y="97"/>
                    </a:cubicBezTo>
                    <a:cubicBezTo>
                      <a:pt x="1" y="122"/>
                      <a:pt x="50" y="154"/>
                      <a:pt x="110" y="154"/>
                    </a:cubicBezTo>
                    <a:cubicBezTo>
                      <a:pt x="169" y="154"/>
                      <a:pt x="218" y="122"/>
                      <a:pt x="219" y="97"/>
                    </a:cubicBezTo>
                    <a:cubicBezTo>
                      <a:pt x="219" y="97"/>
                      <a:pt x="219" y="96"/>
                      <a:pt x="219" y="96"/>
                    </a:cubicBezTo>
                    <a:cubicBezTo>
                      <a:pt x="219" y="95"/>
                      <a:pt x="219" y="94"/>
                      <a:pt x="219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3" name="Freeform 16"/>
              <p:cNvSpPr>
                <a:spLocks/>
              </p:cNvSpPr>
              <p:nvPr/>
            </p:nvSpPr>
            <p:spPr bwMode="auto">
              <a:xfrm>
                <a:off x="5824539" y="2165351"/>
                <a:ext cx="31750" cy="31750"/>
              </a:xfrm>
              <a:custGeom>
                <a:avLst/>
                <a:gdLst>
                  <a:gd name="T0" fmla="*/ 10 w 20"/>
                  <a:gd name="T1" fmla="*/ 0 h 20"/>
                  <a:gd name="T2" fmla="*/ 20 w 20"/>
                  <a:gd name="T3" fmla="*/ 10 h 20"/>
                  <a:gd name="T4" fmla="*/ 10 w 20"/>
                  <a:gd name="T5" fmla="*/ 20 h 20"/>
                  <a:gd name="T6" fmla="*/ 0 w 20"/>
                  <a:gd name="T7" fmla="*/ 10 h 20"/>
                  <a:gd name="T8" fmla="*/ 10 w 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0" y="0"/>
                    </a:moveTo>
                    <a:lnTo>
                      <a:pt x="20" y="10"/>
                    </a:lnTo>
                    <a:lnTo>
                      <a:pt x="10" y="20"/>
                    </a:lnTo>
                    <a:lnTo>
                      <a:pt x="0" y="1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" name="Freeform 17"/>
              <p:cNvSpPr>
                <a:spLocks/>
              </p:cNvSpPr>
              <p:nvPr/>
            </p:nvSpPr>
            <p:spPr bwMode="auto">
              <a:xfrm>
                <a:off x="5816601" y="2197101"/>
                <a:ext cx="46038" cy="117475"/>
              </a:xfrm>
              <a:custGeom>
                <a:avLst/>
                <a:gdLst>
                  <a:gd name="T0" fmla="*/ 21 w 29"/>
                  <a:gd name="T1" fmla="*/ 6 h 74"/>
                  <a:gd name="T2" fmla="*/ 15 w 29"/>
                  <a:gd name="T3" fmla="*/ 0 h 74"/>
                  <a:gd name="T4" fmla="*/ 7 w 29"/>
                  <a:gd name="T5" fmla="*/ 6 h 74"/>
                  <a:gd name="T6" fmla="*/ 0 w 29"/>
                  <a:gd name="T7" fmla="*/ 37 h 74"/>
                  <a:gd name="T8" fmla="*/ 15 w 29"/>
                  <a:gd name="T9" fmla="*/ 74 h 74"/>
                  <a:gd name="T10" fmla="*/ 29 w 29"/>
                  <a:gd name="T11" fmla="*/ 37 h 74"/>
                  <a:gd name="T12" fmla="*/ 21 w 29"/>
                  <a:gd name="T13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74">
                    <a:moveTo>
                      <a:pt x="21" y="6"/>
                    </a:moveTo>
                    <a:lnTo>
                      <a:pt x="15" y="0"/>
                    </a:lnTo>
                    <a:lnTo>
                      <a:pt x="7" y="6"/>
                    </a:lnTo>
                    <a:lnTo>
                      <a:pt x="0" y="37"/>
                    </a:lnTo>
                    <a:lnTo>
                      <a:pt x="15" y="74"/>
                    </a:lnTo>
                    <a:lnTo>
                      <a:pt x="29" y="37"/>
                    </a:lnTo>
                    <a:lnTo>
                      <a:pt x="2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" name="Freeform 18"/>
              <p:cNvSpPr>
                <a:spLocks/>
              </p:cNvSpPr>
              <p:nvPr/>
            </p:nvSpPr>
            <p:spPr bwMode="auto">
              <a:xfrm>
                <a:off x="5956301" y="2033588"/>
                <a:ext cx="127000" cy="125413"/>
              </a:xfrm>
              <a:custGeom>
                <a:avLst/>
                <a:gdLst>
                  <a:gd name="T0" fmla="*/ 88 w 88"/>
                  <a:gd name="T1" fmla="*/ 44 h 87"/>
                  <a:gd name="T2" fmla="*/ 44 w 88"/>
                  <a:gd name="T3" fmla="*/ 0 h 87"/>
                  <a:gd name="T4" fmla="*/ 0 w 88"/>
                  <a:gd name="T5" fmla="*/ 44 h 87"/>
                  <a:gd name="T6" fmla="*/ 44 w 88"/>
                  <a:gd name="T7" fmla="*/ 87 h 87"/>
                  <a:gd name="T8" fmla="*/ 88 w 88"/>
                  <a:gd name="T9" fmla="*/ 4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7">
                    <a:moveTo>
                      <a:pt x="88" y="44"/>
                    </a:moveTo>
                    <a:cubicBezTo>
                      <a:pt x="88" y="19"/>
                      <a:pt x="68" y="0"/>
                      <a:pt x="44" y="0"/>
                    </a:cubicBezTo>
                    <a:cubicBezTo>
                      <a:pt x="20" y="0"/>
                      <a:pt x="1" y="19"/>
                      <a:pt x="0" y="44"/>
                    </a:cubicBezTo>
                    <a:cubicBezTo>
                      <a:pt x="0" y="68"/>
                      <a:pt x="20" y="87"/>
                      <a:pt x="44" y="87"/>
                    </a:cubicBezTo>
                    <a:cubicBezTo>
                      <a:pt x="68" y="87"/>
                      <a:pt x="88" y="68"/>
                      <a:pt x="8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6" name="Freeform 19"/>
              <p:cNvSpPr>
                <a:spLocks/>
              </p:cNvSpPr>
              <p:nvPr/>
            </p:nvSpPr>
            <p:spPr bwMode="auto">
              <a:xfrm>
                <a:off x="6008689" y="2162176"/>
                <a:ext cx="23813" cy="23813"/>
              </a:xfrm>
              <a:custGeom>
                <a:avLst/>
                <a:gdLst>
                  <a:gd name="T0" fmla="*/ 7 w 15"/>
                  <a:gd name="T1" fmla="*/ 0 h 15"/>
                  <a:gd name="T2" fmla="*/ 15 w 15"/>
                  <a:gd name="T3" fmla="*/ 7 h 15"/>
                  <a:gd name="T4" fmla="*/ 7 w 15"/>
                  <a:gd name="T5" fmla="*/ 15 h 15"/>
                  <a:gd name="T6" fmla="*/ 0 w 15"/>
                  <a:gd name="T7" fmla="*/ 7 h 15"/>
                  <a:gd name="T8" fmla="*/ 7 w 1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15" y="7"/>
                    </a:lnTo>
                    <a:lnTo>
                      <a:pt x="7" y="15"/>
                    </a:lnTo>
                    <a:lnTo>
                      <a:pt x="0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" name="Freeform 20"/>
              <p:cNvSpPr>
                <a:spLocks/>
              </p:cNvSpPr>
              <p:nvPr/>
            </p:nvSpPr>
            <p:spPr bwMode="auto">
              <a:xfrm>
                <a:off x="6003926" y="2185988"/>
                <a:ext cx="33338" cy="85725"/>
              </a:xfrm>
              <a:custGeom>
                <a:avLst/>
                <a:gdLst>
                  <a:gd name="T0" fmla="*/ 16 w 21"/>
                  <a:gd name="T1" fmla="*/ 4 h 54"/>
                  <a:gd name="T2" fmla="*/ 10 w 21"/>
                  <a:gd name="T3" fmla="*/ 0 h 54"/>
                  <a:gd name="T4" fmla="*/ 6 w 21"/>
                  <a:gd name="T5" fmla="*/ 4 h 54"/>
                  <a:gd name="T6" fmla="*/ 0 w 21"/>
                  <a:gd name="T7" fmla="*/ 27 h 54"/>
                  <a:gd name="T8" fmla="*/ 10 w 21"/>
                  <a:gd name="T9" fmla="*/ 54 h 54"/>
                  <a:gd name="T10" fmla="*/ 21 w 21"/>
                  <a:gd name="T11" fmla="*/ 27 h 54"/>
                  <a:gd name="T12" fmla="*/ 16 w 21"/>
                  <a:gd name="T13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4">
                    <a:moveTo>
                      <a:pt x="16" y="4"/>
                    </a:moveTo>
                    <a:lnTo>
                      <a:pt x="10" y="0"/>
                    </a:lnTo>
                    <a:lnTo>
                      <a:pt x="6" y="4"/>
                    </a:lnTo>
                    <a:lnTo>
                      <a:pt x="0" y="27"/>
                    </a:lnTo>
                    <a:lnTo>
                      <a:pt x="10" y="54"/>
                    </a:lnTo>
                    <a:lnTo>
                      <a:pt x="21" y="27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8" name="Oval 21"/>
              <p:cNvSpPr>
                <a:spLocks noChangeArrowheads="1"/>
              </p:cNvSpPr>
              <p:nvPr/>
            </p:nvSpPr>
            <p:spPr bwMode="auto">
              <a:xfrm>
                <a:off x="5594351" y="2033588"/>
                <a:ext cx="127000" cy="1254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" name="Freeform 22"/>
              <p:cNvSpPr>
                <a:spLocks/>
              </p:cNvSpPr>
              <p:nvPr/>
            </p:nvSpPr>
            <p:spPr bwMode="auto">
              <a:xfrm>
                <a:off x="5543551" y="2165351"/>
                <a:ext cx="190500" cy="161925"/>
              </a:xfrm>
              <a:custGeom>
                <a:avLst/>
                <a:gdLst>
                  <a:gd name="T0" fmla="*/ 91 w 133"/>
                  <a:gd name="T1" fmla="*/ 100 h 112"/>
                  <a:gd name="T2" fmla="*/ 91 w 133"/>
                  <a:gd name="T3" fmla="*/ 100 h 112"/>
                  <a:gd name="T4" fmla="*/ 91 w 133"/>
                  <a:gd name="T5" fmla="*/ 99 h 112"/>
                  <a:gd name="T6" fmla="*/ 91 w 133"/>
                  <a:gd name="T7" fmla="*/ 96 h 112"/>
                  <a:gd name="T8" fmla="*/ 133 w 133"/>
                  <a:gd name="T9" fmla="*/ 13 h 112"/>
                  <a:gd name="T10" fmla="*/ 114 w 133"/>
                  <a:gd name="T11" fmla="*/ 0 h 112"/>
                  <a:gd name="T12" fmla="*/ 80 w 133"/>
                  <a:gd name="T13" fmla="*/ 92 h 112"/>
                  <a:gd name="T14" fmla="*/ 47 w 133"/>
                  <a:gd name="T15" fmla="*/ 0 h 112"/>
                  <a:gd name="T16" fmla="*/ 0 w 133"/>
                  <a:gd name="T17" fmla="*/ 68 h 112"/>
                  <a:gd name="T18" fmla="*/ 0 w 133"/>
                  <a:gd name="T19" fmla="*/ 70 h 112"/>
                  <a:gd name="T20" fmla="*/ 0 w 133"/>
                  <a:gd name="T21" fmla="*/ 71 h 112"/>
                  <a:gd name="T22" fmla="*/ 80 w 133"/>
                  <a:gd name="T23" fmla="*/ 112 h 112"/>
                  <a:gd name="T24" fmla="*/ 94 w 133"/>
                  <a:gd name="T25" fmla="*/ 112 h 112"/>
                  <a:gd name="T26" fmla="*/ 91 w 133"/>
                  <a:gd name="T27" fmla="*/ 10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112">
                    <a:moveTo>
                      <a:pt x="91" y="100"/>
                    </a:moveTo>
                    <a:cubicBezTo>
                      <a:pt x="91" y="100"/>
                      <a:pt x="91" y="100"/>
                      <a:pt x="91" y="100"/>
                    </a:cubicBezTo>
                    <a:cubicBezTo>
                      <a:pt x="91" y="100"/>
                      <a:pt x="91" y="100"/>
                      <a:pt x="91" y="99"/>
                    </a:cubicBezTo>
                    <a:cubicBezTo>
                      <a:pt x="91" y="98"/>
                      <a:pt x="91" y="97"/>
                      <a:pt x="91" y="96"/>
                    </a:cubicBezTo>
                    <a:cubicBezTo>
                      <a:pt x="93" y="63"/>
                      <a:pt x="108" y="33"/>
                      <a:pt x="133" y="13"/>
                    </a:cubicBezTo>
                    <a:cubicBezTo>
                      <a:pt x="127" y="8"/>
                      <a:pt x="121" y="4"/>
                      <a:pt x="114" y="0"/>
                    </a:cubicBezTo>
                    <a:cubicBezTo>
                      <a:pt x="80" y="92"/>
                      <a:pt x="80" y="92"/>
                      <a:pt x="80" y="92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21" y="12"/>
                      <a:pt x="2" y="38"/>
                      <a:pt x="0" y="68"/>
                    </a:cubicBezTo>
                    <a:cubicBezTo>
                      <a:pt x="0" y="69"/>
                      <a:pt x="0" y="70"/>
                      <a:pt x="0" y="70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90"/>
                      <a:pt x="37" y="112"/>
                      <a:pt x="80" y="112"/>
                    </a:cubicBezTo>
                    <a:cubicBezTo>
                      <a:pt x="85" y="112"/>
                      <a:pt x="89" y="112"/>
                      <a:pt x="94" y="112"/>
                    </a:cubicBezTo>
                    <a:cubicBezTo>
                      <a:pt x="92" y="108"/>
                      <a:pt x="91" y="104"/>
                      <a:pt x="91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" name="Freeform 23"/>
              <p:cNvSpPr>
                <a:spLocks/>
              </p:cNvSpPr>
              <p:nvPr/>
            </p:nvSpPr>
            <p:spPr bwMode="auto">
              <a:xfrm>
                <a:off x="5646739" y="2162176"/>
                <a:ext cx="23813" cy="23813"/>
              </a:xfrm>
              <a:custGeom>
                <a:avLst/>
                <a:gdLst>
                  <a:gd name="T0" fmla="*/ 7 w 15"/>
                  <a:gd name="T1" fmla="*/ 0 h 15"/>
                  <a:gd name="T2" fmla="*/ 15 w 15"/>
                  <a:gd name="T3" fmla="*/ 7 h 15"/>
                  <a:gd name="T4" fmla="*/ 7 w 15"/>
                  <a:gd name="T5" fmla="*/ 15 h 15"/>
                  <a:gd name="T6" fmla="*/ 0 w 15"/>
                  <a:gd name="T7" fmla="*/ 7 h 15"/>
                  <a:gd name="T8" fmla="*/ 7 w 1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15" y="7"/>
                    </a:lnTo>
                    <a:lnTo>
                      <a:pt x="7" y="15"/>
                    </a:lnTo>
                    <a:lnTo>
                      <a:pt x="0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" name="Freeform 24"/>
              <p:cNvSpPr>
                <a:spLocks/>
              </p:cNvSpPr>
              <p:nvPr/>
            </p:nvSpPr>
            <p:spPr bwMode="auto">
              <a:xfrm>
                <a:off x="5641976" y="2185988"/>
                <a:ext cx="33338" cy="85725"/>
              </a:xfrm>
              <a:custGeom>
                <a:avLst/>
                <a:gdLst>
                  <a:gd name="T0" fmla="*/ 16 w 21"/>
                  <a:gd name="T1" fmla="*/ 4 h 54"/>
                  <a:gd name="T2" fmla="*/ 10 w 21"/>
                  <a:gd name="T3" fmla="*/ 0 h 54"/>
                  <a:gd name="T4" fmla="*/ 5 w 21"/>
                  <a:gd name="T5" fmla="*/ 4 h 54"/>
                  <a:gd name="T6" fmla="*/ 0 w 21"/>
                  <a:gd name="T7" fmla="*/ 27 h 54"/>
                  <a:gd name="T8" fmla="*/ 10 w 21"/>
                  <a:gd name="T9" fmla="*/ 54 h 54"/>
                  <a:gd name="T10" fmla="*/ 21 w 21"/>
                  <a:gd name="T11" fmla="*/ 27 h 54"/>
                  <a:gd name="T12" fmla="*/ 16 w 21"/>
                  <a:gd name="T13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4">
                    <a:moveTo>
                      <a:pt x="16" y="4"/>
                    </a:moveTo>
                    <a:lnTo>
                      <a:pt x="10" y="0"/>
                    </a:lnTo>
                    <a:lnTo>
                      <a:pt x="5" y="4"/>
                    </a:lnTo>
                    <a:lnTo>
                      <a:pt x="0" y="27"/>
                    </a:lnTo>
                    <a:lnTo>
                      <a:pt x="10" y="54"/>
                    </a:lnTo>
                    <a:lnTo>
                      <a:pt x="21" y="27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" name="Freeform 25"/>
              <p:cNvSpPr>
                <a:spLocks/>
              </p:cNvSpPr>
              <p:nvPr/>
            </p:nvSpPr>
            <p:spPr bwMode="auto">
              <a:xfrm>
                <a:off x="5943601" y="2165351"/>
                <a:ext cx="192088" cy="161925"/>
              </a:xfrm>
              <a:custGeom>
                <a:avLst/>
                <a:gdLst>
                  <a:gd name="T0" fmla="*/ 133 w 133"/>
                  <a:gd name="T1" fmla="*/ 69 h 113"/>
                  <a:gd name="T2" fmla="*/ 87 w 133"/>
                  <a:gd name="T3" fmla="*/ 0 h 113"/>
                  <a:gd name="T4" fmla="*/ 53 w 133"/>
                  <a:gd name="T5" fmla="*/ 92 h 113"/>
                  <a:gd name="T6" fmla="*/ 20 w 133"/>
                  <a:gd name="T7" fmla="*/ 0 h 113"/>
                  <a:gd name="T8" fmla="*/ 0 w 133"/>
                  <a:gd name="T9" fmla="*/ 13 h 113"/>
                  <a:gd name="T10" fmla="*/ 22 w 133"/>
                  <a:gd name="T11" fmla="*/ 37 h 113"/>
                  <a:gd name="T12" fmla="*/ 43 w 133"/>
                  <a:gd name="T13" fmla="*/ 96 h 113"/>
                  <a:gd name="T14" fmla="*/ 43 w 133"/>
                  <a:gd name="T15" fmla="*/ 99 h 113"/>
                  <a:gd name="T16" fmla="*/ 43 w 133"/>
                  <a:gd name="T17" fmla="*/ 100 h 113"/>
                  <a:gd name="T18" fmla="*/ 43 w 133"/>
                  <a:gd name="T19" fmla="*/ 100 h 113"/>
                  <a:gd name="T20" fmla="*/ 40 w 133"/>
                  <a:gd name="T21" fmla="*/ 112 h 113"/>
                  <a:gd name="T22" fmla="*/ 53 w 133"/>
                  <a:gd name="T23" fmla="*/ 113 h 113"/>
                  <a:gd name="T24" fmla="*/ 133 w 133"/>
                  <a:gd name="T25" fmla="*/ 71 h 113"/>
                  <a:gd name="T26" fmla="*/ 133 w 133"/>
                  <a:gd name="T27" fmla="*/ 70 h 113"/>
                  <a:gd name="T28" fmla="*/ 133 w 133"/>
                  <a:gd name="T29" fmla="*/ 6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3" h="113">
                    <a:moveTo>
                      <a:pt x="133" y="69"/>
                    </a:moveTo>
                    <a:cubicBezTo>
                      <a:pt x="131" y="38"/>
                      <a:pt x="113" y="12"/>
                      <a:pt x="87" y="0"/>
                    </a:cubicBezTo>
                    <a:cubicBezTo>
                      <a:pt x="53" y="92"/>
                      <a:pt x="53" y="92"/>
                      <a:pt x="53" y="92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3" y="4"/>
                      <a:pt x="6" y="8"/>
                      <a:pt x="0" y="13"/>
                    </a:cubicBezTo>
                    <a:cubicBezTo>
                      <a:pt x="9" y="20"/>
                      <a:pt x="16" y="28"/>
                      <a:pt x="22" y="37"/>
                    </a:cubicBezTo>
                    <a:cubicBezTo>
                      <a:pt x="34" y="55"/>
                      <a:pt x="41" y="75"/>
                      <a:pt x="43" y="96"/>
                    </a:cubicBezTo>
                    <a:cubicBezTo>
                      <a:pt x="43" y="97"/>
                      <a:pt x="43" y="98"/>
                      <a:pt x="43" y="99"/>
                    </a:cubicBezTo>
                    <a:cubicBezTo>
                      <a:pt x="43" y="100"/>
                      <a:pt x="43" y="100"/>
                      <a:pt x="43" y="100"/>
                    </a:cubicBezTo>
                    <a:cubicBezTo>
                      <a:pt x="43" y="100"/>
                      <a:pt x="43" y="100"/>
                      <a:pt x="43" y="100"/>
                    </a:cubicBezTo>
                    <a:cubicBezTo>
                      <a:pt x="43" y="104"/>
                      <a:pt x="41" y="108"/>
                      <a:pt x="40" y="112"/>
                    </a:cubicBezTo>
                    <a:cubicBezTo>
                      <a:pt x="44" y="112"/>
                      <a:pt x="49" y="113"/>
                      <a:pt x="53" y="113"/>
                    </a:cubicBezTo>
                    <a:cubicBezTo>
                      <a:pt x="97" y="112"/>
                      <a:pt x="132" y="90"/>
                      <a:pt x="133" y="71"/>
                    </a:cubicBezTo>
                    <a:cubicBezTo>
                      <a:pt x="133" y="71"/>
                      <a:pt x="133" y="71"/>
                      <a:pt x="133" y="70"/>
                    </a:cubicBezTo>
                    <a:cubicBezTo>
                      <a:pt x="133" y="70"/>
                      <a:pt x="133" y="69"/>
                      <a:pt x="133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6724565" y="2046038"/>
            <a:ext cx="630485" cy="647627"/>
            <a:chOff x="5572126" y="3962401"/>
            <a:chExt cx="525463" cy="539750"/>
          </a:xfrm>
          <a:solidFill>
            <a:schemeClr val="bg1"/>
          </a:solidFill>
        </p:grpSpPr>
        <p:sp>
          <p:nvSpPr>
            <p:cNvPr id="64" name="Freeform 26"/>
            <p:cNvSpPr>
              <a:spLocks noEditPoints="1"/>
            </p:cNvSpPr>
            <p:nvPr/>
          </p:nvSpPr>
          <p:spPr bwMode="auto">
            <a:xfrm>
              <a:off x="5572126" y="4130676"/>
              <a:ext cx="371475" cy="371475"/>
            </a:xfrm>
            <a:custGeom>
              <a:avLst/>
              <a:gdLst>
                <a:gd name="T0" fmla="*/ 258 w 258"/>
                <a:gd name="T1" fmla="*/ 156 h 259"/>
                <a:gd name="T2" fmla="*/ 258 w 258"/>
                <a:gd name="T3" fmla="*/ 104 h 259"/>
                <a:gd name="T4" fmla="*/ 239 w 258"/>
                <a:gd name="T5" fmla="*/ 94 h 259"/>
                <a:gd name="T6" fmla="*/ 232 w 258"/>
                <a:gd name="T7" fmla="*/ 78 h 259"/>
                <a:gd name="T8" fmla="*/ 239 w 258"/>
                <a:gd name="T9" fmla="*/ 57 h 259"/>
                <a:gd name="T10" fmla="*/ 202 w 258"/>
                <a:gd name="T11" fmla="*/ 20 h 259"/>
                <a:gd name="T12" fmla="*/ 180 w 258"/>
                <a:gd name="T13" fmla="*/ 27 h 259"/>
                <a:gd name="T14" fmla="*/ 166 w 258"/>
                <a:gd name="T15" fmla="*/ 21 h 259"/>
                <a:gd name="T16" fmla="*/ 155 w 258"/>
                <a:gd name="T17" fmla="*/ 0 h 259"/>
                <a:gd name="T18" fmla="*/ 103 w 258"/>
                <a:gd name="T19" fmla="*/ 0 h 259"/>
                <a:gd name="T20" fmla="*/ 92 w 258"/>
                <a:gd name="T21" fmla="*/ 21 h 259"/>
                <a:gd name="T22" fmla="*/ 79 w 258"/>
                <a:gd name="T23" fmla="*/ 26 h 259"/>
                <a:gd name="T24" fmla="*/ 56 w 258"/>
                <a:gd name="T25" fmla="*/ 19 h 259"/>
                <a:gd name="T26" fmla="*/ 19 w 258"/>
                <a:gd name="T27" fmla="*/ 56 h 259"/>
                <a:gd name="T28" fmla="*/ 26 w 258"/>
                <a:gd name="T29" fmla="*/ 79 h 259"/>
                <a:gd name="T30" fmla="*/ 21 w 258"/>
                <a:gd name="T31" fmla="*/ 92 h 259"/>
                <a:gd name="T32" fmla="*/ 0 w 258"/>
                <a:gd name="T33" fmla="*/ 103 h 259"/>
                <a:gd name="T34" fmla="*/ 0 w 258"/>
                <a:gd name="T35" fmla="*/ 155 h 259"/>
                <a:gd name="T36" fmla="*/ 20 w 258"/>
                <a:gd name="T37" fmla="*/ 166 h 259"/>
                <a:gd name="T38" fmla="*/ 26 w 258"/>
                <a:gd name="T39" fmla="*/ 180 h 259"/>
                <a:gd name="T40" fmla="*/ 19 w 258"/>
                <a:gd name="T41" fmla="*/ 202 h 259"/>
                <a:gd name="T42" fmla="*/ 56 w 258"/>
                <a:gd name="T43" fmla="*/ 239 h 259"/>
                <a:gd name="T44" fmla="*/ 76 w 258"/>
                <a:gd name="T45" fmla="*/ 233 h 259"/>
                <a:gd name="T46" fmla="*/ 92 w 258"/>
                <a:gd name="T47" fmla="*/ 240 h 259"/>
                <a:gd name="T48" fmla="*/ 102 w 258"/>
                <a:gd name="T49" fmla="*/ 259 h 259"/>
                <a:gd name="T50" fmla="*/ 155 w 258"/>
                <a:gd name="T51" fmla="*/ 259 h 259"/>
                <a:gd name="T52" fmla="*/ 164 w 258"/>
                <a:gd name="T53" fmla="*/ 240 h 259"/>
                <a:gd name="T54" fmla="*/ 181 w 258"/>
                <a:gd name="T55" fmla="*/ 233 h 259"/>
                <a:gd name="T56" fmla="*/ 201 w 258"/>
                <a:gd name="T57" fmla="*/ 240 h 259"/>
                <a:gd name="T58" fmla="*/ 238 w 258"/>
                <a:gd name="T59" fmla="*/ 202 h 259"/>
                <a:gd name="T60" fmla="*/ 232 w 258"/>
                <a:gd name="T61" fmla="*/ 183 h 259"/>
                <a:gd name="T62" fmla="*/ 239 w 258"/>
                <a:gd name="T63" fmla="*/ 166 h 259"/>
                <a:gd name="T64" fmla="*/ 258 w 258"/>
                <a:gd name="T65" fmla="*/ 156 h 259"/>
                <a:gd name="T66" fmla="*/ 187 w 258"/>
                <a:gd name="T67" fmla="*/ 130 h 259"/>
                <a:gd name="T68" fmla="*/ 130 w 258"/>
                <a:gd name="T69" fmla="*/ 188 h 259"/>
                <a:gd name="T70" fmla="*/ 71 w 258"/>
                <a:gd name="T71" fmla="*/ 130 h 259"/>
                <a:gd name="T72" fmla="*/ 130 w 258"/>
                <a:gd name="T73" fmla="*/ 72 h 259"/>
                <a:gd name="T74" fmla="*/ 187 w 258"/>
                <a:gd name="T75" fmla="*/ 13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8" h="259">
                  <a:moveTo>
                    <a:pt x="258" y="156"/>
                  </a:moveTo>
                  <a:cubicBezTo>
                    <a:pt x="258" y="104"/>
                    <a:pt x="258" y="104"/>
                    <a:pt x="258" y="104"/>
                  </a:cubicBezTo>
                  <a:cubicBezTo>
                    <a:pt x="239" y="94"/>
                    <a:pt x="239" y="94"/>
                    <a:pt x="239" y="94"/>
                  </a:cubicBezTo>
                  <a:cubicBezTo>
                    <a:pt x="237" y="88"/>
                    <a:pt x="235" y="83"/>
                    <a:pt x="232" y="78"/>
                  </a:cubicBezTo>
                  <a:cubicBezTo>
                    <a:pt x="239" y="57"/>
                    <a:pt x="239" y="57"/>
                    <a:pt x="239" y="57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180" y="27"/>
                    <a:pt x="180" y="27"/>
                    <a:pt x="180" y="27"/>
                  </a:cubicBezTo>
                  <a:cubicBezTo>
                    <a:pt x="175" y="25"/>
                    <a:pt x="171" y="23"/>
                    <a:pt x="166" y="2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88" y="23"/>
                    <a:pt x="83" y="25"/>
                    <a:pt x="79" y="26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4" y="83"/>
                    <a:pt x="22" y="87"/>
                    <a:pt x="21" y="9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1" y="171"/>
                    <a:pt x="23" y="176"/>
                    <a:pt x="26" y="180"/>
                  </a:cubicBezTo>
                  <a:cubicBezTo>
                    <a:pt x="19" y="202"/>
                    <a:pt x="19" y="202"/>
                    <a:pt x="19" y="202"/>
                  </a:cubicBezTo>
                  <a:cubicBezTo>
                    <a:pt x="56" y="239"/>
                    <a:pt x="56" y="239"/>
                    <a:pt x="56" y="239"/>
                  </a:cubicBezTo>
                  <a:cubicBezTo>
                    <a:pt x="76" y="233"/>
                    <a:pt x="76" y="233"/>
                    <a:pt x="76" y="233"/>
                  </a:cubicBezTo>
                  <a:cubicBezTo>
                    <a:pt x="81" y="235"/>
                    <a:pt x="87" y="238"/>
                    <a:pt x="92" y="240"/>
                  </a:cubicBezTo>
                  <a:cubicBezTo>
                    <a:pt x="102" y="259"/>
                    <a:pt x="102" y="259"/>
                    <a:pt x="102" y="259"/>
                  </a:cubicBezTo>
                  <a:cubicBezTo>
                    <a:pt x="155" y="259"/>
                    <a:pt x="155" y="259"/>
                    <a:pt x="155" y="259"/>
                  </a:cubicBezTo>
                  <a:cubicBezTo>
                    <a:pt x="164" y="240"/>
                    <a:pt x="164" y="240"/>
                    <a:pt x="164" y="240"/>
                  </a:cubicBezTo>
                  <a:cubicBezTo>
                    <a:pt x="170" y="239"/>
                    <a:pt x="176" y="236"/>
                    <a:pt x="181" y="233"/>
                  </a:cubicBezTo>
                  <a:cubicBezTo>
                    <a:pt x="201" y="240"/>
                    <a:pt x="201" y="240"/>
                    <a:pt x="201" y="240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2" y="183"/>
                    <a:pt x="232" y="183"/>
                    <a:pt x="232" y="183"/>
                  </a:cubicBezTo>
                  <a:cubicBezTo>
                    <a:pt x="235" y="177"/>
                    <a:pt x="237" y="172"/>
                    <a:pt x="239" y="166"/>
                  </a:cubicBezTo>
                  <a:lnTo>
                    <a:pt x="258" y="156"/>
                  </a:lnTo>
                  <a:close/>
                  <a:moveTo>
                    <a:pt x="187" y="130"/>
                  </a:moveTo>
                  <a:cubicBezTo>
                    <a:pt x="187" y="162"/>
                    <a:pt x="161" y="188"/>
                    <a:pt x="130" y="188"/>
                  </a:cubicBezTo>
                  <a:cubicBezTo>
                    <a:pt x="97" y="188"/>
                    <a:pt x="71" y="162"/>
                    <a:pt x="71" y="130"/>
                  </a:cubicBezTo>
                  <a:cubicBezTo>
                    <a:pt x="71" y="98"/>
                    <a:pt x="97" y="72"/>
                    <a:pt x="130" y="72"/>
                  </a:cubicBezTo>
                  <a:cubicBezTo>
                    <a:pt x="161" y="72"/>
                    <a:pt x="187" y="98"/>
                    <a:pt x="187" y="13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5" name="Freeform 27"/>
            <p:cNvSpPr>
              <a:spLocks noEditPoints="1"/>
            </p:cNvSpPr>
            <p:nvPr/>
          </p:nvSpPr>
          <p:spPr bwMode="auto">
            <a:xfrm>
              <a:off x="5818189" y="3962401"/>
              <a:ext cx="192088" cy="188913"/>
            </a:xfrm>
            <a:custGeom>
              <a:avLst/>
              <a:gdLst>
                <a:gd name="T0" fmla="*/ 133 w 133"/>
                <a:gd name="T1" fmla="*/ 80 h 132"/>
                <a:gd name="T2" fmla="*/ 133 w 133"/>
                <a:gd name="T3" fmla="*/ 53 h 132"/>
                <a:gd name="T4" fmla="*/ 123 w 133"/>
                <a:gd name="T5" fmla="*/ 48 h 132"/>
                <a:gd name="T6" fmla="*/ 120 w 133"/>
                <a:gd name="T7" fmla="*/ 40 h 132"/>
                <a:gd name="T8" fmla="*/ 123 w 133"/>
                <a:gd name="T9" fmla="*/ 29 h 132"/>
                <a:gd name="T10" fmla="*/ 104 w 133"/>
                <a:gd name="T11" fmla="*/ 9 h 132"/>
                <a:gd name="T12" fmla="*/ 93 w 133"/>
                <a:gd name="T13" fmla="*/ 13 h 132"/>
                <a:gd name="T14" fmla="*/ 86 w 133"/>
                <a:gd name="T15" fmla="*/ 10 h 132"/>
                <a:gd name="T16" fmla="*/ 80 w 133"/>
                <a:gd name="T17" fmla="*/ 0 h 132"/>
                <a:gd name="T18" fmla="*/ 53 w 133"/>
                <a:gd name="T19" fmla="*/ 0 h 132"/>
                <a:gd name="T20" fmla="*/ 48 w 133"/>
                <a:gd name="T21" fmla="*/ 10 h 132"/>
                <a:gd name="T22" fmla="*/ 41 w 133"/>
                <a:gd name="T23" fmla="*/ 13 h 132"/>
                <a:gd name="T24" fmla="*/ 29 w 133"/>
                <a:gd name="T25" fmla="*/ 9 h 132"/>
                <a:gd name="T26" fmla="*/ 10 w 133"/>
                <a:gd name="T27" fmla="*/ 28 h 132"/>
                <a:gd name="T28" fmla="*/ 14 w 133"/>
                <a:gd name="T29" fmla="*/ 40 h 132"/>
                <a:gd name="T30" fmla="*/ 11 w 133"/>
                <a:gd name="T31" fmla="*/ 47 h 132"/>
                <a:gd name="T32" fmla="*/ 0 w 133"/>
                <a:gd name="T33" fmla="*/ 52 h 132"/>
                <a:gd name="T34" fmla="*/ 0 w 133"/>
                <a:gd name="T35" fmla="*/ 79 h 132"/>
                <a:gd name="T36" fmla="*/ 11 w 133"/>
                <a:gd name="T37" fmla="*/ 85 h 132"/>
                <a:gd name="T38" fmla="*/ 13 w 133"/>
                <a:gd name="T39" fmla="*/ 92 h 132"/>
                <a:gd name="T40" fmla="*/ 10 w 133"/>
                <a:gd name="T41" fmla="*/ 103 h 132"/>
                <a:gd name="T42" fmla="*/ 29 w 133"/>
                <a:gd name="T43" fmla="*/ 122 h 132"/>
                <a:gd name="T44" fmla="*/ 39 w 133"/>
                <a:gd name="T45" fmla="*/ 119 h 132"/>
                <a:gd name="T46" fmla="*/ 48 w 133"/>
                <a:gd name="T47" fmla="*/ 122 h 132"/>
                <a:gd name="T48" fmla="*/ 53 w 133"/>
                <a:gd name="T49" fmla="*/ 132 h 132"/>
                <a:gd name="T50" fmla="*/ 80 w 133"/>
                <a:gd name="T51" fmla="*/ 132 h 132"/>
                <a:gd name="T52" fmla="*/ 85 w 133"/>
                <a:gd name="T53" fmla="*/ 123 h 132"/>
                <a:gd name="T54" fmla="*/ 94 w 133"/>
                <a:gd name="T55" fmla="*/ 119 h 132"/>
                <a:gd name="T56" fmla="*/ 104 w 133"/>
                <a:gd name="T57" fmla="*/ 122 h 132"/>
                <a:gd name="T58" fmla="*/ 123 w 133"/>
                <a:gd name="T59" fmla="*/ 103 h 132"/>
                <a:gd name="T60" fmla="*/ 120 w 133"/>
                <a:gd name="T61" fmla="*/ 93 h 132"/>
                <a:gd name="T62" fmla="*/ 123 w 133"/>
                <a:gd name="T63" fmla="*/ 85 h 132"/>
                <a:gd name="T64" fmla="*/ 133 w 133"/>
                <a:gd name="T65" fmla="*/ 80 h 132"/>
                <a:gd name="T66" fmla="*/ 97 w 133"/>
                <a:gd name="T67" fmla="*/ 66 h 132"/>
                <a:gd name="T68" fmla="*/ 67 w 133"/>
                <a:gd name="T69" fmla="*/ 96 h 132"/>
                <a:gd name="T70" fmla="*/ 37 w 133"/>
                <a:gd name="T71" fmla="*/ 66 h 132"/>
                <a:gd name="T72" fmla="*/ 67 w 133"/>
                <a:gd name="T73" fmla="*/ 37 h 132"/>
                <a:gd name="T74" fmla="*/ 97 w 133"/>
                <a:gd name="T75" fmla="*/ 6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" h="132">
                  <a:moveTo>
                    <a:pt x="133" y="80"/>
                  </a:moveTo>
                  <a:cubicBezTo>
                    <a:pt x="133" y="53"/>
                    <a:pt x="133" y="53"/>
                    <a:pt x="133" y="53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2" y="45"/>
                    <a:pt x="121" y="42"/>
                    <a:pt x="120" y="40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1" y="12"/>
                    <a:pt x="88" y="11"/>
                    <a:pt x="86" y="1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6" y="11"/>
                    <a:pt x="43" y="12"/>
                    <a:pt x="41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2"/>
                    <a:pt x="12" y="44"/>
                    <a:pt x="11" y="47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7"/>
                    <a:pt x="12" y="90"/>
                    <a:pt x="13" y="92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42" y="120"/>
                    <a:pt x="45" y="122"/>
                    <a:pt x="48" y="122"/>
                  </a:cubicBezTo>
                  <a:cubicBezTo>
                    <a:pt x="53" y="132"/>
                    <a:pt x="53" y="132"/>
                    <a:pt x="53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5" y="123"/>
                    <a:pt x="85" y="123"/>
                    <a:pt x="85" y="123"/>
                  </a:cubicBezTo>
                  <a:cubicBezTo>
                    <a:pt x="88" y="122"/>
                    <a:pt x="91" y="121"/>
                    <a:pt x="94" y="119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1" y="90"/>
                    <a:pt x="122" y="88"/>
                    <a:pt x="123" y="85"/>
                  </a:cubicBezTo>
                  <a:lnTo>
                    <a:pt x="133" y="80"/>
                  </a:lnTo>
                  <a:close/>
                  <a:moveTo>
                    <a:pt x="97" y="66"/>
                  </a:moveTo>
                  <a:cubicBezTo>
                    <a:pt x="97" y="83"/>
                    <a:pt x="83" y="96"/>
                    <a:pt x="67" y="96"/>
                  </a:cubicBezTo>
                  <a:cubicBezTo>
                    <a:pt x="50" y="96"/>
                    <a:pt x="37" y="83"/>
                    <a:pt x="37" y="66"/>
                  </a:cubicBezTo>
                  <a:cubicBezTo>
                    <a:pt x="37" y="50"/>
                    <a:pt x="50" y="37"/>
                    <a:pt x="67" y="37"/>
                  </a:cubicBezTo>
                  <a:cubicBezTo>
                    <a:pt x="83" y="37"/>
                    <a:pt x="97" y="50"/>
                    <a:pt x="97" y="6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6" name="Freeform 28"/>
            <p:cNvSpPr>
              <a:spLocks noEditPoints="1"/>
            </p:cNvSpPr>
            <p:nvPr/>
          </p:nvSpPr>
          <p:spPr bwMode="auto">
            <a:xfrm>
              <a:off x="5942014" y="4138613"/>
              <a:ext cx="155575" cy="155575"/>
            </a:xfrm>
            <a:custGeom>
              <a:avLst/>
              <a:gdLst>
                <a:gd name="T0" fmla="*/ 108 w 108"/>
                <a:gd name="T1" fmla="*/ 65 h 108"/>
                <a:gd name="T2" fmla="*/ 108 w 108"/>
                <a:gd name="T3" fmla="*/ 43 h 108"/>
                <a:gd name="T4" fmla="*/ 100 w 108"/>
                <a:gd name="T5" fmla="*/ 39 h 108"/>
                <a:gd name="T6" fmla="*/ 97 w 108"/>
                <a:gd name="T7" fmla="*/ 33 h 108"/>
                <a:gd name="T8" fmla="*/ 100 w 108"/>
                <a:gd name="T9" fmla="*/ 24 h 108"/>
                <a:gd name="T10" fmla="*/ 84 w 108"/>
                <a:gd name="T11" fmla="*/ 8 h 108"/>
                <a:gd name="T12" fmla="*/ 75 w 108"/>
                <a:gd name="T13" fmla="*/ 11 h 108"/>
                <a:gd name="T14" fmla="*/ 70 w 108"/>
                <a:gd name="T15" fmla="*/ 9 h 108"/>
                <a:gd name="T16" fmla="*/ 65 w 108"/>
                <a:gd name="T17" fmla="*/ 0 h 108"/>
                <a:gd name="T18" fmla="*/ 43 w 108"/>
                <a:gd name="T19" fmla="*/ 0 h 108"/>
                <a:gd name="T20" fmla="*/ 39 w 108"/>
                <a:gd name="T21" fmla="*/ 9 h 108"/>
                <a:gd name="T22" fmla="*/ 33 w 108"/>
                <a:gd name="T23" fmla="*/ 11 h 108"/>
                <a:gd name="T24" fmla="*/ 24 w 108"/>
                <a:gd name="T25" fmla="*/ 8 h 108"/>
                <a:gd name="T26" fmla="*/ 8 w 108"/>
                <a:gd name="T27" fmla="*/ 24 h 108"/>
                <a:gd name="T28" fmla="*/ 11 w 108"/>
                <a:gd name="T29" fmla="*/ 33 h 108"/>
                <a:gd name="T30" fmla="*/ 9 w 108"/>
                <a:gd name="T31" fmla="*/ 39 h 108"/>
                <a:gd name="T32" fmla="*/ 0 w 108"/>
                <a:gd name="T33" fmla="*/ 43 h 108"/>
                <a:gd name="T34" fmla="*/ 0 w 108"/>
                <a:gd name="T35" fmla="*/ 65 h 108"/>
                <a:gd name="T36" fmla="*/ 8 w 108"/>
                <a:gd name="T37" fmla="*/ 69 h 108"/>
                <a:gd name="T38" fmla="*/ 11 w 108"/>
                <a:gd name="T39" fmla="*/ 76 h 108"/>
                <a:gd name="T40" fmla="*/ 8 w 108"/>
                <a:gd name="T41" fmla="*/ 84 h 108"/>
                <a:gd name="T42" fmla="*/ 23 w 108"/>
                <a:gd name="T43" fmla="*/ 100 h 108"/>
                <a:gd name="T44" fmla="*/ 32 w 108"/>
                <a:gd name="T45" fmla="*/ 97 h 108"/>
                <a:gd name="T46" fmla="*/ 39 w 108"/>
                <a:gd name="T47" fmla="*/ 100 h 108"/>
                <a:gd name="T48" fmla="*/ 43 w 108"/>
                <a:gd name="T49" fmla="*/ 108 h 108"/>
                <a:gd name="T50" fmla="*/ 65 w 108"/>
                <a:gd name="T51" fmla="*/ 108 h 108"/>
                <a:gd name="T52" fmla="*/ 69 w 108"/>
                <a:gd name="T53" fmla="*/ 100 h 108"/>
                <a:gd name="T54" fmla="*/ 76 w 108"/>
                <a:gd name="T55" fmla="*/ 98 h 108"/>
                <a:gd name="T56" fmla="*/ 84 w 108"/>
                <a:gd name="T57" fmla="*/ 100 h 108"/>
                <a:gd name="T58" fmla="*/ 100 w 108"/>
                <a:gd name="T59" fmla="*/ 85 h 108"/>
                <a:gd name="T60" fmla="*/ 97 w 108"/>
                <a:gd name="T61" fmla="*/ 76 h 108"/>
                <a:gd name="T62" fmla="*/ 100 w 108"/>
                <a:gd name="T63" fmla="*/ 69 h 108"/>
                <a:gd name="T64" fmla="*/ 108 w 108"/>
                <a:gd name="T65" fmla="*/ 65 h 108"/>
                <a:gd name="T66" fmla="*/ 78 w 108"/>
                <a:gd name="T67" fmla="*/ 54 h 108"/>
                <a:gd name="T68" fmla="*/ 54 w 108"/>
                <a:gd name="T69" fmla="*/ 79 h 108"/>
                <a:gd name="T70" fmla="*/ 30 w 108"/>
                <a:gd name="T71" fmla="*/ 54 h 108"/>
                <a:gd name="T72" fmla="*/ 54 w 108"/>
                <a:gd name="T73" fmla="*/ 30 h 108"/>
                <a:gd name="T74" fmla="*/ 78 w 108"/>
                <a:gd name="T75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" h="108">
                  <a:moveTo>
                    <a:pt x="108" y="65"/>
                  </a:moveTo>
                  <a:cubicBezTo>
                    <a:pt x="108" y="43"/>
                    <a:pt x="108" y="43"/>
                    <a:pt x="108" y="43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99" y="37"/>
                    <a:pt x="98" y="35"/>
                    <a:pt x="97" y="3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3" y="10"/>
                    <a:pt x="72" y="10"/>
                    <a:pt x="70" y="9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7" y="10"/>
                    <a:pt x="35" y="10"/>
                    <a:pt x="33" y="11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0" y="35"/>
                    <a:pt x="9" y="37"/>
                    <a:pt x="9" y="3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9" y="71"/>
                    <a:pt x="10" y="73"/>
                    <a:pt x="11" y="76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4" y="98"/>
                    <a:pt x="36" y="99"/>
                    <a:pt x="39" y="100"/>
                  </a:cubicBezTo>
                  <a:cubicBezTo>
                    <a:pt x="43" y="108"/>
                    <a:pt x="43" y="108"/>
                    <a:pt x="43" y="108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71" y="100"/>
                    <a:pt x="74" y="99"/>
                    <a:pt x="76" y="98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98" y="74"/>
                    <a:pt x="99" y="72"/>
                    <a:pt x="100" y="69"/>
                  </a:cubicBezTo>
                  <a:lnTo>
                    <a:pt x="108" y="65"/>
                  </a:lnTo>
                  <a:close/>
                  <a:moveTo>
                    <a:pt x="78" y="54"/>
                  </a:moveTo>
                  <a:cubicBezTo>
                    <a:pt x="78" y="68"/>
                    <a:pt x="68" y="79"/>
                    <a:pt x="54" y="79"/>
                  </a:cubicBezTo>
                  <a:cubicBezTo>
                    <a:pt x="41" y="79"/>
                    <a:pt x="30" y="68"/>
                    <a:pt x="30" y="54"/>
                  </a:cubicBezTo>
                  <a:cubicBezTo>
                    <a:pt x="30" y="41"/>
                    <a:pt x="41" y="30"/>
                    <a:pt x="54" y="30"/>
                  </a:cubicBezTo>
                  <a:cubicBezTo>
                    <a:pt x="68" y="30"/>
                    <a:pt x="78" y="41"/>
                    <a:pt x="78" y="5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707286" y="4150931"/>
            <a:ext cx="432387" cy="641912"/>
            <a:chOff x="5649914" y="2946401"/>
            <a:chExt cx="360363" cy="534987"/>
          </a:xfrm>
          <a:solidFill>
            <a:schemeClr val="bg1"/>
          </a:solidFill>
        </p:grpSpPr>
        <p:sp>
          <p:nvSpPr>
            <p:cNvPr id="68" name="Freeform 29"/>
            <p:cNvSpPr>
              <a:spLocks/>
            </p:cNvSpPr>
            <p:nvPr/>
          </p:nvSpPr>
          <p:spPr bwMode="auto">
            <a:xfrm>
              <a:off x="5776914" y="3424238"/>
              <a:ext cx="106363" cy="57150"/>
            </a:xfrm>
            <a:custGeom>
              <a:avLst/>
              <a:gdLst>
                <a:gd name="T0" fmla="*/ 0 w 74"/>
                <a:gd name="T1" fmla="*/ 0 h 40"/>
                <a:gd name="T2" fmla="*/ 37 w 74"/>
                <a:gd name="T3" fmla="*/ 40 h 40"/>
                <a:gd name="T4" fmla="*/ 74 w 74"/>
                <a:gd name="T5" fmla="*/ 0 h 40"/>
                <a:gd name="T6" fmla="*/ 0 w 7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40">
                  <a:moveTo>
                    <a:pt x="0" y="0"/>
                  </a:moveTo>
                  <a:cubicBezTo>
                    <a:pt x="0" y="22"/>
                    <a:pt x="17" y="40"/>
                    <a:pt x="37" y="40"/>
                  </a:cubicBezTo>
                  <a:cubicBezTo>
                    <a:pt x="57" y="40"/>
                    <a:pt x="74" y="22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30"/>
            <p:cNvSpPr>
              <a:spLocks/>
            </p:cNvSpPr>
            <p:nvPr/>
          </p:nvSpPr>
          <p:spPr bwMode="auto">
            <a:xfrm>
              <a:off x="5753101" y="3346451"/>
              <a:ext cx="153988" cy="26988"/>
            </a:xfrm>
            <a:custGeom>
              <a:avLst/>
              <a:gdLst>
                <a:gd name="T0" fmla="*/ 106 w 106"/>
                <a:gd name="T1" fmla="*/ 11 h 19"/>
                <a:gd name="T2" fmla="*/ 98 w 106"/>
                <a:gd name="T3" fmla="*/ 19 h 19"/>
                <a:gd name="T4" fmla="*/ 8 w 106"/>
                <a:gd name="T5" fmla="*/ 19 h 19"/>
                <a:gd name="T6" fmla="*/ 0 w 106"/>
                <a:gd name="T7" fmla="*/ 11 h 19"/>
                <a:gd name="T8" fmla="*/ 0 w 106"/>
                <a:gd name="T9" fmla="*/ 8 h 19"/>
                <a:gd name="T10" fmla="*/ 8 w 106"/>
                <a:gd name="T11" fmla="*/ 0 h 19"/>
                <a:gd name="T12" fmla="*/ 98 w 106"/>
                <a:gd name="T13" fmla="*/ 0 h 19"/>
                <a:gd name="T14" fmla="*/ 106 w 106"/>
                <a:gd name="T15" fmla="*/ 8 h 19"/>
                <a:gd name="T16" fmla="*/ 106 w 106"/>
                <a:gd name="T1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9">
                  <a:moveTo>
                    <a:pt x="106" y="11"/>
                  </a:moveTo>
                  <a:cubicBezTo>
                    <a:pt x="106" y="16"/>
                    <a:pt x="103" y="19"/>
                    <a:pt x="9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6"/>
                    <a:pt x="0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3" y="0"/>
                    <a:pt x="106" y="4"/>
                    <a:pt x="106" y="8"/>
                  </a:cubicBezTo>
                  <a:lnTo>
                    <a:pt x="10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>
              <a:off x="5753101" y="3386138"/>
              <a:ext cx="153988" cy="26988"/>
            </a:xfrm>
            <a:custGeom>
              <a:avLst/>
              <a:gdLst>
                <a:gd name="T0" fmla="*/ 106 w 106"/>
                <a:gd name="T1" fmla="*/ 11 h 19"/>
                <a:gd name="T2" fmla="*/ 98 w 106"/>
                <a:gd name="T3" fmla="*/ 19 h 19"/>
                <a:gd name="T4" fmla="*/ 8 w 106"/>
                <a:gd name="T5" fmla="*/ 19 h 19"/>
                <a:gd name="T6" fmla="*/ 0 w 106"/>
                <a:gd name="T7" fmla="*/ 11 h 19"/>
                <a:gd name="T8" fmla="*/ 0 w 106"/>
                <a:gd name="T9" fmla="*/ 8 h 19"/>
                <a:gd name="T10" fmla="*/ 8 w 106"/>
                <a:gd name="T11" fmla="*/ 0 h 19"/>
                <a:gd name="T12" fmla="*/ 98 w 106"/>
                <a:gd name="T13" fmla="*/ 0 h 19"/>
                <a:gd name="T14" fmla="*/ 106 w 106"/>
                <a:gd name="T15" fmla="*/ 8 h 19"/>
                <a:gd name="T16" fmla="*/ 106 w 106"/>
                <a:gd name="T1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9">
                  <a:moveTo>
                    <a:pt x="106" y="11"/>
                  </a:moveTo>
                  <a:cubicBezTo>
                    <a:pt x="106" y="15"/>
                    <a:pt x="103" y="19"/>
                    <a:pt x="9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5"/>
                    <a:pt x="0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3" y="0"/>
                    <a:pt x="106" y="3"/>
                    <a:pt x="106" y="8"/>
                  </a:cubicBezTo>
                  <a:lnTo>
                    <a:pt x="10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>
              <a:off x="5649914" y="2946401"/>
              <a:ext cx="360363" cy="385763"/>
            </a:xfrm>
            <a:custGeom>
              <a:avLst/>
              <a:gdLst>
                <a:gd name="T0" fmla="*/ 250 w 250"/>
                <a:gd name="T1" fmla="*/ 125 h 268"/>
                <a:gd name="T2" fmla="*/ 125 w 250"/>
                <a:gd name="T3" fmla="*/ 0 h 268"/>
                <a:gd name="T4" fmla="*/ 0 w 250"/>
                <a:gd name="T5" fmla="*/ 125 h 268"/>
                <a:gd name="T6" fmla="*/ 72 w 250"/>
                <a:gd name="T7" fmla="*/ 238 h 268"/>
                <a:gd name="T8" fmla="*/ 72 w 250"/>
                <a:gd name="T9" fmla="*/ 244 h 268"/>
                <a:gd name="T10" fmla="*/ 96 w 250"/>
                <a:gd name="T11" fmla="*/ 268 h 268"/>
                <a:gd name="T12" fmla="*/ 154 w 250"/>
                <a:gd name="T13" fmla="*/ 268 h 268"/>
                <a:gd name="T14" fmla="*/ 178 w 250"/>
                <a:gd name="T15" fmla="*/ 244 h 268"/>
                <a:gd name="T16" fmla="*/ 178 w 250"/>
                <a:gd name="T17" fmla="*/ 238 h 268"/>
                <a:gd name="T18" fmla="*/ 250 w 250"/>
                <a:gd name="T19" fmla="*/ 125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268">
                  <a:moveTo>
                    <a:pt x="250" y="125"/>
                  </a:moveTo>
                  <a:cubicBezTo>
                    <a:pt x="250" y="56"/>
                    <a:pt x="194" y="0"/>
                    <a:pt x="125" y="0"/>
                  </a:cubicBezTo>
                  <a:cubicBezTo>
                    <a:pt x="56" y="0"/>
                    <a:pt x="0" y="56"/>
                    <a:pt x="0" y="125"/>
                  </a:cubicBezTo>
                  <a:cubicBezTo>
                    <a:pt x="0" y="175"/>
                    <a:pt x="30" y="218"/>
                    <a:pt x="72" y="238"/>
                  </a:cubicBezTo>
                  <a:cubicBezTo>
                    <a:pt x="72" y="244"/>
                    <a:pt x="72" y="244"/>
                    <a:pt x="72" y="244"/>
                  </a:cubicBezTo>
                  <a:cubicBezTo>
                    <a:pt x="72" y="257"/>
                    <a:pt x="83" y="268"/>
                    <a:pt x="96" y="268"/>
                  </a:cubicBezTo>
                  <a:cubicBezTo>
                    <a:pt x="154" y="268"/>
                    <a:pt x="154" y="268"/>
                    <a:pt x="154" y="268"/>
                  </a:cubicBezTo>
                  <a:cubicBezTo>
                    <a:pt x="167" y="268"/>
                    <a:pt x="178" y="257"/>
                    <a:pt x="178" y="244"/>
                  </a:cubicBezTo>
                  <a:cubicBezTo>
                    <a:pt x="178" y="238"/>
                    <a:pt x="178" y="238"/>
                    <a:pt x="178" y="238"/>
                  </a:cubicBezTo>
                  <a:cubicBezTo>
                    <a:pt x="221" y="218"/>
                    <a:pt x="250" y="175"/>
                    <a:pt x="250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72" name="TextBox 57"/>
          <p:cNvSpPr txBox="1"/>
          <p:nvPr/>
        </p:nvSpPr>
        <p:spPr bwMode="auto">
          <a:xfrm>
            <a:off x="7874000" y="201453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TextBox 57"/>
          <p:cNvSpPr txBox="1"/>
          <p:nvPr/>
        </p:nvSpPr>
        <p:spPr bwMode="auto">
          <a:xfrm>
            <a:off x="1282700" y="201453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TextBox 57"/>
          <p:cNvSpPr txBox="1"/>
          <p:nvPr/>
        </p:nvSpPr>
        <p:spPr bwMode="auto">
          <a:xfrm>
            <a:off x="7874000" y="405130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57"/>
          <p:cNvSpPr txBox="1"/>
          <p:nvPr/>
        </p:nvSpPr>
        <p:spPr bwMode="auto">
          <a:xfrm>
            <a:off x="1282700" y="405130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83" name="文本框 75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/>
          <p:cNvGrpSpPr/>
          <p:nvPr/>
        </p:nvGrpSpPr>
        <p:grpSpPr>
          <a:xfrm>
            <a:off x="1063625" y="1796484"/>
            <a:ext cx="2174875" cy="2858294"/>
            <a:chOff x="3908425" y="969169"/>
            <a:chExt cx="2174875" cy="2858294"/>
          </a:xfrm>
          <a:solidFill>
            <a:srgbClr val="A962AA"/>
          </a:solidFill>
        </p:grpSpPr>
        <p:sp>
          <p:nvSpPr>
            <p:cNvPr id="77" name="Freeform 6"/>
            <p:cNvSpPr>
              <a:spLocks noEditPoints="1"/>
            </p:cNvSpPr>
            <p:nvPr/>
          </p:nvSpPr>
          <p:spPr bwMode="auto">
            <a:xfrm>
              <a:off x="3968750" y="1439863"/>
              <a:ext cx="2114550" cy="2387600"/>
            </a:xfrm>
            <a:custGeom>
              <a:avLst/>
              <a:gdLst>
                <a:gd name="T0" fmla="*/ 292 w 563"/>
                <a:gd name="T1" fmla="*/ 0 h 635"/>
                <a:gd name="T2" fmla="*/ 286 w 563"/>
                <a:gd name="T3" fmla="*/ 130 h 635"/>
                <a:gd name="T4" fmla="*/ 329 w 563"/>
                <a:gd name="T5" fmla="*/ 5 h 635"/>
                <a:gd name="T6" fmla="*/ 315 w 563"/>
                <a:gd name="T7" fmla="*/ 119 h 635"/>
                <a:gd name="T8" fmla="*/ 373 w 563"/>
                <a:gd name="T9" fmla="*/ 30 h 635"/>
                <a:gd name="T10" fmla="*/ 432 w 563"/>
                <a:gd name="T11" fmla="*/ 155 h 635"/>
                <a:gd name="T12" fmla="*/ 561 w 563"/>
                <a:gd name="T13" fmla="*/ 178 h 635"/>
                <a:gd name="T14" fmla="*/ 397 w 563"/>
                <a:gd name="T15" fmla="*/ 203 h 635"/>
                <a:gd name="T16" fmla="*/ 382 w 563"/>
                <a:gd name="T17" fmla="*/ 161 h 635"/>
                <a:gd name="T18" fmla="*/ 364 w 563"/>
                <a:gd name="T19" fmla="*/ 136 h 635"/>
                <a:gd name="T20" fmla="*/ 373 w 563"/>
                <a:gd name="T21" fmla="*/ 275 h 635"/>
                <a:gd name="T22" fmla="*/ 447 w 563"/>
                <a:gd name="T23" fmla="*/ 403 h 635"/>
                <a:gd name="T24" fmla="*/ 324 w 563"/>
                <a:gd name="T25" fmla="*/ 509 h 635"/>
                <a:gd name="T26" fmla="*/ 291 w 563"/>
                <a:gd name="T27" fmla="*/ 631 h 635"/>
                <a:gd name="T28" fmla="*/ 250 w 563"/>
                <a:gd name="T29" fmla="*/ 629 h 635"/>
                <a:gd name="T30" fmla="*/ 238 w 563"/>
                <a:gd name="T31" fmla="*/ 579 h 635"/>
                <a:gd name="T32" fmla="*/ 260 w 563"/>
                <a:gd name="T33" fmla="*/ 418 h 635"/>
                <a:gd name="T34" fmla="*/ 224 w 563"/>
                <a:gd name="T35" fmla="*/ 250 h 635"/>
                <a:gd name="T36" fmla="*/ 140 w 563"/>
                <a:gd name="T37" fmla="*/ 93 h 635"/>
                <a:gd name="T38" fmla="*/ 128 w 563"/>
                <a:gd name="T39" fmla="*/ 213 h 635"/>
                <a:gd name="T40" fmla="*/ 162 w 563"/>
                <a:gd name="T41" fmla="*/ 245 h 635"/>
                <a:gd name="T42" fmla="*/ 115 w 563"/>
                <a:gd name="T43" fmla="*/ 289 h 635"/>
                <a:gd name="T44" fmla="*/ 74 w 563"/>
                <a:gd name="T45" fmla="*/ 280 h 635"/>
                <a:gd name="T46" fmla="*/ 70 w 563"/>
                <a:gd name="T47" fmla="*/ 276 h 635"/>
                <a:gd name="T48" fmla="*/ 0 w 563"/>
                <a:gd name="T49" fmla="*/ 250 h 635"/>
                <a:gd name="T50" fmla="*/ 58 w 563"/>
                <a:gd name="T51" fmla="*/ 221 h 635"/>
                <a:gd name="T52" fmla="*/ 72 w 563"/>
                <a:gd name="T53" fmla="*/ 200 h 635"/>
                <a:gd name="T54" fmla="*/ 255 w 563"/>
                <a:gd name="T55" fmla="*/ 6 h 635"/>
                <a:gd name="T56" fmla="*/ 117 w 563"/>
                <a:gd name="T57" fmla="*/ 234 h 635"/>
                <a:gd name="T58" fmla="*/ 69 w 563"/>
                <a:gd name="T59" fmla="*/ 211 h 635"/>
                <a:gd name="T60" fmla="*/ 299 w 563"/>
                <a:gd name="T61" fmla="*/ 291 h 635"/>
                <a:gd name="T62" fmla="*/ 368 w 563"/>
                <a:gd name="T63" fmla="*/ 395 h 635"/>
                <a:gd name="T64" fmla="*/ 315 w 563"/>
                <a:gd name="T65" fmla="*/ 309 h 635"/>
                <a:gd name="T66" fmla="*/ 299 w 563"/>
                <a:gd name="T67" fmla="*/ 291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3" h="635">
                  <a:moveTo>
                    <a:pt x="255" y="6"/>
                  </a:moveTo>
                  <a:cubicBezTo>
                    <a:pt x="267" y="3"/>
                    <a:pt x="279" y="1"/>
                    <a:pt x="292" y="0"/>
                  </a:cubicBezTo>
                  <a:cubicBezTo>
                    <a:pt x="287" y="15"/>
                    <a:pt x="285" y="31"/>
                    <a:pt x="283" y="46"/>
                  </a:cubicBezTo>
                  <a:cubicBezTo>
                    <a:pt x="282" y="74"/>
                    <a:pt x="279" y="102"/>
                    <a:pt x="286" y="130"/>
                  </a:cubicBezTo>
                  <a:cubicBezTo>
                    <a:pt x="288" y="87"/>
                    <a:pt x="307" y="46"/>
                    <a:pt x="303" y="3"/>
                  </a:cubicBezTo>
                  <a:cubicBezTo>
                    <a:pt x="312" y="3"/>
                    <a:pt x="320" y="4"/>
                    <a:pt x="329" y="5"/>
                  </a:cubicBezTo>
                  <a:cubicBezTo>
                    <a:pt x="326" y="17"/>
                    <a:pt x="320" y="29"/>
                    <a:pt x="319" y="42"/>
                  </a:cubicBezTo>
                  <a:cubicBezTo>
                    <a:pt x="317" y="68"/>
                    <a:pt x="315" y="93"/>
                    <a:pt x="315" y="119"/>
                  </a:cubicBezTo>
                  <a:cubicBezTo>
                    <a:pt x="328" y="83"/>
                    <a:pt x="342" y="46"/>
                    <a:pt x="345" y="8"/>
                  </a:cubicBezTo>
                  <a:cubicBezTo>
                    <a:pt x="355" y="14"/>
                    <a:pt x="370" y="16"/>
                    <a:pt x="373" y="30"/>
                  </a:cubicBezTo>
                  <a:cubicBezTo>
                    <a:pt x="378" y="50"/>
                    <a:pt x="390" y="68"/>
                    <a:pt x="398" y="87"/>
                  </a:cubicBezTo>
                  <a:cubicBezTo>
                    <a:pt x="410" y="109"/>
                    <a:pt x="419" y="133"/>
                    <a:pt x="432" y="155"/>
                  </a:cubicBezTo>
                  <a:cubicBezTo>
                    <a:pt x="465" y="152"/>
                    <a:pt x="498" y="153"/>
                    <a:pt x="530" y="153"/>
                  </a:cubicBezTo>
                  <a:cubicBezTo>
                    <a:pt x="544" y="152"/>
                    <a:pt x="561" y="163"/>
                    <a:pt x="561" y="178"/>
                  </a:cubicBezTo>
                  <a:cubicBezTo>
                    <a:pt x="563" y="191"/>
                    <a:pt x="550" y="201"/>
                    <a:pt x="538" y="201"/>
                  </a:cubicBezTo>
                  <a:cubicBezTo>
                    <a:pt x="491" y="203"/>
                    <a:pt x="444" y="202"/>
                    <a:pt x="397" y="203"/>
                  </a:cubicBezTo>
                  <a:cubicBezTo>
                    <a:pt x="390" y="189"/>
                    <a:pt x="383" y="176"/>
                    <a:pt x="376" y="162"/>
                  </a:cubicBezTo>
                  <a:cubicBezTo>
                    <a:pt x="382" y="161"/>
                    <a:pt x="382" y="161"/>
                    <a:pt x="382" y="161"/>
                  </a:cubicBezTo>
                  <a:cubicBezTo>
                    <a:pt x="380" y="161"/>
                    <a:pt x="377" y="161"/>
                    <a:pt x="375" y="161"/>
                  </a:cubicBezTo>
                  <a:cubicBezTo>
                    <a:pt x="371" y="153"/>
                    <a:pt x="368" y="144"/>
                    <a:pt x="364" y="136"/>
                  </a:cubicBezTo>
                  <a:cubicBezTo>
                    <a:pt x="360" y="162"/>
                    <a:pt x="360" y="188"/>
                    <a:pt x="360" y="214"/>
                  </a:cubicBezTo>
                  <a:cubicBezTo>
                    <a:pt x="361" y="235"/>
                    <a:pt x="361" y="257"/>
                    <a:pt x="373" y="275"/>
                  </a:cubicBezTo>
                  <a:cubicBezTo>
                    <a:pt x="395" y="310"/>
                    <a:pt x="423" y="343"/>
                    <a:pt x="443" y="381"/>
                  </a:cubicBezTo>
                  <a:cubicBezTo>
                    <a:pt x="446" y="388"/>
                    <a:pt x="451" y="396"/>
                    <a:pt x="447" y="403"/>
                  </a:cubicBezTo>
                  <a:cubicBezTo>
                    <a:pt x="441" y="420"/>
                    <a:pt x="427" y="432"/>
                    <a:pt x="414" y="445"/>
                  </a:cubicBezTo>
                  <a:cubicBezTo>
                    <a:pt x="386" y="469"/>
                    <a:pt x="359" y="496"/>
                    <a:pt x="324" y="509"/>
                  </a:cubicBezTo>
                  <a:cubicBezTo>
                    <a:pt x="315" y="544"/>
                    <a:pt x="310" y="580"/>
                    <a:pt x="300" y="614"/>
                  </a:cubicBezTo>
                  <a:cubicBezTo>
                    <a:pt x="299" y="621"/>
                    <a:pt x="295" y="626"/>
                    <a:pt x="291" y="631"/>
                  </a:cubicBezTo>
                  <a:cubicBezTo>
                    <a:pt x="290" y="632"/>
                    <a:pt x="286" y="634"/>
                    <a:pt x="285" y="635"/>
                  </a:cubicBezTo>
                  <a:cubicBezTo>
                    <a:pt x="273" y="635"/>
                    <a:pt x="261" y="632"/>
                    <a:pt x="250" y="629"/>
                  </a:cubicBezTo>
                  <a:cubicBezTo>
                    <a:pt x="246" y="625"/>
                    <a:pt x="242" y="622"/>
                    <a:pt x="238" y="618"/>
                  </a:cubicBezTo>
                  <a:cubicBezTo>
                    <a:pt x="230" y="606"/>
                    <a:pt x="234" y="591"/>
                    <a:pt x="238" y="579"/>
                  </a:cubicBezTo>
                  <a:cubicBezTo>
                    <a:pt x="249" y="543"/>
                    <a:pt x="258" y="508"/>
                    <a:pt x="265" y="472"/>
                  </a:cubicBezTo>
                  <a:cubicBezTo>
                    <a:pt x="269" y="454"/>
                    <a:pt x="264" y="435"/>
                    <a:pt x="260" y="418"/>
                  </a:cubicBezTo>
                  <a:cubicBezTo>
                    <a:pt x="251" y="383"/>
                    <a:pt x="242" y="349"/>
                    <a:pt x="233" y="315"/>
                  </a:cubicBezTo>
                  <a:cubicBezTo>
                    <a:pt x="229" y="294"/>
                    <a:pt x="222" y="272"/>
                    <a:pt x="224" y="250"/>
                  </a:cubicBezTo>
                  <a:cubicBezTo>
                    <a:pt x="228" y="189"/>
                    <a:pt x="235" y="128"/>
                    <a:pt x="243" y="67"/>
                  </a:cubicBezTo>
                  <a:cubicBezTo>
                    <a:pt x="208" y="75"/>
                    <a:pt x="174" y="84"/>
                    <a:pt x="140" y="93"/>
                  </a:cubicBezTo>
                  <a:cubicBezTo>
                    <a:pt x="131" y="132"/>
                    <a:pt x="129" y="174"/>
                    <a:pt x="114" y="212"/>
                  </a:cubicBezTo>
                  <a:cubicBezTo>
                    <a:pt x="118" y="212"/>
                    <a:pt x="125" y="213"/>
                    <a:pt x="128" y="213"/>
                  </a:cubicBezTo>
                  <a:cubicBezTo>
                    <a:pt x="127" y="221"/>
                    <a:pt x="125" y="228"/>
                    <a:pt x="123" y="236"/>
                  </a:cubicBezTo>
                  <a:cubicBezTo>
                    <a:pt x="136" y="239"/>
                    <a:pt x="149" y="242"/>
                    <a:pt x="162" y="245"/>
                  </a:cubicBezTo>
                  <a:cubicBezTo>
                    <a:pt x="160" y="260"/>
                    <a:pt x="156" y="274"/>
                    <a:pt x="153" y="289"/>
                  </a:cubicBezTo>
                  <a:cubicBezTo>
                    <a:pt x="140" y="289"/>
                    <a:pt x="128" y="289"/>
                    <a:pt x="115" y="289"/>
                  </a:cubicBezTo>
                  <a:cubicBezTo>
                    <a:pt x="101" y="288"/>
                    <a:pt x="88" y="288"/>
                    <a:pt x="75" y="288"/>
                  </a:cubicBezTo>
                  <a:cubicBezTo>
                    <a:pt x="74" y="280"/>
                    <a:pt x="74" y="280"/>
                    <a:pt x="74" y="280"/>
                  </a:cubicBezTo>
                  <a:cubicBezTo>
                    <a:pt x="81" y="282"/>
                    <a:pt x="81" y="282"/>
                    <a:pt x="81" y="282"/>
                  </a:cubicBezTo>
                  <a:cubicBezTo>
                    <a:pt x="77" y="280"/>
                    <a:pt x="74" y="278"/>
                    <a:pt x="70" y="276"/>
                  </a:cubicBezTo>
                  <a:cubicBezTo>
                    <a:pt x="66" y="278"/>
                    <a:pt x="62" y="279"/>
                    <a:pt x="58" y="280"/>
                  </a:cubicBezTo>
                  <a:cubicBezTo>
                    <a:pt x="38" y="272"/>
                    <a:pt x="20" y="258"/>
                    <a:pt x="0" y="250"/>
                  </a:cubicBezTo>
                  <a:cubicBezTo>
                    <a:pt x="2" y="237"/>
                    <a:pt x="6" y="224"/>
                    <a:pt x="8" y="211"/>
                  </a:cubicBezTo>
                  <a:cubicBezTo>
                    <a:pt x="25" y="212"/>
                    <a:pt x="41" y="217"/>
                    <a:pt x="58" y="221"/>
                  </a:cubicBezTo>
                  <a:cubicBezTo>
                    <a:pt x="59" y="214"/>
                    <a:pt x="60" y="207"/>
                    <a:pt x="62" y="200"/>
                  </a:cubicBezTo>
                  <a:cubicBezTo>
                    <a:pt x="64" y="200"/>
                    <a:pt x="70" y="200"/>
                    <a:pt x="72" y="200"/>
                  </a:cubicBezTo>
                  <a:cubicBezTo>
                    <a:pt x="78" y="150"/>
                    <a:pt x="91" y="102"/>
                    <a:pt x="97" y="52"/>
                  </a:cubicBezTo>
                  <a:cubicBezTo>
                    <a:pt x="150" y="36"/>
                    <a:pt x="202" y="22"/>
                    <a:pt x="255" y="6"/>
                  </a:cubicBezTo>
                  <a:close/>
                  <a:moveTo>
                    <a:pt x="67" y="223"/>
                  </a:moveTo>
                  <a:cubicBezTo>
                    <a:pt x="84" y="226"/>
                    <a:pt x="100" y="232"/>
                    <a:pt x="117" y="234"/>
                  </a:cubicBezTo>
                  <a:cubicBezTo>
                    <a:pt x="117" y="231"/>
                    <a:pt x="117" y="225"/>
                    <a:pt x="116" y="222"/>
                  </a:cubicBezTo>
                  <a:cubicBezTo>
                    <a:pt x="101" y="219"/>
                    <a:pt x="85" y="216"/>
                    <a:pt x="69" y="211"/>
                  </a:cubicBezTo>
                  <a:cubicBezTo>
                    <a:pt x="68" y="215"/>
                    <a:pt x="68" y="219"/>
                    <a:pt x="67" y="223"/>
                  </a:cubicBezTo>
                  <a:close/>
                  <a:moveTo>
                    <a:pt x="299" y="291"/>
                  </a:moveTo>
                  <a:cubicBezTo>
                    <a:pt x="310" y="337"/>
                    <a:pt x="322" y="383"/>
                    <a:pt x="330" y="429"/>
                  </a:cubicBezTo>
                  <a:cubicBezTo>
                    <a:pt x="344" y="420"/>
                    <a:pt x="358" y="410"/>
                    <a:pt x="368" y="395"/>
                  </a:cubicBezTo>
                  <a:cubicBezTo>
                    <a:pt x="362" y="381"/>
                    <a:pt x="355" y="367"/>
                    <a:pt x="347" y="354"/>
                  </a:cubicBezTo>
                  <a:cubicBezTo>
                    <a:pt x="337" y="339"/>
                    <a:pt x="326" y="324"/>
                    <a:pt x="315" y="309"/>
                  </a:cubicBezTo>
                  <a:cubicBezTo>
                    <a:pt x="311" y="303"/>
                    <a:pt x="307" y="297"/>
                    <a:pt x="303" y="291"/>
                  </a:cubicBezTo>
                  <a:cubicBezTo>
                    <a:pt x="302" y="291"/>
                    <a:pt x="300" y="291"/>
                    <a:pt x="299" y="29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" name="Freeform 7"/>
            <p:cNvSpPr>
              <a:spLocks/>
            </p:cNvSpPr>
            <p:nvPr/>
          </p:nvSpPr>
          <p:spPr bwMode="auto">
            <a:xfrm>
              <a:off x="3908425" y="2387600"/>
              <a:ext cx="630238" cy="409575"/>
            </a:xfrm>
            <a:custGeom>
              <a:avLst/>
              <a:gdLst>
                <a:gd name="T0" fmla="*/ 14 w 168"/>
                <a:gd name="T1" fmla="*/ 0 h 109"/>
                <a:gd name="T2" fmla="*/ 77 w 168"/>
                <a:gd name="T3" fmla="*/ 33 h 109"/>
                <a:gd name="T4" fmla="*/ 76 w 168"/>
                <a:gd name="T5" fmla="*/ 49 h 109"/>
                <a:gd name="T6" fmla="*/ 90 w 168"/>
                <a:gd name="T7" fmla="*/ 39 h 109"/>
                <a:gd name="T8" fmla="*/ 137 w 168"/>
                <a:gd name="T9" fmla="*/ 39 h 109"/>
                <a:gd name="T10" fmla="*/ 168 w 168"/>
                <a:gd name="T11" fmla="*/ 39 h 109"/>
                <a:gd name="T12" fmla="*/ 152 w 168"/>
                <a:gd name="T13" fmla="*/ 109 h 109"/>
                <a:gd name="T14" fmla="*/ 102 w 168"/>
                <a:gd name="T15" fmla="*/ 98 h 109"/>
                <a:gd name="T16" fmla="*/ 1 w 168"/>
                <a:gd name="T17" fmla="*/ 74 h 109"/>
                <a:gd name="T18" fmla="*/ 14 w 168"/>
                <a:gd name="T1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09">
                  <a:moveTo>
                    <a:pt x="14" y="0"/>
                  </a:moveTo>
                  <a:cubicBezTo>
                    <a:pt x="36" y="10"/>
                    <a:pt x="55" y="23"/>
                    <a:pt x="77" y="33"/>
                  </a:cubicBezTo>
                  <a:cubicBezTo>
                    <a:pt x="77" y="37"/>
                    <a:pt x="76" y="45"/>
                    <a:pt x="76" y="49"/>
                  </a:cubicBezTo>
                  <a:cubicBezTo>
                    <a:pt x="81" y="46"/>
                    <a:pt x="85" y="42"/>
                    <a:pt x="90" y="39"/>
                  </a:cubicBezTo>
                  <a:cubicBezTo>
                    <a:pt x="106" y="39"/>
                    <a:pt x="122" y="39"/>
                    <a:pt x="137" y="39"/>
                  </a:cubicBezTo>
                  <a:cubicBezTo>
                    <a:pt x="148" y="39"/>
                    <a:pt x="158" y="39"/>
                    <a:pt x="168" y="39"/>
                  </a:cubicBezTo>
                  <a:cubicBezTo>
                    <a:pt x="163" y="63"/>
                    <a:pt x="159" y="86"/>
                    <a:pt x="152" y="109"/>
                  </a:cubicBezTo>
                  <a:cubicBezTo>
                    <a:pt x="135" y="105"/>
                    <a:pt x="119" y="102"/>
                    <a:pt x="102" y="98"/>
                  </a:cubicBezTo>
                  <a:cubicBezTo>
                    <a:pt x="69" y="89"/>
                    <a:pt x="34" y="83"/>
                    <a:pt x="1" y="74"/>
                  </a:cubicBezTo>
                  <a:cubicBezTo>
                    <a:pt x="0" y="49"/>
                    <a:pt x="11" y="25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3" name="Line 9"/>
            <p:cNvSpPr>
              <a:spLocks noChangeShapeType="1"/>
            </p:cNvSpPr>
            <p:nvPr/>
          </p:nvSpPr>
          <p:spPr bwMode="auto">
            <a:xfrm>
              <a:off x="5586413" y="1933575"/>
              <a:ext cx="0" cy="0"/>
            </a:xfrm>
            <a:prstGeom prst="lin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4" name="Line 10"/>
            <p:cNvSpPr>
              <a:spLocks noChangeShapeType="1"/>
            </p:cNvSpPr>
            <p:nvPr/>
          </p:nvSpPr>
          <p:spPr bwMode="auto">
            <a:xfrm>
              <a:off x="5586413" y="1933575"/>
              <a:ext cx="0" cy="0"/>
            </a:xfrm>
            <a:prstGeom prst="lin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4960144" y="969169"/>
              <a:ext cx="442912" cy="4429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6" name="矩形 85"/>
          <p:cNvSpPr/>
          <p:nvPr/>
        </p:nvSpPr>
        <p:spPr>
          <a:xfrm>
            <a:off x="0" y="4654550"/>
            <a:ext cx="5661025" cy="1195388"/>
          </a:xfrm>
          <a:prstGeom prst="rect">
            <a:avLst/>
          </a:prstGeom>
          <a:solidFill>
            <a:srgbClr val="EF5664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3033713" y="3624263"/>
            <a:ext cx="4818062" cy="1031875"/>
          </a:xfrm>
          <a:prstGeom prst="rect">
            <a:avLst/>
          </a:pr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4616450" y="2593975"/>
            <a:ext cx="4819650" cy="1030288"/>
          </a:xfrm>
          <a:prstGeom prst="rect">
            <a:avLst/>
          </a:prstGeom>
          <a:solidFill>
            <a:srgbClr val="EF5664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0" y="4845050"/>
            <a:ext cx="5661025" cy="777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2613025" y="3746500"/>
            <a:ext cx="5659438" cy="812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4195763" y="2701925"/>
            <a:ext cx="5661025" cy="812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6053138" y="1562100"/>
            <a:ext cx="4818062" cy="1031875"/>
          </a:xfrm>
          <a:prstGeom prst="rect">
            <a:avLst/>
          </a:pr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5632450" y="1684338"/>
            <a:ext cx="5659438" cy="812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9" name="文本框 15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/>
          <p:cNvSpPr>
            <a:spLocks/>
          </p:cNvSpPr>
          <p:nvPr/>
        </p:nvSpPr>
        <p:spPr bwMode="auto">
          <a:xfrm>
            <a:off x="2933700" y="3343275"/>
            <a:ext cx="528638" cy="889000"/>
          </a:xfrm>
          <a:custGeom>
            <a:avLst/>
            <a:gdLst>
              <a:gd name="T0" fmla="*/ 69 w 75"/>
              <a:gd name="T1" fmla="*/ 1 h 126"/>
              <a:gd name="T2" fmla="*/ 65 w 75"/>
              <a:gd name="T3" fmla="*/ 0 h 126"/>
              <a:gd name="T4" fmla="*/ 8 w 75"/>
              <a:gd name="T5" fmla="*/ 0 h 126"/>
              <a:gd name="T6" fmla="*/ 2 w 75"/>
              <a:gd name="T7" fmla="*/ 4 h 126"/>
              <a:gd name="T8" fmla="*/ 0 w 75"/>
              <a:gd name="T9" fmla="*/ 8 h 126"/>
              <a:gd name="T10" fmla="*/ 0 w 75"/>
              <a:gd name="T11" fmla="*/ 9 h 126"/>
              <a:gd name="T12" fmla="*/ 0 w 75"/>
              <a:gd name="T13" fmla="*/ 11 h 126"/>
              <a:gd name="T14" fmla="*/ 0 w 75"/>
              <a:gd name="T15" fmla="*/ 57 h 126"/>
              <a:gd name="T16" fmla="*/ 6 w 75"/>
              <a:gd name="T17" fmla="*/ 63 h 126"/>
              <a:gd name="T18" fmla="*/ 12 w 75"/>
              <a:gd name="T19" fmla="*/ 57 h 126"/>
              <a:gd name="T20" fmla="*/ 12 w 75"/>
              <a:gd name="T21" fmla="*/ 20 h 126"/>
              <a:gd name="T22" fmla="*/ 16 w 75"/>
              <a:gd name="T23" fmla="*/ 20 h 126"/>
              <a:gd name="T24" fmla="*/ 16 w 75"/>
              <a:gd name="T25" fmla="*/ 65 h 126"/>
              <a:gd name="T26" fmla="*/ 16 w 75"/>
              <a:gd name="T27" fmla="*/ 66 h 126"/>
              <a:gd name="T28" fmla="*/ 16 w 75"/>
              <a:gd name="T29" fmla="*/ 67 h 126"/>
              <a:gd name="T30" fmla="*/ 16 w 75"/>
              <a:gd name="T31" fmla="*/ 118 h 126"/>
              <a:gd name="T32" fmla="*/ 24 w 75"/>
              <a:gd name="T33" fmla="*/ 126 h 126"/>
              <a:gd name="T34" fmla="*/ 33 w 75"/>
              <a:gd name="T35" fmla="*/ 118 h 126"/>
              <a:gd name="T36" fmla="*/ 33 w 75"/>
              <a:gd name="T37" fmla="*/ 74 h 126"/>
              <a:gd name="T38" fmla="*/ 42 w 75"/>
              <a:gd name="T39" fmla="*/ 74 h 126"/>
              <a:gd name="T40" fmla="*/ 42 w 75"/>
              <a:gd name="T41" fmla="*/ 118 h 126"/>
              <a:gd name="T42" fmla="*/ 51 w 75"/>
              <a:gd name="T43" fmla="*/ 126 h 126"/>
              <a:gd name="T44" fmla="*/ 60 w 75"/>
              <a:gd name="T45" fmla="*/ 118 h 126"/>
              <a:gd name="T46" fmla="*/ 60 w 75"/>
              <a:gd name="T47" fmla="*/ 67 h 126"/>
              <a:gd name="T48" fmla="*/ 60 w 75"/>
              <a:gd name="T49" fmla="*/ 66 h 126"/>
              <a:gd name="T50" fmla="*/ 60 w 75"/>
              <a:gd name="T51" fmla="*/ 65 h 126"/>
              <a:gd name="T52" fmla="*/ 60 w 75"/>
              <a:gd name="T53" fmla="*/ 20 h 126"/>
              <a:gd name="T54" fmla="*/ 63 w 75"/>
              <a:gd name="T55" fmla="*/ 20 h 126"/>
              <a:gd name="T56" fmla="*/ 63 w 75"/>
              <a:gd name="T57" fmla="*/ 56 h 126"/>
              <a:gd name="T58" fmla="*/ 69 w 75"/>
              <a:gd name="T59" fmla="*/ 62 h 126"/>
              <a:gd name="T60" fmla="*/ 75 w 75"/>
              <a:gd name="T61" fmla="*/ 56 h 126"/>
              <a:gd name="T62" fmla="*/ 75 w 75"/>
              <a:gd name="T63" fmla="*/ 7 h 126"/>
              <a:gd name="T64" fmla="*/ 69 w 75"/>
              <a:gd name="T65" fmla="*/ 1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5" h="126">
                <a:moveTo>
                  <a:pt x="69" y="1"/>
                </a:moveTo>
                <a:cubicBezTo>
                  <a:pt x="68" y="1"/>
                  <a:pt x="67" y="0"/>
                  <a:pt x="65" y="0"/>
                </a:cubicBezTo>
                <a:cubicBezTo>
                  <a:pt x="8" y="0"/>
                  <a:pt x="8" y="0"/>
                  <a:pt x="8" y="0"/>
                </a:cubicBezTo>
                <a:cubicBezTo>
                  <a:pt x="6" y="0"/>
                  <a:pt x="3" y="2"/>
                  <a:pt x="2" y="4"/>
                </a:cubicBezTo>
                <a:cubicBezTo>
                  <a:pt x="0" y="5"/>
                  <a:pt x="0" y="6"/>
                  <a:pt x="0" y="8"/>
                </a:cubicBezTo>
                <a:cubicBezTo>
                  <a:pt x="0" y="9"/>
                  <a:pt x="0" y="9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0"/>
                  <a:pt x="2" y="63"/>
                  <a:pt x="6" y="63"/>
                </a:cubicBezTo>
                <a:cubicBezTo>
                  <a:pt x="9" y="63"/>
                  <a:pt x="12" y="60"/>
                  <a:pt x="12" y="57"/>
                </a:cubicBezTo>
                <a:cubicBezTo>
                  <a:pt x="12" y="20"/>
                  <a:pt x="12" y="20"/>
                  <a:pt x="12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65"/>
                  <a:pt x="16" y="66"/>
                  <a:pt x="16" y="66"/>
                </a:cubicBezTo>
                <a:cubicBezTo>
                  <a:pt x="16" y="66"/>
                  <a:pt x="16" y="67"/>
                  <a:pt x="16" y="67"/>
                </a:cubicBezTo>
                <a:cubicBezTo>
                  <a:pt x="16" y="118"/>
                  <a:pt x="16" y="118"/>
                  <a:pt x="16" y="118"/>
                </a:cubicBezTo>
                <a:cubicBezTo>
                  <a:pt x="16" y="123"/>
                  <a:pt x="20" y="126"/>
                  <a:pt x="24" y="126"/>
                </a:cubicBezTo>
                <a:cubicBezTo>
                  <a:pt x="29" y="126"/>
                  <a:pt x="33" y="123"/>
                  <a:pt x="33" y="118"/>
                </a:cubicBezTo>
                <a:cubicBezTo>
                  <a:pt x="33" y="74"/>
                  <a:pt x="33" y="74"/>
                  <a:pt x="33" y="74"/>
                </a:cubicBezTo>
                <a:cubicBezTo>
                  <a:pt x="42" y="74"/>
                  <a:pt x="42" y="74"/>
                  <a:pt x="42" y="74"/>
                </a:cubicBezTo>
                <a:cubicBezTo>
                  <a:pt x="42" y="118"/>
                  <a:pt x="42" y="118"/>
                  <a:pt x="42" y="118"/>
                </a:cubicBezTo>
                <a:cubicBezTo>
                  <a:pt x="42" y="123"/>
                  <a:pt x="46" y="126"/>
                  <a:pt x="51" y="126"/>
                </a:cubicBezTo>
                <a:cubicBezTo>
                  <a:pt x="56" y="126"/>
                  <a:pt x="60" y="123"/>
                  <a:pt x="60" y="118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6"/>
                  <a:pt x="60" y="65"/>
                  <a:pt x="60" y="65"/>
                </a:cubicBezTo>
                <a:cubicBezTo>
                  <a:pt x="60" y="20"/>
                  <a:pt x="60" y="20"/>
                  <a:pt x="60" y="20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56"/>
                  <a:pt x="63" y="56"/>
                  <a:pt x="63" y="56"/>
                </a:cubicBezTo>
                <a:cubicBezTo>
                  <a:pt x="63" y="60"/>
                  <a:pt x="66" y="62"/>
                  <a:pt x="69" y="62"/>
                </a:cubicBezTo>
                <a:cubicBezTo>
                  <a:pt x="73" y="62"/>
                  <a:pt x="75" y="60"/>
                  <a:pt x="75" y="56"/>
                </a:cubicBezTo>
                <a:cubicBezTo>
                  <a:pt x="75" y="7"/>
                  <a:pt x="75" y="7"/>
                  <a:pt x="75" y="7"/>
                </a:cubicBezTo>
                <a:cubicBezTo>
                  <a:pt x="75" y="4"/>
                  <a:pt x="73" y="2"/>
                  <a:pt x="69" y="1"/>
                </a:cubicBezTo>
                <a:close/>
              </a:path>
            </a:pathLst>
          </a:custGeom>
          <a:solidFill>
            <a:srgbClr val="A962AA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Oval 6"/>
          <p:cNvSpPr>
            <a:spLocks noChangeArrowheads="1"/>
          </p:cNvSpPr>
          <p:nvPr/>
        </p:nvSpPr>
        <p:spPr bwMode="auto">
          <a:xfrm>
            <a:off x="3074988" y="3097213"/>
            <a:ext cx="231775" cy="211137"/>
          </a:xfrm>
          <a:prstGeom prst="ellipse">
            <a:avLst/>
          </a:prstGeom>
          <a:solidFill>
            <a:srgbClr val="A962AA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Freeform 7"/>
          <p:cNvSpPr>
            <a:spLocks noEditPoints="1"/>
          </p:cNvSpPr>
          <p:nvPr/>
        </p:nvSpPr>
        <p:spPr bwMode="auto">
          <a:xfrm>
            <a:off x="1641475" y="4811713"/>
            <a:ext cx="409575" cy="550862"/>
          </a:xfrm>
          <a:custGeom>
            <a:avLst/>
            <a:gdLst>
              <a:gd name="T0" fmla="*/ 13 w 58"/>
              <a:gd name="T1" fmla="*/ 3 h 78"/>
              <a:gd name="T2" fmla="*/ 49 w 58"/>
              <a:gd name="T3" fmla="*/ 4 h 78"/>
              <a:gd name="T4" fmla="*/ 55 w 58"/>
              <a:gd name="T5" fmla="*/ 40 h 78"/>
              <a:gd name="T6" fmla="*/ 48 w 58"/>
              <a:gd name="T7" fmla="*/ 75 h 78"/>
              <a:gd name="T8" fmla="*/ 9 w 58"/>
              <a:gd name="T9" fmla="*/ 75 h 78"/>
              <a:gd name="T10" fmla="*/ 2 w 58"/>
              <a:gd name="T11" fmla="*/ 40 h 78"/>
              <a:gd name="T12" fmla="*/ 2 w 58"/>
              <a:gd name="T13" fmla="*/ 24 h 78"/>
              <a:gd name="T14" fmla="*/ 13 w 58"/>
              <a:gd name="T15" fmla="*/ 3 h 78"/>
              <a:gd name="T16" fmla="*/ 9 w 58"/>
              <a:gd name="T17" fmla="*/ 36 h 78"/>
              <a:gd name="T18" fmla="*/ 11 w 58"/>
              <a:gd name="T19" fmla="*/ 58 h 78"/>
              <a:gd name="T20" fmla="*/ 29 w 58"/>
              <a:gd name="T21" fmla="*/ 59 h 78"/>
              <a:gd name="T22" fmla="*/ 46 w 58"/>
              <a:gd name="T23" fmla="*/ 58 h 78"/>
              <a:gd name="T24" fmla="*/ 48 w 58"/>
              <a:gd name="T25" fmla="*/ 35 h 78"/>
              <a:gd name="T26" fmla="*/ 46 w 58"/>
              <a:gd name="T27" fmla="*/ 12 h 78"/>
              <a:gd name="T28" fmla="*/ 14 w 58"/>
              <a:gd name="T29" fmla="*/ 11 h 78"/>
              <a:gd name="T30" fmla="*/ 9 w 58"/>
              <a:gd name="T31" fmla="*/ 36 h 78"/>
              <a:gd name="T32" fmla="*/ 29 w 58"/>
              <a:gd name="T33" fmla="*/ 71 h 78"/>
              <a:gd name="T34" fmla="*/ 27 w 58"/>
              <a:gd name="T35" fmla="*/ 63 h 78"/>
              <a:gd name="T36" fmla="*/ 29 w 58"/>
              <a:gd name="T37" fmla="*/ 7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8" h="78">
                <a:moveTo>
                  <a:pt x="13" y="3"/>
                </a:moveTo>
                <a:cubicBezTo>
                  <a:pt x="20" y="1"/>
                  <a:pt x="43" y="0"/>
                  <a:pt x="49" y="4"/>
                </a:cubicBezTo>
                <a:cubicBezTo>
                  <a:pt x="58" y="8"/>
                  <a:pt x="55" y="27"/>
                  <a:pt x="55" y="40"/>
                </a:cubicBezTo>
                <a:cubicBezTo>
                  <a:pt x="55" y="53"/>
                  <a:pt x="58" y="71"/>
                  <a:pt x="48" y="75"/>
                </a:cubicBezTo>
                <a:cubicBezTo>
                  <a:pt x="42" y="78"/>
                  <a:pt x="15" y="77"/>
                  <a:pt x="9" y="75"/>
                </a:cubicBezTo>
                <a:cubicBezTo>
                  <a:pt x="0" y="71"/>
                  <a:pt x="2" y="54"/>
                  <a:pt x="2" y="40"/>
                </a:cubicBezTo>
                <a:cubicBezTo>
                  <a:pt x="2" y="33"/>
                  <a:pt x="2" y="28"/>
                  <a:pt x="2" y="24"/>
                </a:cubicBezTo>
                <a:cubicBezTo>
                  <a:pt x="2" y="13"/>
                  <a:pt x="1" y="5"/>
                  <a:pt x="13" y="3"/>
                </a:cubicBezTo>
                <a:close/>
                <a:moveTo>
                  <a:pt x="9" y="36"/>
                </a:moveTo>
                <a:cubicBezTo>
                  <a:pt x="9" y="45"/>
                  <a:pt x="8" y="55"/>
                  <a:pt x="11" y="58"/>
                </a:cubicBezTo>
                <a:cubicBezTo>
                  <a:pt x="14" y="61"/>
                  <a:pt x="25" y="59"/>
                  <a:pt x="29" y="59"/>
                </a:cubicBezTo>
                <a:cubicBezTo>
                  <a:pt x="33" y="59"/>
                  <a:pt x="44" y="60"/>
                  <a:pt x="46" y="58"/>
                </a:cubicBezTo>
                <a:cubicBezTo>
                  <a:pt x="50" y="54"/>
                  <a:pt x="48" y="43"/>
                  <a:pt x="48" y="35"/>
                </a:cubicBezTo>
                <a:cubicBezTo>
                  <a:pt x="48" y="27"/>
                  <a:pt x="50" y="16"/>
                  <a:pt x="46" y="12"/>
                </a:cubicBezTo>
                <a:cubicBezTo>
                  <a:pt x="43" y="9"/>
                  <a:pt x="21" y="9"/>
                  <a:pt x="14" y="11"/>
                </a:cubicBezTo>
                <a:cubicBezTo>
                  <a:pt x="7" y="13"/>
                  <a:pt x="9" y="24"/>
                  <a:pt x="9" y="36"/>
                </a:cubicBezTo>
                <a:close/>
                <a:moveTo>
                  <a:pt x="29" y="71"/>
                </a:moveTo>
                <a:cubicBezTo>
                  <a:pt x="35" y="71"/>
                  <a:pt x="34" y="60"/>
                  <a:pt x="27" y="63"/>
                </a:cubicBezTo>
                <a:cubicBezTo>
                  <a:pt x="22" y="65"/>
                  <a:pt x="25" y="72"/>
                  <a:pt x="29" y="71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Freeform 8"/>
          <p:cNvSpPr>
            <a:spLocks noEditPoints="1"/>
          </p:cNvSpPr>
          <p:nvPr/>
        </p:nvSpPr>
        <p:spPr bwMode="auto">
          <a:xfrm>
            <a:off x="2925763" y="5495925"/>
            <a:ext cx="608012" cy="458788"/>
          </a:xfrm>
          <a:custGeom>
            <a:avLst/>
            <a:gdLst>
              <a:gd name="T0" fmla="*/ 80 w 86"/>
              <a:gd name="T1" fmla="*/ 0 h 65"/>
              <a:gd name="T2" fmla="*/ 5 w 86"/>
              <a:gd name="T3" fmla="*/ 0 h 65"/>
              <a:gd name="T4" fmla="*/ 0 w 86"/>
              <a:gd name="T5" fmla="*/ 5 h 65"/>
              <a:gd name="T6" fmla="*/ 0 w 86"/>
              <a:gd name="T7" fmla="*/ 60 h 65"/>
              <a:gd name="T8" fmla="*/ 5 w 86"/>
              <a:gd name="T9" fmla="*/ 65 h 65"/>
              <a:gd name="T10" fmla="*/ 80 w 86"/>
              <a:gd name="T11" fmla="*/ 65 h 65"/>
              <a:gd name="T12" fmla="*/ 86 w 86"/>
              <a:gd name="T13" fmla="*/ 60 h 65"/>
              <a:gd name="T14" fmla="*/ 86 w 86"/>
              <a:gd name="T15" fmla="*/ 5 h 65"/>
              <a:gd name="T16" fmla="*/ 80 w 86"/>
              <a:gd name="T17" fmla="*/ 0 h 65"/>
              <a:gd name="T18" fmla="*/ 48 w 86"/>
              <a:gd name="T19" fmla="*/ 58 h 65"/>
              <a:gd name="T20" fmla="*/ 45 w 86"/>
              <a:gd name="T21" fmla="*/ 61 h 65"/>
              <a:gd name="T22" fmla="*/ 41 w 86"/>
              <a:gd name="T23" fmla="*/ 61 h 65"/>
              <a:gd name="T24" fmla="*/ 38 w 86"/>
              <a:gd name="T25" fmla="*/ 58 h 65"/>
              <a:gd name="T26" fmla="*/ 38 w 86"/>
              <a:gd name="T27" fmla="*/ 54 h 65"/>
              <a:gd name="T28" fmla="*/ 41 w 86"/>
              <a:gd name="T29" fmla="*/ 51 h 65"/>
              <a:gd name="T30" fmla="*/ 45 w 86"/>
              <a:gd name="T31" fmla="*/ 51 h 65"/>
              <a:gd name="T32" fmla="*/ 48 w 86"/>
              <a:gd name="T33" fmla="*/ 54 h 65"/>
              <a:gd name="T34" fmla="*/ 48 w 86"/>
              <a:gd name="T35" fmla="*/ 58 h 65"/>
              <a:gd name="T36" fmla="*/ 78 w 86"/>
              <a:gd name="T37" fmla="*/ 45 h 65"/>
              <a:gd name="T38" fmla="*/ 75 w 86"/>
              <a:gd name="T39" fmla="*/ 48 h 65"/>
              <a:gd name="T40" fmla="*/ 11 w 86"/>
              <a:gd name="T41" fmla="*/ 48 h 65"/>
              <a:gd name="T42" fmla="*/ 7 w 86"/>
              <a:gd name="T43" fmla="*/ 45 h 65"/>
              <a:gd name="T44" fmla="*/ 7 w 86"/>
              <a:gd name="T45" fmla="*/ 10 h 65"/>
              <a:gd name="T46" fmla="*/ 11 w 86"/>
              <a:gd name="T47" fmla="*/ 7 h 65"/>
              <a:gd name="T48" fmla="*/ 75 w 86"/>
              <a:gd name="T49" fmla="*/ 7 h 65"/>
              <a:gd name="T50" fmla="*/ 78 w 86"/>
              <a:gd name="T51" fmla="*/ 10 h 65"/>
              <a:gd name="T52" fmla="*/ 78 w 86"/>
              <a:gd name="T53" fmla="*/ 4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6" h="65">
                <a:moveTo>
                  <a:pt x="80" y="0"/>
                </a:moveTo>
                <a:cubicBezTo>
                  <a:pt x="5" y="0"/>
                  <a:pt x="5" y="0"/>
                  <a:pt x="5" y="0"/>
                </a:cubicBezTo>
                <a:cubicBezTo>
                  <a:pt x="3" y="0"/>
                  <a:pt x="0" y="3"/>
                  <a:pt x="0" y="5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2"/>
                  <a:pt x="3" y="65"/>
                  <a:pt x="5" y="65"/>
                </a:cubicBezTo>
                <a:cubicBezTo>
                  <a:pt x="80" y="65"/>
                  <a:pt x="80" y="65"/>
                  <a:pt x="80" y="65"/>
                </a:cubicBezTo>
                <a:cubicBezTo>
                  <a:pt x="83" y="65"/>
                  <a:pt x="86" y="62"/>
                  <a:pt x="86" y="60"/>
                </a:cubicBezTo>
                <a:cubicBezTo>
                  <a:pt x="86" y="5"/>
                  <a:pt x="86" y="5"/>
                  <a:pt x="86" y="5"/>
                </a:cubicBezTo>
                <a:cubicBezTo>
                  <a:pt x="86" y="3"/>
                  <a:pt x="83" y="0"/>
                  <a:pt x="80" y="0"/>
                </a:cubicBezTo>
                <a:close/>
                <a:moveTo>
                  <a:pt x="48" y="58"/>
                </a:moveTo>
                <a:cubicBezTo>
                  <a:pt x="48" y="60"/>
                  <a:pt x="47" y="61"/>
                  <a:pt x="45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39" y="61"/>
                  <a:pt x="38" y="60"/>
                  <a:pt x="38" y="58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2"/>
                  <a:pt x="39" y="51"/>
                  <a:pt x="41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7" y="51"/>
                  <a:pt x="48" y="52"/>
                  <a:pt x="48" y="54"/>
                </a:cubicBezTo>
                <a:lnTo>
                  <a:pt x="48" y="58"/>
                </a:lnTo>
                <a:close/>
                <a:moveTo>
                  <a:pt x="78" y="45"/>
                </a:moveTo>
                <a:cubicBezTo>
                  <a:pt x="78" y="46"/>
                  <a:pt x="77" y="48"/>
                  <a:pt x="75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9" y="48"/>
                  <a:pt x="7" y="46"/>
                  <a:pt x="7" y="45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9"/>
                  <a:pt x="9" y="7"/>
                  <a:pt x="11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7" y="7"/>
                  <a:pt x="78" y="9"/>
                  <a:pt x="78" y="10"/>
                </a:cubicBezTo>
                <a:lnTo>
                  <a:pt x="78" y="45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Freeform 9"/>
          <p:cNvSpPr>
            <a:spLocks noEditPoints="1"/>
          </p:cNvSpPr>
          <p:nvPr/>
        </p:nvSpPr>
        <p:spPr bwMode="auto">
          <a:xfrm>
            <a:off x="4492625" y="4754563"/>
            <a:ext cx="374650" cy="481012"/>
          </a:xfrm>
          <a:custGeom>
            <a:avLst/>
            <a:gdLst>
              <a:gd name="T0" fmla="*/ 0 w 236"/>
              <a:gd name="T1" fmla="*/ 0 h 303"/>
              <a:gd name="T2" fmla="*/ 0 w 236"/>
              <a:gd name="T3" fmla="*/ 303 h 303"/>
              <a:gd name="T4" fmla="*/ 236 w 236"/>
              <a:gd name="T5" fmla="*/ 303 h 303"/>
              <a:gd name="T6" fmla="*/ 236 w 236"/>
              <a:gd name="T7" fmla="*/ 0 h 303"/>
              <a:gd name="T8" fmla="*/ 0 w 236"/>
              <a:gd name="T9" fmla="*/ 0 h 303"/>
              <a:gd name="T10" fmla="*/ 85 w 236"/>
              <a:gd name="T11" fmla="*/ 258 h 303"/>
              <a:gd name="T12" fmla="*/ 36 w 236"/>
              <a:gd name="T13" fmla="*/ 258 h 303"/>
              <a:gd name="T14" fmla="*/ 36 w 236"/>
              <a:gd name="T15" fmla="*/ 205 h 303"/>
              <a:gd name="T16" fmla="*/ 85 w 236"/>
              <a:gd name="T17" fmla="*/ 205 h 303"/>
              <a:gd name="T18" fmla="*/ 85 w 236"/>
              <a:gd name="T19" fmla="*/ 258 h 303"/>
              <a:gd name="T20" fmla="*/ 85 w 236"/>
              <a:gd name="T21" fmla="*/ 183 h 303"/>
              <a:gd name="T22" fmla="*/ 36 w 236"/>
              <a:gd name="T23" fmla="*/ 183 h 303"/>
              <a:gd name="T24" fmla="*/ 36 w 236"/>
              <a:gd name="T25" fmla="*/ 129 h 303"/>
              <a:gd name="T26" fmla="*/ 85 w 236"/>
              <a:gd name="T27" fmla="*/ 129 h 303"/>
              <a:gd name="T28" fmla="*/ 85 w 236"/>
              <a:gd name="T29" fmla="*/ 183 h 303"/>
              <a:gd name="T30" fmla="*/ 209 w 236"/>
              <a:gd name="T31" fmla="*/ 232 h 303"/>
              <a:gd name="T32" fmla="*/ 107 w 236"/>
              <a:gd name="T33" fmla="*/ 232 h 303"/>
              <a:gd name="T34" fmla="*/ 107 w 236"/>
              <a:gd name="T35" fmla="*/ 129 h 303"/>
              <a:gd name="T36" fmla="*/ 209 w 236"/>
              <a:gd name="T37" fmla="*/ 129 h 303"/>
              <a:gd name="T38" fmla="*/ 209 w 236"/>
              <a:gd name="T39" fmla="*/ 232 h 303"/>
              <a:gd name="T40" fmla="*/ 209 w 236"/>
              <a:gd name="T41" fmla="*/ 98 h 303"/>
              <a:gd name="T42" fmla="*/ 31 w 236"/>
              <a:gd name="T43" fmla="*/ 98 h 303"/>
              <a:gd name="T44" fmla="*/ 31 w 236"/>
              <a:gd name="T45" fmla="*/ 36 h 303"/>
              <a:gd name="T46" fmla="*/ 209 w 236"/>
              <a:gd name="T47" fmla="*/ 36 h 303"/>
              <a:gd name="T48" fmla="*/ 209 w 236"/>
              <a:gd name="T49" fmla="*/ 98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303">
                <a:moveTo>
                  <a:pt x="0" y="0"/>
                </a:moveTo>
                <a:lnTo>
                  <a:pt x="0" y="303"/>
                </a:lnTo>
                <a:lnTo>
                  <a:pt x="236" y="303"/>
                </a:lnTo>
                <a:lnTo>
                  <a:pt x="236" y="0"/>
                </a:lnTo>
                <a:lnTo>
                  <a:pt x="0" y="0"/>
                </a:lnTo>
                <a:close/>
                <a:moveTo>
                  <a:pt x="85" y="258"/>
                </a:moveTo>
                <a:lnTo>
                  <a:pt x="36" y="258"/>
                </a:lnTo>
                <a:lnTo>
                  <a:pt x="36" y="205"/>
                </a:lnTo>
                <a:lnTo>
                  <a:pt x="85" y="205"/>
                </a:lnTo>
                <a:lnTo>
                  <a:pt x="85" y="258"/>
                </a:lnTo>
                <a:close/>
                <a:moveTo>
                  <a:pt x="85" y="183"/>
                </a:moveTo>
                <a:lnTo>
                  <a:pt x="36" y="183"/>
                </a:lnTo>
                <a:lnTo>
                  <a:pt x="36" y="129"/>
                </a:lnTo>
                <a:lnTo>
                  <a:pt x="85" y="129"/>
                </a:lnTo>
                <a:lnTo>
                  <a:pt x="85" y="183"/>
                </a:lnTo>
                <a:close/>
                <a:moveTo>
                  <a:pt x="209" y="232"/>
                </a:moveTo>
                <a:lnTo>
                  <a:pt x="107" y="232"/>
                </a:lnTo>
                <a:lnTo>
                  <a:pt x="107" y="129"/>
                </a:lnTo>
                <a:lnTo>
                  <a:pt x="209" y="129"/>
                </a:lnTo>
                <a:lnTo>
                  <a:pt x="209" y="232"/>
                </a:lnTo>
                <a:close/>
                <a:moveTo>
                  <a:pt x="209" y="98"/>
                </a:moveTo>
                <a:lnTo>
                  <a:pt x="31" y="98"/>
                </a:lnTo>
                <a:lnTo>
                  <a:pt x="31" y="36"/>
                </a:lnTo>
                <a:lnTo>
                  <a:pt x="209" y="36"/>
                </a:lnTo>
                <a:lnTo>
                  <a:pt x="209" y="98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Freeform 10"/>
          <p:cNvSpPr>
            <a:spLocks/>
          </p:cNvSpPr>
          <p:nvPr/>
        </p:nvSpPr>
        <p:spPr bwMode="auto">
          <a:xfrm>
            <a:off x="4732338" y="2292350"/>
            <a:ext cx="92075" cy="127000"/>
          </a:xfrm>
          <a:custGeom>
            <a:avLst/>
            <a:gdLst>
              <a:gd name="T0" fmla="*/ 0 w 13"/>
              <a:gd name="T1" fmla="*/ 0 h 18"/>
              <a:gd name="T2" fmla="*/ 0 w 13"/>
              <a:gd name="T3" fmla="*/ 18 h 18"/>
              <a:gd name="T4" fmla="*/ 13 w 13"/>
              <a:gd name="T5" fmla="*/ 3 h 18"/>
              <a:gd name="T6" fmla="*/ 0 w 13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" h="18"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5" y="17"/>
                  <a:pt x="10" y="11"/>
                  <a:pt x="13" y="3"/>
                </a:cubicBezTo>
                <a:cubicBezTo>
                  <a:pt x="9" y="1"/>
                  <a:pt x="5" y="0"/>
                  <a:pt x="0" y="0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Freeform 11"/>
          <p:cNvSpPr>
            <a:spLocks/>
          </p:cNvSpPr>
          <p:nvPr/>
        </p:nvSpPr>
        <p:spPr bwMode="auto">
          <a:xfrm>
            <a:off x="4732338" y="2165350"/>
            <a:ext cx="112712" cy="119063"/>
          </a:xfrm>
          <a:custGeom>
            <a:avLst/>
            <a:gdLst>
              <a:gd name="T0" fmla="*/ 16 w 16"/>
              <a:gd name="T1" fmla="*/ 0 h 17"/>
              <a:gd name="T2" fmla="*/ 0 w 16"/>
              <a:gd name="T3" fmla="*/ 0 h 17"/>
              <a:gd name="T4" fmla="*/ 0 w 16"/>
              <a:gd name="T5" fmla="*/ 14 h 17"/>
              <a:gd name="T6" fmla="*/ 14 w 16"/>
              <a:gd name="T7" fmla="*/ 17 h 17"/>
              <a:gd name="T8" fmla="*/ 16 w 16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7">
                <a:moveTo>
                  <a:pt x="1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5" y="14"/>
                  <a:pt x="10" y="15"/>
                  <a:pt x="14" y="17"/>
                </a:cubicBezTo>
                <a:cubicBezTo>
                  <a:pt x="15" y="12"/>
                  <a:pt x="16" y="6"/>
                  <a:pt x="16" y="0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Freeform 12"/>
          <p:cNvSpPr>
            <a:spLocks/>
          </p:cNvSpPr>
          <p:nvPr/>
        </p:nvSpPr>
        <p:spPr bwMode="auto">
          <a:xfrm>
            <a:off x="4732338" y="2016125"/>
            <a:ext cx="112712" cy="120650"/>
          </a:xfrm>
          <a:custGeom>
            <a:avLst/>
            <a:gdLst>
              <a:gd name="T0" fmla="*/ 0 w 16"/>
              <a:gd name="T1" fmla="*/ 3 h 17"/>
              <a:gd name="T2" fmla="*/ 0 w 16"/>
              <a:gd name="T3" fmla="*/ 17 h 17"/>
              <a:gd name="T4" fmla="*/ 16 w 16"/>
              <a:gd name="T5" fmla="*/ 17 h 17"/>
              <a:gd name="T6" fmla="*/ 14 w 16"/>
              <a:gd name="T7" fmla="*/ 0 h 17"/>
              <a:gd name="T8" fmla="*/ 0 w 16"/>
              <a:gd name="T9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7">
                <a:moveTo>
                  <a:pt x="0" y="3"/>
                </a:moveTo>
                <a:cubicBezTo>
                  <a:pt x="0" y="17"/>
                  <a:pt x="0" y="17"/>
                  <a:pt x="0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1"/>
                  <a:pt x="15" y="5"/>
                  <a:pt x="14" y="0"/>
                </a:cubicBezTo>
                <a:cubicBezTo>
                  <a:pt x="9" y="2"/>
                  <a:pt x="5" y="3"/>
                  <a:pt x="0" y="3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Freeform 13"/>
          <p:cNvSpPr>
            <a:spLocks/>
          </p:cNvSpPr>
          <p:nvPr/>
        </p:nvSpPr>
        <p:spPr bwMode="auto">
          <a:xfrm>
            <a:off x="4613275" y="2292350"/>
            <a:ext cx="98425" cy="133350"/>
          </a:xfrm>
          <a:custGeom>
            <a:avLst/>
            <a:gdLst>
              <a:gd name="T0" fmla="*/ 14 w 14"/>
              <a:gd name="T1" fmla="*/ 19 h 19"/>
              <a:gd name="T2" fmla="*/ 14 w 14"/>
              <a:gd name="T3" fmla="*/ 0 h 19"/>
              <a:gd name="T4" fmla="*/ 0 w 14"/>
              <a:gd name="T5" fmla="*/ 3 h 19"/>
              <a:gd name="T6" fmla="*/ 14 w 14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19">
                <a:moveTo>
                  <a:pt x="14" y="19"/>
                </a:moveTo>
                <a:cubicBezTo>
                  <a:pt x="14" y="0"/>
                  <a:pt x="14" y="0"/>
                  <a:pt x="14" y="0"/>
                </a:cubicBezTo>
                <a:cubicBezTo>
                  <a:pt x="9" y="0"/>
                  <a:pt x="4" y="1"/>
                  <a:pt x="0" y="3"/>
                </a:cubicBezTo>
                <a:cubicBezTo>
                  <a:pt x="3" y="11"/>
                  <a:pt x="8" y="17"/>
                  <a:pt x="14" y="19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Freeform 14"/>
          <p:cNvSpPr>
            <a:spLocks/>
          </p:cNvSpPr>
          <p:nvPr/>
        </p:nvSpPr>
        <p:spPr bwMode="auto">
          <a:xfrm>
            <a:off x="4591050" y="2024063"/>
            <a:ext cx="120650" cy="112712"/>
          </a:xfrm>
          <a:custGeom>
            <a:avLst/>
            <a:gdLst>
              <a:gd name="T0" fmla="*/ 0 w 17"/>
              <a:gd name="T1" fmla="*/ 16 h 16"/>
              <a:gd name="T2" fmla="*/ 17 w 17"/>
              <a:gd name="T3" fmla="*/ 16 h 16"/>
              <a:gd name="T4" fmla="*/ 17 w 17"/>
              <a:gd name="T5" fmla="*/ 3 h 16"/>
              <a:gd name="T6" fmla="*/ 2 w 17"/>
              <a:gd name="T7" fmla="*/ 0 h 16"/>
              <a:gd name="T8" fmla="*/ 0 w 17"/>
              <a:gd name="T9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6">
                <a:moveTo>
                  <a:pt x="0" y="16"/>
                </a:moveTo>
                <a:cubicBezTo>
                  <a:pt x="17" y="16"/>
                  <a:pt x="17" y="16"/>
                  <a:pt x="17" y="16"/>
                </a:cubicBezTo>
                <a:cubicBezTo>
                  <a:pt x="17" y="3"/>
                  <a:pt x="17" y="3"/>
                  <a:pt x="17" y="3"/>
                </a:cubicBezTo>
                <a:cubicBezTo>
                  <a:pt x="12" y="2"/>
                  <a:pt x="7" y="1"/>
                  <a:pt x="2" y="0"/>
                </a:cubicBezTo>
                <a:cubicBezTo>
                  <a:pt x="1" y="5"/>
                  <a:pt x="0" y="10"/>
                  <a:pt x="0" y="16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Freeform 15"/>
          <p:cNvSpPr>
            <a:spLocks/>
          </p:cNvSpPr>
          <p:nvPr/>
        </p:nvSpPr>
        <p:spPr bwMode="auto">
          <a:xfrm>
            <a:off x="4732338" y="1897063"/>
            <a:ext cx="85725" cy="112712"/>
          </a:xfrm>
          <a:custGeom>
            <a:avLst/>
            <a:gdLst>
              <a:gd name="T0" fmla="*/ 0 w 12"/>
              <a:gd name="T1" fmla="*/ 0 h 16"/>
              <a:gd name="T2" fmla="*/ 0 w 12"/>
              <a:gd name="T3" fmla="*/ 16 h 16"/>
              <a:gd name="T4" fmla="*/ 12 w 12"/>
              <a:gd name="T5" fmla="*/ 13 h 16"/>
              <a:gd name="T6" fmla="*/ 0 w 12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16">
                <a:moveTo>
                  <a:pt x="0" y="0"/>
                </a:moveTo>
                <a:cubicBezTo>
                  <a:pt x="0" y="16"/>
                  <a:pt x="0" y="16"/>
                  <a:pt x="0" y="16"/>
                </a:cubicBezTo>
                <a:cubicBezTo>
                  <a:pt x="4" y="16"/>
                  <a:pt x="8" y="15"/>
                  <a:pt x="12" y="13"/>
                </a:cubicBezTo>
                <a:cubicBezTo>
                  <a:pt x="9" y="6"/>
                  <a:pt x="5" y="1"/>
                  <a:pt x="0" y="0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Freeform 16"/>
          <p:cNvSpPr>
            <a:spLocks/>
          </p:cNvSpPr>
          <p:nvPr/>
        </p:nvSpPr>
        <p:spPr bwMode="auto">
          <a:xfrm>
            <a:off x="4619625" y="1889125"/>
            <a:ext cx="92075" cy="120650"/>
          </a:xfrm>
          <a:custGeom>
            <a:avLst/>
            <a:gdLst>
              <a:gd name="T0" fmla="*/ 13 w 13"/>
              <a:gd name="T1" fmla="*/ 17 h 17"/>
              <a:gd name="T2" fmla="*/ 13 w 13"/>
              <a:gd name="T3" fmla="*/ 0 h 17"/>
              <a:gd name="T4" fmla="*/ 0 w 13"/>
              <a:gd name="T5" fmla="*/ 15 h 17"/>
              <a:gd name="T6" fmla="*/ 13 w 13"/>
              <a:gd name="T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" h="17">
                <a:moveTo>
                  <a:pt x="13" y="17"/>
                </a:moveTo>
                <a:cubicBezTo>
                  <a:pt x="13" y="0"/>
                  <a:pt x="13" y="0"/>
                  <a:pt x="13" y="0"/>
                </a:cubicBezTo>
                <a:cubicBezTo>
                  <a:pt x="7" y="2"/>
                  <a:pt x="3" y="7"/>
                  <a:pt x="0" y="15"/>
                </a:cubicBezTo>
                <a:cubicBezTo>
                  <a:pt x="4" y="16"/>
                  <a:pt x="8" y="17"/>
                  <a:pt x="13" y="17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Freeform 17"/>
          <p:cNvSpPr>
            <a:spLocks/>
          </p:cNvSpPr>
          <p:nvPr/>
        </p:nvSpPr>
        <p:spPr bwMode="auto">
          <a:xfrm>
            <a:off x="4591050" y="2165350"/>
            <a:ext cx="120650" cy="119063"/>
          </a:xfrm>
          <a:custGeom>
            <a:avLst/>
            <a:gdLst>
              <a:gd name="T0" fmla="*/ 2 w 17"/>
              <a:gd name="T1" fmla="*/ 17 h 17"/>
              <a:gd name="T2" fmla="*/ 17 w 17"/>
              <a:gd name="T3" fmla="*/ 14 h 17"/>
              <a:gd name="T4" fmla="*/ 17 w 17"/>
              <a:gd name="T5" fmla="*/ 0 h 17"/>
              <a:gd name="T6" fmla="*/ 0 w 17"/>
              <a:gd name="T7" fmla="*/ 0 h 17"/>
              <a:gd name="T8" fmla="*/ 2 w 17"/>
              <a:gd name="T9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7">
                <a:moveTo>
                  <a:pt x="2" y="17"/>
                </a:moveTo>
                <a:cubicBezTo>
                  <a:pt x="6" y="15"/>
                  <a:pt x="11" y="14"/>
                  <a:pt x="17" y="14"/>
                </a:cubicBezTo>
                <a:cubicBezTo>
                  <a:pt x="17" y="0"/>
                  <a:pt x="17" y="0"/>
                  <a:pt x="1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"/>
                  <a:pt x="1" y="12"/>
                  <a:pt x="2" y="17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Freeform 18"/>
          <p:cNvSpPr>
            <a:spLocks/>
          </p:cNvSpPr>
          <p:nvPr/>
        </p:nvSpPr>
        <p:spPr bwMode="auto">
          <a:xfrm>
            <a:off x="4443413" y="2165350"/>
            <a:ext cx="134937" cy="176213"/>
          </a:xfrm>
          <a:custGeom>
            <a:avLst/>
            <a:gdLst>
              <a:gd name="T0" fmla="*/ 19 w 19"/>
              <a:gd name="T1" fmla="*/ 19 h 25"/>
              <a:gd name="T2" fmla="*/ 16 w 19"/>
              <a:gd name="T3" fmla="*/ 0 h 25"/>
              <a:gd name="T4" fmla="*/ 0 w 19"/>
              <a:gd name="T5" fmla="*/ 0 h 25"/>
              <a:gd name="T6" fmla="*/ 10 w 19"/>
              <a:gd name="T7" fmla="*/ 25 h 25"/>
              <a:gd name="T8" fmla="*/ 19 w 19"/>
              <a:gd name="T9" fmla="*/ 19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25">
                <a:moveTo>
                  <a:pt x="19" y="19"/>
                </a:moveTo>
                <a:cubicBezTo>
                  <a:pt x="17" y="13"/>
                  <a:pt x="17" y="7"/>
                  <a:pt x="1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"/>
                  <a:pt x="4" y="19"/>
                  <a:pt x="10" y="25"/>
                </a:cubicBezTo>
                <a:cubicBezTo>
                  <a:pt x="12" y="23"/>
                  <a:pt x="16" y="20"/>
                  <a:pt x="19" y="19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Freeform 19"/>
          <p:cNvSpPr>
            <a:spLocks/>
          </p:cNvSpPr>
          <p:nvPr/>
        </p:nvSpPr>
        <p:spPr bwMode="auto">
          <a:xfrm>
            <a:off x="4781550" y="1882775"/>
            <a:ext cx="120650" cy="92075"/>
          </a:xfrm>
          <a:custGeom>
            <a:avLst/>
            <a:gdLst>
              <a:gd name="T0" fmla="*/ 0 w 17"/>
              <a:gd name="T1" fmla="*/ 0 h 13"/>
              <a:gd name="T2" fmla="*/ 9 w 17"/>
              <a:gd name="T3" fmla="*/ 13 h 13"/>
              <a:gd name="T4" fmla="*/ 17 w 17"/>
              <a:gd name="T5" fmla="*/ 8 h 13"/>
              <a:gd name="T6" fmla="*/ 0 w 17"/>
              <a:gd name="T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13">
                <a:moveTo>
                  <a:pt x="0" y="0"/>
                </a:moveTo>
                <a:cubicBezTo>
                  <a:pt x="3" y="2"/>
                  <a:pt x="7" y="7"/>
                  <a:pt x="9" y="13"/>
                </a:cubicBezTo>
                <a:cubicBezTo>
                  <a:pt x="12" y="12"/>
                  <a:pt x="15" y="10"/>
                  <a:pt x="17" y="8"/>
                </a:cubicBezTo>
                <a:cubicBezTo>
                  <a:pt x="12" y="4"/>
                  <a:pt x="6" y="1"/>
                  <a:pt x="0" y="0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Freeform 20"/>
          <p:cNvSpPr>
            <a:spLocks/>
          </p:cNvSpPr>
          <p:nvPr/>
        </p:nvSpPr>
        <p:spPr bwMode="auto">
          <a:xfrm>
            <a:off x="4859338" y="2165350"/>
            <a:ext cx="149225" cy="182563"/>
          </a:xfrm>
          <a:custGeom>
            <a:avLst/>
            <a:gdLst>
              <a:gd name="T0" fmla="*/ 3 w 21"/>
              <a:gd name="T1" fmla="*/ 0 h 26"/>
              <a:gd name="T2" fmla="*/ 0 w 21"/>
              <a:gd name="T3" fmla="*/ 19 h 26"/>
              <a:gd name="T4" fmla="*/ 10 w 21"/>
              <a:gd name="T5" fmla="*/ 26 h 26"/>
              <a:gd name="T6" fmla="*/ 21 w 21"/>
              <a:gd name="T7" fmla="*/ 0 h 26"/>
              <a:gd name="T8" fmla="*/ 3 w 21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6">
                <a:moveTo>
                  <a:pt x="3" y="0"/>
                </a:moveTo>
                <a:cubicBezTo>
                  <a:pt x="2" y="7"/>
                  <a:pt x="2" y="13"/>
                  <a:pt x="0" y="19"/>
                </a:cubicBezTo>
                <a:cubicBezTo>
                  <a:pt x="4" y="21"/>
                  <a:pt x="7" y="23"/>
                  <a:pt x="10" y="26"/>
                </a:cubicBezTo>
                <a:cubicBezTo>
                  <a:pt x="16" y="19"/>
                  <a:pt x="20" y="10"/>
                  <a:pt x="21" y="0"/>
                </a:cubicBezTo>
                <a:cubicBezTo>
                  <a:pt x="3" y="0"/>
                  <a:pt x="3" y="0"/>
                  <a:pt x="3" y="0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Freeform 21"/>
          <p:cNvSpPr>
            <a:spLocks/>
          </p:cNvSpPr>
          <p:nvPr/>
        </p:nvSpPr>
        <p:spPr bwMode="auto">
          <a:xfrm>
            <a:off x="4535488" y="1882775"/>
            <a:ext cx="119062" cy="98425"/>
          </a:xfrm>
          <a:custGeom>
            <a:avLst/>
            <a:gdLst>
              <a:gd name="T0" fmla="*/ 8 w 17"/>
              <a:gd name="T1" fmla="*/ 14 h 14"/>
              <a:gd name="T2" fmla="*/ 17 w 17"/>
              <a:gd name="T3" fmla="*/ 0 h 14"/>
              <a:gd name="T4" fmla="*/ 0 w 17"/>
              <a:gd name="T5" fmla="*/ 8 h 14"/>
              <a:gd name="T6" fmla="*/ 8 w 17"/>
              <a:gd name="T7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14">
                <a:moveTo>
                  <a:pt x="8" y="14"/>
                </a:moveTo>
                <a:cubicBezTo>
                  <a:pt x="10" y="8"/>
                  <a:pt x="13" y="3"/>
                  <a:pt x="17" y="0"/>
                </a:cubicBezTo>
                <a:cubicBezTo>
                  <a:pt x="11" y="1"/>
                  <a:pt x="5" y="4"/>
                  <a:pt x="0" y="8"/>
                </a:cubicBezTo>
                <a:cubicBezTo>
                  <a:pt x="3" y="10"/>
                  <a:pt x="5" y="12"/>
                  <a:pt x="8" y="14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Freeform 22"/>
          <p:cNvSpPr>
            <a:spLocks/>
          </p:cNvSpPr>
          <p:nvPr/>
        </p:nvSpPr>
        <p:spPr bwMode="auto">
          <a:xfrm>
            <a:off x="4859338" y="1960563"/>
            <a:ext cx="141287" cy="176212"/>
          </a:xfrm>
          <a:custGeom>
            <a:avLst/>
            <a:gdLst>
              <a:gd name="T0" fmla="*/ 0 w 20"/>
              <a:gd name="T1" fmla="*/ 7 h 25"/>
              <a:gd name="T2" fmla="*/ 2 w 20"/>
              <a:gd name="T3" fmla="*/ 25 h 25"/>
              <a:gd name="T4" fmla="*/ 20 w 20"/>
              <a:gd name="T5" fmla="*/ 25 h 25"/>
              <a:gd name="T6" fmla="*/ 9 w 20"/>
              <a:gd name="T7" fmla="*/ 0 h 25"/>
              <a:gd name="T8" fmla="*/ 0 w 20"/>
              <a:gd name="T9" fmla="*/ 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5">
                <a:moveTo>
                  <a:pt x="0" y="7"/>
                </a:moveTo>
                <a:cubicBezTo>
                  <a:pt x="1" y="12"/>
                  <a:pt x="2" y="18"/>
                  <a:pt x="2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15"/>
                  <a:pt x="16" y="6"/>
                  <a:pt x="9" y="0"/>
                </a:cubicBezTo>
                <a:cubicBezTo>
                  <a:pt x="6" y="2"/>
                  <a:pt x="3" y="5"/>
                  <a:pt x="0" y="7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Freeform 23"/>
          <p:cNvSpPr>
            <a:spLocks/>
          </p:cNvSpPr>
          <p:nvPr/>
        </p:nvSpPr>
        <p:spPr bwMode="auto">
          <a:xfrm>
            <a:off x="4443413" y="1960563"/>
            <a:ext cx="134937" cy="176212"/>
          </a:xfrm>
          <a:custGeom>
            <a:avLst/>
            <a:gdLst>
              <a:gd name="T0" fmla="*/ 17 w 19"/>
              <a:gd name="T1" fmla="*/ 25 h 25"/>
              <a:gd name="T2" fmla="*/ 19 w 19"/>
              <a:gd name="T3" fmla="*/ 7 h 25"/>
              <a:gd name="T4" fmla="*/ 10 w 19"/>
              <a:gd name="T5" fmla="*/ 0 h 25"/>
              <a:gd name="T6" fmla="*/ 0 w 19"/>
              <a:gd name="T7" fmla="*/ 25 h 25"/>
              <a:gd name="T8" fmla="*/ 17 w 19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25">
                <a:moveTo>
                  <a:pt x="17" y="25"/>
                </a:moveTo>
                <a:cubicBezTo>
                  <a:pt x="17" y="19"/>
                  <a:pt x="18" y="12"/>
                  <a:pt x="19" y="7"/>
                </a:cubicBezTo>
                <a:cubicBezTo>
                  <a:pt x="16" y="5"/>
                  <a:pt x="13" y="3"/>
                  <a:pt x="10" y="0"/>
                </a:cubicBezTo>
                <a:cubicBezTo>
                  <a:pt x="4" y="7"/>
                  <a:pt x="0" y="16"/>
                  <a:pt x="0" y="25"/>
                </a:cubicBezTo>
                <a:cubicBezTo>
                  <a:pt x="17" y="25"/>
                  <a:pt x="17" y="25"/>
                  <a:pt x="17" y="25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Freeform 24"/>
          <p:cNvSpPr>
            <a:spLocks/>
          </p:cNvSpPr>
          <p:nvPr/>
        </p:nvSpPr>
        <p:spPr bwMode="auto">
          <a:xfrm>
            <a:off x="4781550" y="2327275"/>
            <a:ext cx="127000" cy="106363"/>
          </a:xfrm>
          <a:custGeom>
            <a:avLst/>
            <a:gdLst>
              <a:gd name="T0" fmla="*/ 10 w 18"/>
              <a:gd name="T1" fmla="*/ 0 h 15"/>
              <a:gd name="T2" fmla="*/ 0 w 18"/>
              <a:gd name="T3" fmla="*/ 15 h 15"/>
              <a:gd name="T4" fmla="*/ 18 w 18"/>
              <a:gd name="T5" fmla="*/ 6 h 15"/>
              <a:gd name="T6" fmla="*/ 10 w 18"/>
              <a:gd name="T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15">
                <a:moveTo>
                  <a:pt x="10" y="0"/>
                </a:moveTo>
                <a:cubicBezTo>
                  <a:pt x="7" y="7"/>
                  <a:pt x="4" y="12"/>
                  <a:pt x="0" y="15"/>
                </a:cubicBezTo>
                <a:cubicBezTo>
                  <a:pt x="7" y="13"/>
                  <a:pt x="13" y="10"/>
                  <a:pt x="18" y="6"/>
                </a:cubicBezTo>
                <a:cubicBezTo>
                  <a:pt x="15" y="4"/>
                  <a:pt x="13" y="2"/>
                  <a:pt x="10" y="0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Freeform 25"/>
          <p:cNvSpPr>
            <a:spLocks/>
          </p:cNvSpPr>
          <p:nvPr/>
        </p:nvSpPr>
        <p:spPr bwMode="auto">
          <a:xfrm>
            <a:off x="4535488" y="2327275"/>
            <a:ext cx="112712" cy="98425"/>
          </a:xfrm>
          <a:custGeom>
            <a:avLst/>
            <a:gdLst>
              <a:gd name="T0" fmla="*/ 7 w 16"/>
              <a:gd name="T1" fmla="*/ 0 h 14"/>
              <a:gd name="T2" fmla="*/ 0 w 16"/>
              <a:gd name="T3" fmla="*/ 5 h 14"/>
              <a:gd name="T4" fmla="*/ 16 w 16"/>
              <a:gd name="T5" fmla="*/ 14 h 14"/>
              <a:gd name="T6" fmla="*/ 7 w 16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14">
                <a:moveTo>
                  <a:pt x="7" y="0"/>
                </a:moveTo>
                <a:cubicBezTo>
                  <a:pt x="4" y="1"/>
                  <a:pt x="2" y="3"/>
                  <a:pt x="0" y="5"/>
                </a:cubicBezTo>
                <a:cubicBezTo>
                  <a:pt x="4" y="10"/>
                  <a:pt x="10" y="13"/>
                  <a:pt x="16" y="14"/>
                </a:cubicBezTo>
                <a:cubicBezTo>
                  <a:pt x="13" y="11"/>
                  <a:pt x="9" y="6"/>
                  <a:pt x="7" y="0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Freeform 26"/>
          <p:cNvSpPr>
            <a:spLocks noEditPoints="1"/>
          </p:cNvSpPr>
          <p:nvPr/>
        </p:nvSpPr>
        <p:spPr bwMode="auto">
          <a:xfrm>
            <a:off x="1458913" y="1854200"/>
            <a:ext cx="522287" cy="528638"/>
          </a:xfrm>
          <a:custGeom>
            <a:avLst/>
            <a:gdLst>
              <a:gd name="T0" fmla="*/ 74 w 74"/>
              <a:gd name="T1" fmla="*/ 65 h 75"/>
              <a:gd name="T2" fmla="*/ 55 w 74"/>
              <a:gd name="T3" fmla="*/ 47 h 75"/>
              <a:gd name="T4" fmla="*/ 58 w 74"/>
              <a:gd name="T5" fmla="*/ 30 h 75"/>
              <a:gd name="T6" fmla="*/ 28 w 74"/>
              <a:gd name="T7" fmla="*/ 1 h 75"/>
              <a:gd name="T8" fmla="*/ 1 w 74"/>
              <a:gd name="T9" fmla="*/ 33 h 75"/>
              <a:gd name="T10" fmla="*/ 32 w 74"/>
              <a:gd name="T11" fmla="*/ 62 h 75"/>
              <a:gd name="T12" fmla="*/ 47 w 74"/>
              <a:gd name="T13" fmla="*/ 56 h 75"/>
              <a:gd name="T14" fmla="*/ 66 w 74"/>
              <a:gd name="T15" fmla="*/ 74 h 75"/>
              <a:gd name="T16" fmla="*/ 68 w 74"/>
              <a:gd name="T17" fmla="*/ 74 h 75"/>
              <a:gd name="T18" fmla="*/ 74 w 74"/>
              <a:gd name="T19" fmla="*/ 67 h 75"/>
              <a:gd name="T20" fmla="*/ 74 w 74"/>
              <a:gd name="T21" fmla="*/ 65 h 75"/>
              <a:gd name="T22" fmla="*/ 10 w 74"/>
              <a:gd name="T23" fmla="*/ 32 h 75"/>
              <a:gd name="T24" fmla="*/ 29 w 74"/>
              <a:gd name="T25" fmla="*/ 11 h 75"/>
              <a:gd name="T26" fmla="*/ 49 w 74"/>
              <a:gd name="T27" fmla="*/ 31 h 75"/>
              <a:gd name="T28" fmla="*/ 31 w 74"/>
              <a:gd name="T29" fmla="*/ 52 h 75"/>
              <a:gd name="T30" fmla="*/ 10 w 74"/>
              <a:gd name="T31" fmla="*/ 3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" h="75">
                <a:moveTo>
                  <a:pt x="74" y="65"/>
                </a:moveTo>
                <a:cubicBezTo>
                  <a:pt x="55" y="47"/>
                  <a:pt x="55" y="47"/>
                  <a:pt x="55" y="47"/>
                </a:cubicBezTo>
                <a:cubicBezTo>
                  <a:pt x="57" y="42"/>
                  <a:pt x="59" y="36"/>
                  <a:pt x="58" y="30"/>
                </a:cubicBezTo>
                <a:cubicBezTo>
                  <a:pt x="57" y="13"/>
                  <a:pt x="44" y="0"/>
                  <a:pt x="28" y="1"/>
                </a:cubicBezTo>
                <a:cubicBezTo>
                  <a:pt x="12" y="2"/>
                  <a:pt x="0" y="16"/>
                  <a:pt x="1" y="33"/>
                </a:cubicBezTo>
                <a:cubicBezTo>
                  <a:pt x="2" y="49"/>
                  <a:pt x="16" y="63"/>
                  <a:pt x="32" y="62"/>
                </a:cubicBezTo>
                <a:cubicBezTo>
                  <a:pt x="37" y="62"/>
                  <a:pt x="43" y="60"/>
                  <a:pt x="47" y="56"/>
                </a:cubicBezTo>
                <a:cubicBezTo>
                  <a:pt x="66" y="74"/>
                  <a:pt x="66" y="74"/>
                  <a:pt x="66" y="74"/>
                </a:cubicBezTo>
                <a:cubicBezTo>
                  <a:pt x="66" y="75"/>
                  <a:pt x="67" y="75"/>
                  <a:pt x="68" y="74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7"/>
                  <a:pt x="74" y="66"/>
                  <a:pt x="74" y="65"/>
                </a:cubicBezTo>
                <a:close/>
                <a:moveTo>
                  <a:pt x="10" y="32"/>
                </a:moveTo>
                <a:cubicBezTo>
                  <a:pt x="10" y="21"/>
                  <a:pt x="18" y="11"/>
                  <a:pt x="29" y="11"/>
                </a:cubicBezTo>
                <a:cubicBezTo>
                  <a:pt x="39" y="10"/>
                  <a:pt x="49" y="19"/>
                  <a:pt x="49" y="31"/>
                </a:cubicBezTo>
                <a:cubicBezTo>
                  <a:pt x="50" y="42"/>
                  <a:pt x="42" y="52"/>
                  <a:pt x="31" y="52"/>
                </a:cubicBezTo>
                <a:cubicBezTo>
                  <a:pt x="20" y="53"/>
                  <a:pt x="11" y="44"/>
                  <a:pt x="10" y="32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Freeform 27"/>
          <p:cNvSpPr>
            <a:spLocks/>
          </p:cNvSpPr>
          <p:nvPr/>
        </p:nvSpPr>
        <p:spPr bwMode="auto">
          <a:xfrm>
            <a:off x="5326063" y="3548063"/>
            <a:ext cx="366712" cy="366712"/>
          </a:xfrm>
          <a:custGeom>
            <a:avLst/>
            <a:gdLst>
              <a:gd name="T0" fmla="*/ 33 w 52"/>
              <a:gd name="T1" fmla="*/ 32 h 52"/>
              <a:gd name="T2" fmla="*/ 32 w 52"/>
              <a:gd name="T3" fmla="*/ 29 h 52"/>
              <a:gd name="T4" fmla="*/ 34 w 52"/>
              <a:gd name="T5" fmla="*/ 22 h 52"/>
              <a:gd name="T6" fmla="*/ 36 w 52"/>
              <a:gd name="T7" fmla="*/ 21 h 52"/>
              <a:gd name="T8" fmla="*/ 36 w 52"/>
              <a:gd name="T9" fmla="*/ 18 h 52"/>
              <a:gd name="T10" fmla="*/ 36 w 52"/>
              <a:gd name="T11" fmla="*/ 17 h 52"/>
              <a:gd name="T12" fmla="*/ 37 w 52"/>
              <a:gd name="T13" fmla="*/ 9 h 52"/>
              <a:gd name="T14" fmla="*/ 29 w 52"/>
              <a:gd name="T15" fmla="*/ 1 h 52"/>
              <a:gd name="T16" fmla="*/ 19 w 52"/>
              <a:gd name="T17" fmla="*/ 2 h 52"/>
              <a:gd name="T18" fmla="*/ 15 w 52"/>
              <a:gd name="T19" fmla="*/ 9 h 52"/>
              <a:gd name="T20" fmla="*/ 16 w 52"/>
              <a:gd name="T21" fmla="*/ 17 h 52"/>
              <a:gd name="T22" fmla="*/ 15 w 52"/>
              <a:gd name="T23" fmla="*/ 19 h 52"/>
              <a:gd name="T24" fmla="*/ 17 w 52"/>
              <a:gd name="T25" fmla="*/ 22 h 52"/>
              <a:gd name="T26" fmla="*/ 19 w 52"/>
              <a:gd name="T27" fmla="*/ 31 h 52"/>
              <a:gd name="T28" fmla="*/ 7 w 52"/>
              <a:gd name="T29" fmla="*/ 39 h 52"/>
              <a:gd name="T30" fmla="*/ 0 w 52"/>
              <a:gd name="T31" fmla="*/ 52 h 52"/>
              <a:gd name="T32" fmla="*/ 52 w 52"/>
              <a:gd name="T33" fmla="*/ 52 h 52"/>
              <a:gd name="T34" fmla="*/ 48 w 52"/>
              <a:gd name="T35" fmla="*/ 39 h 52"/>
              <a:gd name="T36" fmla="*/ 33 w 52"/>
              <a:gd name="T37" fmla="*/ 3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" h="52">
                <a:moveTo>
                  <a:pt x="33" y="32"/>
                </a:moveTo>
                <a:cubicBezTo>
                  <a:pt x="33" y="31"/>
                  <a:pt x="32" y="30"/>
                  <a:pt x="32" y="29"/>
                </a:cubicBezTo>
                <a:cubicBezTo>
                  <a:pt x="33" y="26"/>
                  <a:pt x="34" y="22"/>
                  <a:pt x="34" y="22"/>
                </a:cubicBezTo>
                <a:cubicBezTo>
                  <a:pt x="34" y="22"/>
                  <a:pt x="35" y="22"/>
                  <a:pt x="36" y="21"/>
                </a:cubicBezTo>
                <a:cubicBezTo>
                  <a:pt x="37" y="19"/>
                  <a:pt x="36" y="18"/>
                  <a:pt x="36" y="18"/>
                </a:cubicBezTo>
                <a:cubicBezTo>
                  <a:pt x="36" y="18"/>
                  <a:pt x="36" y="17"/>
                  <a:pt x="36" y="17"/>
                </a:cubicBezTo>
                <a:cubicBezTo>
                  <a:pt x="36" y="15"/>
                  <a:pt x="37" y="12"/>
                  <a:pt x="37" y="9"/>
                </a:cubicBezTo>
                <a:cubicBezTo>
                  <a:pt x="36" y="4"/>
                  <a:pt x="31" y="1"/>
                  <a:pt x="29" y="1"/>
                </a:cubicBezTo>
                <a:cubicBezTo>
                  <a:pt x="27" y="0"/>
                  <a:pt x="23" y="0"/>
                  <a:pt x="19" y="2"/>
                </a:cubicBezTo>
                <a:cubicBezTo>
                  <a:pt x="16" y="4"/>
                  <a:pt x="15" y="7"/>
                  <a:pt x="15" y="9"/>
                </a:cubicBezTo>
                <a:cubicBezTo>
                  <a:pt x="15" y="12"/>
                  <a:pt x="16" y="17"/>
                  <a:pt x="16" y="17"/>
                </a:cubicBezTo>
                <a:cubicBezTo>
                  <a:pt x="16" y="17"/>
                  <a:pt x="15" y="17"/>
                  <a:pt x="15" y="19"/>
                </a:cubicBezTo>
                <a:cubicBezTo>
                  <a:pt x="15" y="21"/>
                  <a:pt x="17" y="22"/>
                  <a:pt x="17" y="22"/>
                </a:cubicBezTo>
                <a:cubicBezTo>
                  <a:pt x="17" y="22"/>
                  <a:pt x="20" y="28"/>
                  <a:pt x="19" y="31"/>
                </a:cubicBezTo>
                <a:cubicBezTo>
                  <a:pt x="18" y="33"/>
                  <a:pt x="12" y="35"/>
                  <a:pt x="7" y="39"/>
                </a:cubicBezTo>
                <a:cubicBezTo>
                  <a:pt x="1" y="42"/>
                  <a:pt x="0" y="52"/>
                  <a:pt x="0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1" y="43"/>
                  <a:pt x="48" y="39"/>
                </a:cubicBezTo>
                <a:cubicBezTo>
                  <a:pt x="44" y="36"/>
                  <a:pt x="34" y="35"/>
                  <a:pt x="33" y="32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Freeform 28"/>
          <p:cNvSpPr>
            <a:spLocks/>
          </p:cNvSpPr>
          <p:nvPr/>
        </p:nvSpPr>
        <p:spPr bwMode="auto">
          <a:xfrm>
            <a:off x="5326063" y="3773488"/>
            <a:ext cx="182562" cy="141287"/>
          </a:xfrm>
          <a:custGeom>
            <a:avLst/>
            <a:gdLst>
              <a:gd name="T0" fmla="*/ 0 w 26"/>
              <a:gd name="T1" fmla="*/ 20 h 20"/>
              <a:gd name="T2" fmla="*/ 26 w 26"/>
              <a:gd name="T3" fmla="*/ 20 h 20"/>
              <a:gd name="T4" fmla="*/ 20 w 26"/>
              <a:gd name="T5" fmla="*/ 2 h 20"/>
              <a:gd name="T6" fmla="*/ 18 w 26"/>
              <a:gd name="T7" fmla="*/ 0 h 20"/>
              <a:gd name="T8" fmla="*/ 7 w 26"/>
              <a:gd name="T9" fmla="*/ 7 h 20"/>
              <a:gd name="T10" fmla="*/ 0 w 26"/>
              <a:gd name="T11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0">
                <a:moveTo>
                  <a:pt x="0" y="20"/>
                </a:move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5" y="7"/>
                  <a:pt x="20" y="2"/>
                </a:cubicBezTo>
                <a:cubicBezTo>
                  <a:pt x="19" y="2"/>
                  <a:pt x="19" y="1"/>
                  <a:pt x="18" y="0"/>
                </a:cubicBezTo>
                <a:cubicBezTo>
                  <a:pt x="15" y="2"/>
                  <a:pt x="11" y="4"/>
                  <a:pt x="7" y="7"/>
                </a:cubicBezTo>
                <a:cubicBezTo>
                  <a:pt x="2" y="10"/>
                  <a:pt x="1" y="17"/>
                  <a:pt x="0" y="20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Freeform 29"/>
          <p:cNvSpPr>
            <a:spLocks/>
          </p:cNvSpPr>
          <p:nvPr/>
        </p:nvSpPr>
        <p:spPr bwMode="auto">
          <a:xfrm>
            <a:off x="5000625" y="3414713"/>
            <a:ext cx="417513" cy="500062"/>
          </a:xfrm>
          <a:custGeom>
            <a:avLst/>
            <a:gdLst>
              <a:gd name="T0" fmla="*/ 51 w 59"/>
              <a:gd name="T1" fmla="*/ 54 h 71"/>
              <a:gd name="T2" fmla="*/ 57 w 59"/>
              <a:gd name="T3" fmla="*/ 50 h 71"/>
              <a:gd name="T4" fmla="*/ 59 w 59"/>
              <a:gd name="T5" fmla="*/ 49 h 71"/>
              <a:gd name="T6" fmla="*/ 46 w 59"/>
              <a:gd name="T7" fmla="*/ 43 h 71"/>
              <a:gd name="T8" fmla="*/ 45 w 59"/>
              <a:gd name="T9" fmla="*/ 39 h 71"/>
              <a:gd name="T10" fmla="*/ 47 w 59"/>
              <a:gd name="T11" fmla="*/ 30 h 71"/>
              <a:gd name="T12" fmla="*/ 50 w 59"/>
              <a:gd name="T13" fmla="*/ 27 h 71"/>
              <a:gd name="T14" fmla="*/ 50 w 59"/>
              <a:gd name="T15" fmla="*/ 23 h 71"/>
              <a:gd name="T16" fmla="*/ 50 w 59"/>
              <a:gd name="T17" fmla="*/ 22 h 71"/>
              <a:gd name="T18" fmla="*/ 51 w 59"/>
              <a:gd name="T19" fmla="*/ 11 h 71"/>
              <a:gd name="T20" fmla="*/ 40 w 59"/>
              <a:gd name="T21" fmla="*/ 1 h 71"/>
              <a:gd name="T22" fmla="*/ 27 w 59"/>
              <a:gd name="T23" fmla="*/ 2 h 71"/>
              <a:gd name="T24" fmla="*/ 20 w 59"/>
              <a:gd name="T25" fmla="*/ 12 h 71"/>
              <a:gd name="T26" fmla="*/ 22 w 59"/>
              <a:gd name="T27" fmla="*/ 23 h 71"/>
              <a:gd name="T28" fmla="*/ 20 w 59"/>
              <a:gd name="T29" fmla="*/ 26 h 71"/>
              <a:gd name="T30" fmla="*/ 23 w 59"/>
              <a:gd name="T31" fmla="*/ 30 h 71"/>
              <a:gd name="T32" fmla="*/ 26 w 59"/>
              <a:gd name="T33" fmla="*/ 41 h 71"/>
              <a:gd name="T34" fmla="*/ 10 w 59"/>
              <a:gd name="T35" fmla="*/ 53 h 71"/>
              <a:gd name="T36" fmla="*/ 0 w 59"/>
              <a:gd name="T37" fmla="*/ 71 h 71"/>
              <a:gd name="T38" fmla="*/ 42 w 59"/>
              <a:gd name="T39" fmla="*/ 71 h 71"/>
              <a:gd name="T40" fmla="*/ 51 w 59"/>
              <a:gd name="T41" fmla="*/ 5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9" h="71">
                <a:moveTo>
                  <a:pt x="51" y="54"/>
                </a:moveTo>
                <a:cubicBezTo>
                  <a:pt x="53" y="53"/>
                  <a:pt x="55" y="52"/>
                  <a:pt x="57" y="50"/>
                </a:cubicBezTo>
                <a:cubicBezTo>
                  <a:pt x="58" y="50"/>
                  <a:pt x="59" y="50"/>
                  <a:pt x="59" y="49"/>
                </a:cubicBezTo>
                <a:cubicBezTo>
                  <a:pt x="54" y="47"/>
                  <a:pt x="47" y="45"/>
                  <a:pt x="46" y="43"/>
                </a:cubicBezTo>
                <a:cubicBezTo>
                  <a:pt x="46" y="42"/>
                  <a:pt x="45" y="41"/>
                  <a:pt x="45" y="39"/>
                </a:cubicBezTo>
                <a:cubicBezTo>
                  <a:pt x="45" y="35"/>
                  <a:pt x="47" y="30"/>
                  <a:pt x="47" y="30"/>
                </a:cubicBezTo>
                <a:cubicBezTo>
                  <a:pt x="47" y="30"/>
                  <a:pt x="49" y="29"/>
                  <a:pt x="50" y="27"/>
                </a:cubicBezTo>
                <a:cubicBezTo>
                  <a:pt x="51" y="26"/>
                  <a:pt x="50" y="23"/>
                  <a:pt x="50" y="23"/>
                </a:cubicBezTo>
                <a:cubicBezTo>
                  <a:pt x="50" y="23"/>
                  <a:pt x="50" y="23"/>
                  <a:pt x="50" y="22"/>
                </a:cubicBezTo>
                <a:cubicBezTo>
                  <a:pt x="50" y="20"/>
                  <a:pt x="51" y="16"/>
                  <a:pt x="51" y="11"/>
                </a:cubicBezTo>
                <a:cubicBezTo>
                  <a:pt x="50" y="4"/>
                  <a:pt x="43" y="1"/>
                  <a:pt x="40" y="1"/>
                </a:cubicBezTo>
                <a:cubicBezTo>
                  <a:pt x="37" y="0"/>
                  <a:pt x="32" y="0"/>
                  <a:pt x="27" y="2"/>
                </a:cubicBezTo>
                <a:cubicBezTo>
                  <a:pt x="22" y="4"/>
                  <a:pt x="21" y="9"/>
                  <a:pt x="20" y="12"/>
                </a:cubicBezTo>
                <a:cubicBezTo>
                  <a:pt x="20" y="15"/>
                  <a:pt x="22" y="23"/>
                  <a:pt x="22" y="23"/>
                </a:cubicBezTo>
                <a:cubicBezTo>
                  <a:pt x="22" y="23"/>
                  <a:pt x="20" y="23"/>
                  <a:pt x="20" y="26"/>
                </a:cubicBezTo>
                <a:cubicBezTo>
                  <a:pt x="21" y="28"/>
                  <a:pt x="23" y="30"/>
                  <a:pt x="23" y="30"/>
                </a:cubicBezTo>
                <a:cubicBezTo>
                  <a:pt x="23" y="30"/>
                  <a:pt x="27" y="38"/>
                  <a:pt x="26" y="41"/>
                </a:cubicBezTo>
                <a:cubicBezTo>
                  <a:pt x="25" y="44"/>
                  <a:pt x="16" y="48"/>
                  <a:pt x="10" y="53"/>
                </a:cubicBezTo>
                <a:cubicBezTo>
                  <a:pt x="2" y="57"/>
                  <a:pt x="0" y="71"/>
                  <a:pt x="0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42" y="69"/>
                  <a:pt x="44" y="58"/>
                  <a:pt x="51" y="54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Freeform 30"/>
          <p:cNvSpPr>
            <a:spLocks/>
          </p:cNvSpPr>
          <p:nvPr/>
        </p:nvSpPr>
        <p:spPr bwMode="auto">
          <a:xfrm>
            <a:off x="836613" y="3435350"/>
            <a:ext cx="558800" cy="487363"/>
          </a:xfrm>
          <a:custGeom>
            <a:avLst/>
            <a:gdLst>
              <a:gd name="T0" fmla="*/ 0 w 79"/>
              <a:gd name="T1" fmla="*/ 26 h 69"/>
              <a:gd name="T2" fmla="*/ 20 w 79"/>
              <a:gd name="T3" fmla="*/ 49 h 69"/>
              <a:gd name="T4" fmla="*/ 15 w 79"/>
              <a:gd name="T5" fmla="*/ 69 h 69"/>
              <a:gd name="T6" fmla="*/ 39 w 79"/>
              <a:gd name="T7" fmla="*/ 53 h 69"/>
              <a:gd name="T8" fmla="*/ 45 w 79"/>
              <a:gd name="T9" fmla="*/ 52 h 69"/>
              <a:gd name="T10" fmla="*/ 79 w 79"/>
              <a:gd name="T11" fmla="*/ 26 h 69"/>
              <a:gd name="T12" fmla="*/ 39 w 79"/>
              <a:gd name="T13" fmla="*/ 0 h 69"/>
              <a:gd name="T14" fmla="*/ 0 w 79"/>
              <a:gd name="T15" fmla="*/ 2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9" h="69">
                <a:moveTo>
                  <a:pt x="0" y="26"/>
                </a:moveTo>
                <a:cubicBezTo>
                  <a:pt x="0" y="36"/>
                  <a:pt x="8" y="44"/>
                  <a:pt x="20" y="49"/>
                </a:cubicBezTo>
                <a:cubicBezTo>
                  <a:pt x="23" y="50"/>
                  <a:pt x="15" y="69"/>
                  <a:pt x="15" y="69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43" y="52"/>
                  <a:pt x="45" y="52"/>
                </a:cubicBezTo>
                <a:cubicBezTo>
                  <a:pt x="64" y="51"/>
                  <a:pt x="79" y="40"/>
                  <a:pt x="79" y="26"/>
                </a:cubicBezTo>
                <a:cubicBezTo>
                  <a:pt x="79" y="11"/>
                  <a:pt x="61" y="0"/>
                  <a:pt x="39" y="0"/>
                </a:cubicBezTo>
                <a:cubicBezTo>
                  <a:pt x="18" y="0"/>
                  <a:pt x="0" y="11"/>
                  <a:pt x="0" y="26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Freeform 31"/>
          <p:cNvSpPr>
            <a:spLocks noEditPoints="1"/>
          </p:cNvSpPr>
          <p:nvPr/>
        </p:nvSpPr>
        <p:spPr bwMode="auto">
          <a:xfrm>
            <a:off x="3243263" y="1649413"/>
            <a:ext cx="204787" cy="204787"/>
          </a:xfrm>
          <a:custGeom>
            <a:avLst/>
            <a:gdLst>
              <a:gd name="T0" fmla="*/ 15 w 29"/>
              <a:gd name="T1" fmla="*/ 0 h 29"/>
              <a:gd name="T2" fmla="*/ 0 w 29"/>
              <a:gd name="T3" fmla="*/ 14 h 29"/>
              <a:gd name="T4" fmla="*/ 15 w 29"/>
              <a:gd name="T5" fmla="*/ 29 h 29"/>
              <a:gd name="T6" fmla="*/ 29 w 29"/>
              <a:gd name="T7" fmla="*/ 14 h 29"/>
              <a:gd name="T8" fmla="*/ 15 w 29"/>
              <a:gd name="T9" fmla="*/ 0 h 29"/>
              <a:gd name="T10" fmla="*/ 23 w 29"/>
              <a:gd name="T11" fmla="*/ 16 h 29"/>
              <a:gd name="T12" fmla="*/ 17 w 29"/>
              <a:gd name="T13" fmla="*/ 16 h 29"/>
              <a:gd name="T14" fmla="*/ 17 w 29"/>
              <a:gd name="T15" fmla="*/ 23 h 29"/>
              <a:gd name="T16" fmla="*/ 13 w 29"/>
              <a:gd name="T17" fmla="*/ 23 h 29"/>
              <a:gd name="T18" fmla="*/ 13 w 29"/>
              <a:gd name="T19" fmla="*/ 16 h 29"/>
              <a:gd name="T20" fmla="*/ 7 w 29"/>
              <a:gd name="T21" fmla="*/ 16 h 29"/>
              <a:gd name="T22" fmla="*/ 7 w 29"/>
              <a:gd name="T23" fmla="*/ 12 h 29"/>
              <a:gd name="T24" fmla="*/ 13 w 29"/>
              <a:gd name="T25" fmla="*/ 12 h 29"/>
              <a:gd name="T26" fmla="*/ 13 w 29"/>
              <a:gd name="T27" fmla="*/ 5 h 29"/>
              <a:gd name="T28" fmla="*/ 17 w 29"/>
              <a:gd name="T29" fmla="*/ 5 h 29"/>
              <a:gd name="T30" fmla="*/ 17 w 29"/>
              <a:gd name="T31" fmla="*/ 12 h 29"/>
              <a:gd name="T32" fmla="*/ 23 w 29"/>
              <a:gd name="T33" fmla="*/ 12 h 29"/>
              <a:gd name="T34" fmla="*/ 23 w 29"/>
              <a:gd name="T35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" h="29">
                <a:moveTo>
                  <a:pt x="15" y="0"/>
                </a:moveTo>
                <a:cubicBezTo>
                  <a:pt x="7" y="0"/>
                  <a:pt x="0" y="6"/>
                  <a:pt x="0" y="14"/>
                </a:cubicBezTo>
                <a:cubicBezTo>
                  <a:pt x="0" y="22"/>
                  <a:pt x="7" y="29"/>
                  <a:pt x="15" y="29"/>
                </a:cubicBezTo>
                <a:cubicBezTo>
                  <a:pt x="22" y="29"/>
                  <a:pt x="29" y="22"/>
                  <a:pt x="29" y="14"/>
                </a:cubicBezTo>
                <a:cubicBezTo>
                  <a:pt x="29" y="6"/>
                  <a:pt x="22" y="0"/>
                  <a:pt x="15" y="0"/>
                </a:cubicBezTo>
                <a:close/>
                <a:moveTo>
                  <a:pt x="23" y="16"/>
                </a:moveTo>
                <a:cubicBezTo>
                  <a:pt x="17" y="16"/>
                  <a:pt x="17" y="16"/>
                  <a:pt x="17" y="16"/>
                </a:cubicBezTo>
                <a:cubicBezTo>
                  <a:pt x="17" y="23"/>
                  <a:pt x="17" y="23"/>
                  <a:pt x="17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16"/>
                  <a:pt x="13" y="16"/>
                  <a:pt x="13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2"/>
                  <a:pt x="7" y="12"/>
                  <a:pt x="7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5"/>
                  <a:pt x="13" y="5"/>
                  <a:pt x="13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12"/>
                  <a:pt x="17" y="12"/>
                  <a:pt x="17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6"/>
                  <a:pt x="23" y="16"/>
                  <a:pt x="23" y="16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Freeform 32"/>
          <p:cNvSpPr>
            <a:spLocks/>
          </p:cNvSpPr>
          <p:nvPr/>
        </p:nvSpPr>
        <p:spPr bwMode="auto">
          <a:xfrm>
            <a:off x="3243263" y="1712913"/>
            <a:ext cx="149225" cy="141287"/>
          </a:xfrm>
          <a:custGeom>
            <a:avLst/>
            <a:gdLst>
              <a:gd name="T0" fmla="*/ 15 w 21"/>
              <a:gd name="T1" fmla="*/ 20 h 20"/>
              <a:gd name="T2" fmla="*/ 21 w 21"/>
              <a:gd name="T3" fmla="*/ 18 h 20"/>
              <a:gd name="T4" fmla="*/ 17 w 21"/>
              <a:gd name="T5" fmla="*/ 9 h 20"/>
              <a:gd name="T6" fmla="*/ 17 w 21"/>
              <a:gd name="T7" fmla="*/ 8 h 20"/>
              <a:gd name="T8" fmla="*/ 17 w 21"/>
              <a:gd name="T9" fmla="*/ 14 h 20"/>
              <a:gd name="T10" fmla="*/ 13 w 21"/>
              <a:gd name="T11" fmla="*/ 14 h 20"/>
              <a:gd name="T12" fmla="*/ 13 w 21"/>
              <a:gd name="T13" fmla="*/ 7 h 20"/>
              <a:gd name="T14" fmla="*/ 7 w 21"/>
              <a:gd name="T15" fmla="*/ 7 h 20"/>
              <a:gd name="T16" fmla="*/ 7 w 21"/>
              <a:gd name="T17" fmla="*/ 3 h 20"/>
              <a:gd name="T18" fmla="*/ 9 w 21"/>
              <a:gd name="T19" fmla="*/ 3 h 20"/>
              <a:gd name="T20" fmla="*/ 1 w 21"/>
              <a:gd name="T21" fmla="*/ 0 h 20"/>
              <a:gd name="T22" fmla="*/ 0 w 21"/>
              <a:gd name="T23" fmla="*/ 5 h 20"/>
              <a:gd name="T24" fmla="*/ 15 w 21"/>
              <a:gd name="T25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" h="20">
                <a:moveTo>
                  <a:pt x="15" y="20"/>
                </a:moveTo>
                <a:cubicBezTo>
                  <a:pt x="17" y="20"/>
                  <a:pt x="19" y="19"/>
                  <a:pt x="21" y="18"/>
                </a:cubicBezTo>
                <a:cubicBezTo>
                  <a:pt x="20" y="15"/>
                  <a:pt x="19" y="11"/>
                  <a:pt x="17" y="9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14"/>
                  <a:pt x="17" y="14"/>
                  <a:pt x="17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7"/>
                  <a:pt x="13" y="7"/>
                  <a:pt x="1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3"/>
                  <a:pt x="7" y="3"/>
                  <a:pt x="7" y="3"/>
                </a:cubicBezTo>
                <a:cubicBezTo>
                  <a:pt x="9" y="3"/>
                  <a:pt x="9" y="3"/>
                  <a:pt x="9" y="3"/>
                </a:cubicBezTo>
                <a:cubicBezTo>
                  <a:pt x="6" y="2"/>
                  <a:pt x="3" y="1"/>
                  <a:pt x="1" y="0"/>
                </a:cubicBezTo>
                <a:cubicBezTo>
                  <a:pt x="0" y="1"/>
                  <a:pt x="0" y="3"/>
                  <a:pt x="0" y="5"/>
                </a:cubicBezTo>
                <a:cubicBezTo>
                  <a:pt x="0" y="13"/>
                  <a:pt x="7" y="20"/>
                  <a:pt x="15" y="20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Freeform 33"/>
          <p:cNvSpPr>
            <a:spLocks/>
          </p:cNvSpPr>
          <p:nvPr/>
        </p:nvSpPr>
        <p:spPr bwMode="auto">
          <a:xfrm>
            <a:off x="2947988" y="1395413"/>
            <a:ext cx="458787" cy="501650"/>
          </a:xfrm>
          <a:custGeom>
            <a:avLst/>
            <a:gdLst>
              <a:gd name="T0" fmla="*/ 57 w 65"/>
              <a:gd name="T1" fmla="*/ 69 h 71"/>
              <a:gd name="T2" fmla="*/ 38 w 65"/>
              <a:gd name="T3" fmla="*/ 50 h 71"/>
              <a:gd name="T4" fmla="*/ 40 w 65"/>
              <a:gd name="T5" fmla="*/ 41 h 71"/>
              <a:gd name="T6" fmla="*/ 40 w 65"/>
              <a:gd name="T7" fmla="*/ 39 h 71"/>
              <a:gd name="T8" fmla="*/ 42 w 65"/>
              <a:gd name="T9" fmla="*/ 29 h 71"/>
              <a:gd name="T10" fmla="*/ 44 w 65"/>
              <a:gd name="T11" fmla="*/ 26 h 71"/>
              <a:gd name="T12" fmla="*/ 45 w 65"/>
              <a:gd name="T13" fmla="*/ 22 h 71"/>
              <a:gd name="T14" fmla="*/ 44 w 65"/>
              <a:gd name="T15" fmla="*/ 21 h 71"/>
              <a:gd name="T16" fmla="*/ 45 w 65"/>
              <a:gd name="T17" fmla="*/ 14 h 71"/>
              <a:gd name="T18" fmla="*/ 45 w 65"/>
              <a:gd name="T19" fmla="*/ 10 h 71"/>
              <a:gd name="T20" fmla="*/ 36 w 65"/>
              <a:gd name="T21" fmla="*/ 1 h 71"/>
              <a:gd name="T22" fmla="*/ 26 w 65"/>
              <a:gd name="T23" fmla="*/ 2 h 71"/>
              <a:gd name="T24" fmla="*/ 18 w 65"/>
              <a:gd name="T25" fmla="*/ 0 h 71"/>
              <a:gd name="T26" fmla="*/ 18 w 65"/>
              <a:gd name="T27" fmla="*/ 11 h 71"/>
              <a:gd name="T28" fmla="*/ 19 w 65"/>
              <a:gd name="T29" fmla="*/ 21 h 71"/>
              <a:gd name="T30" fmla="*/ 18 w 65"/>
              <a:gd name="T31" fmla="*/ 24 h 71"/>
              <a:gd name="T32" fmla="*/ 20 w 65"/>
              <a:gd name="T33" fmla="*/ 29 h 71"/>
              <a:gd name="T34" fmla="*/ 23 w 65"/>
              <a:gd name="T35" fmla="*/ 41 h 71"/>
              <a:gd name="T36" fmla="*/ 9 w 65"/>
              <a:gd name="T37" fmla="*/ 52 h 71"/>
              <a:gd name="T38" fmla="*/ 0 w 65"/>
              <a:gd name="T39" fmla="*/ 71 h 71"/>
              <a:gd name="T40" fmla="*/ 65 w 65"/>
              <a:gd name="T41" fmla="*/ 71 h 71"/>
              <a:gd name="T42" fmla="*/ 64 w 65"/>
              <a:gd name="T43" fmla="*/ 67 h 71"/>
              <a:gd name="T44" fmla="*/ 57 w 65"/>
              <a:gd name="T45" fmla="*/ 69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5" h="71">
                <a:moveTo>
                  <a:pt x="57" y="69"/>
                </a:moveTo>
                <a:cubicBezTo>
                  <a:pt x="46" y="69"/>
                  <a:pt x="38" y="61"/>
                  <a:pt x="38" y="50"/>
                </a:cubicBezTo>
                <a:cubicBezTo>
                  <a:pt x="38" y="47"/>
                  <a:pt x="39" y="43"/>
                  <a:pt x="40" y="41"/>
                </a:cubicBezTo>
                <a:cubicBezTo>
                  <a:pt x="40" y="40"/>
                  <a:pt x="40" y="39"/>
                  <a:pt x="40" y="39"/>
                </a:cubicBezTo>
                <a:cubicBezTo>
                  <a:pt x="40" y="34"/>
                  <a:pt x="42" y="29"/>
                  <a:pt x="42" y="29"/>
                </a:cubicBezTo>
                <a:cubicBezTo>
                  <a:pt x="42" y="29"/>
                  <a:pt x="44" y="28"/>
                  <a:pt x="44" y="26"/>
                </a:cubicBezTo>
                <a:cubicBezTo>
                  <a:pt x="45" y="25"/>
                  <a:pt x="45" y="22"/>
                  <a:pt x="45" y="22"/>
                </a:cubicBezTo>
                <a:cubicBezTo>
                  <a:pt x="45" y="22"/>
                  <a:pt x="44" y="22"/>
                  <a:pt x="44" y="21"/>
                </a:cubicBezTo>
                <a:cubicBezTo>
                  <a:pt x="44" y="19"/>
                  <a:pt x="45" y="17"/>
                  <a:pt x="45" y="14"/>
                </a:cubicBezTo>
                <a:cubicBezTo>
                  <a:pt x="45" y="12"/>
                  <a:pt x="45" y="12"/>
                  <a:pt x="45" y="10"/>
                </a:cubicBezTo>
                <a:cubicBezTo>
                  <a:pt x="45" y="3"/>
                  <a:pt x="39" y="2"/>
                  <a:pt x="36" y="1"/>
                </a:cubicBezTo>
                <a:cubicBezTo>
                  <a:pt x="31" y="1"/>
                  <a:pt x="30" y="1"/>
                  <a:pt x="26" y="2"/>
                </a:cubicBezTo>
                <a:cubicBezTo>
                  <a:pt x="22" y="2"/>
                  <a:pt x="18" y="0"/>
                  <a:pt x="18" y="0"/>
                </a:cubicBezTo>
                <a:cubicBezTo>
                  <a:pt x="18" y="0"/>
                  <a:pt x="17" y="5"/>
                  <a:pt x="18" y="11"/>
                </a:cubicBezTo>
                <a:cubicBezTo>
                  <a:pt x="18" y="16"/>
                  <a:pt x="19" y="21"/>
                  <a:pt x="19" y="21"/>
                </a:cubicBezTo>
                <a:cubicBezTo>
                  <a:pt x="19" y="21"/>
                  <a:pt x="18" y="21"/>
                  <a:pt x="18" y="24"/>
                </a:cubicBezTo>
                <a:cubicBezTo>
                  <a:pt x="18" y="27"/>
                  <a:pt x="20" y="29"/>
                  <a:pt x="20" y="29"/>
                </a:cubicBezTo>
                <a:cubicBezTo>
                  <a:pt x="20" y="29"/>
                  <a:pt x="24" y="38"/>
                  <a:pt x="23" y="41"/>
                </a:cubicBezTo>
                <a:cubicBezTo>
                  <a:pt x="23" y="44"/>
                  <a:pt x="14" y="47"/>
                  <a:pt x="9" y="52"/>
                </a:cubicBezTo>
                <a:cubicBezTo>
                  <a:pt x="1" y="57"/>
                  <a:pt x="0" y="71"/>
                  <a:pt x="0" y="71"/>
                </a:cubicBezTo>
                <a:cubicBezTo>
                  <a:pt x="65" y="71"/>
                  <a:pt x="65" y="71"/>
                  <a:pt x="65" y="71"/>
                </a:cubicBezTo>
                <a:cubicBezTo>
                  <a:pt x="65" y="71"/>
                  <a:pt x="64" y="70"/>
                  <a:pt x="64" y="67"/>
                </a:cubicBezTo>
                <a:cubicBezTo>
                  <a:pt x="62" y="68"/>
                  <a:pt x="59" y="69"/>
                  <a:pt x="57" y="69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Freeform 34"/>
          <p:cNvSpPr>
            <a:spLocks/>
          </p:cNvSpPr>
          <p:nvPr/>
        </p:nvSpPr>
        <p:spPr bwMode="auto">
          <a:xfrm>
            <a:off x="3970338" y="3478213"/>
            <a:ext cx="862012" cy="373062"/>
          </a:xfrm>
          <a:custGeom>
            <a:avLst/>
            <a:gdLst>
              <a:gd name="T0" fmla="*/ 122 w 122"/>
              <a:gd name="T1" fmla="*/ 27 h 53"/>
              <a:gd name="T2" fmla="*/ 81 w 122"/>
              <a:gd name="T3" fmla="*/ 0 h 53"/>
              <a:gd name="T4" fmla="*/ 7 w 122"/>
              <a:gd name="T5" fmla="*/ 0 h 53"/>
              <a:gd name="T6" fmla="*/ 0 w 122"/>
              <a:gd name="T7" fmla="*/ 4 h 53"/>
              <a:gd name="T8" fmla="*/ 0 w 122"/>
              <a:gd name="T9" fmla="*/ 49 h 53"/>
              <a:gd name="T10" fmla="*/ 7 w 122"/>
              <a:gd name="T11" fmla="*/ 53 h 53"/>
              <a:gd name="T12" fmla="*/ 83 w 122"/>
              <a:gd name="T13" fmla="*/ 53 h 53"/>
              <a:gd name="T14" fmla="*/ 122 w 122"/>
              <a:gd name="T15" fmla="*/ 2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2" h="53">
                <a:moveTo>
                  <a:pt x="122" y="27"/>
                </a:moveTo>
                <a:cubicBezTo>
                  <a:pt x="81" y="0"/>
                  <a:pt x="81" y="0"/>
                  <a:pt x="81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2"/>
                  <a:pt x="0" y="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1"/>
                  <a:pt x="3" y="53"/>
                  <a:pt x="7" y="53"/>
                </a:cubicBezTo>
                <a:cubicBezTo>
                  <a:pt x="83" y="53"/>
                  <a:pt x="83" y="53"/>
                  <a:pt x="83" y="53"/>
                </a:cubicBezTo>
                <a:lnTo>
                  <a:pt x="122" y="27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Freeform 35"/>
          <p:cNvSpPr>
            <a:spLocks/>
          </p:cNvSpPr>
          <p:nvPr/>
        </p:nvSpPr>
        <p:spPr bwMode="auto">
          <a:xfrm>
            <a:off x="1563688" y="3478213"/>
            <a:ext cx="868362" cy="373062"/>
          </a:xfrm>
          <a:custGeom>
            <a:avLst/>
            <a:gdLst>
              <a:gd name="T0" fmla="*/ 0 w 123"/>
              <a:gd name="T1" fmla="*/ 25 h 53"/>
              <a:gd name="T2" fmla="*/ 41 w 123"/>
              <a:gd name="T3" fmla="*/ 53 h 53"/>
              <a:gd name="T4" fmla="*/ 115 w 123"/>
              <a:gd name="T5" fmla="*/ 53 h 53"/>
              <a:gd name="T6" fmla="*/ 122 w 123"/>
              <a:gd name="T7" fmla="*/ 49 h 53"/>
              <a:gd name="T8" fmla="*/ 123 w 123"/>
              <a:gd name="T9" fmla="*/ 5 h 53"/>
              <a:gd name="T10" fmla="*/ 116 w 123"/>
              <a:gd name="T11" fmla="*/ 0 h 53"/>
              <a:gd name="T12" fmla="*/ 39 w 123"/>
              <a:gd name="T13" fmla="*/ 0 h 53"/>
              <a:gd name="T14" fmla="*/ 0 w 123"/>
              <a:gd name="T15" fmla="*/ 25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3" h="53">
                <a:moveTo>
                  <a:pt x="0" y="25"/>
                </a:moveTo>
                <a:cubicBezTo>
                  <a:pt x="41" y="53"/>
                  <a:pt x="41" y="53"/>
                  <a:pt x="41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119" y="53"/>
                  <a:pt x="122" y="51"/>
                  <a:pt x="122" y="49"/>
                </a:cubicBezTo>
                <a:cubicBezTo>
                  <a:pt x="123" y="5"/>
                  <a:pt x="123" y="5"/>
                  <a:pt x="123" y="5"/>
                </a:cubicBezTo>
                <a:cubicBezTo>
                  <a:pt x="123" y="2"/>
                  <a:pt x="120" y="0"/>
                  <a:pt x="116" y="0"/>
                </a:cubicBezTo>
                <a:cubicBezTo>
                  <a:pt x="39" y="0"/>
                  <a:pt x="39" y="0"/>
                  <a:pt x="39" y="0"/>
                </a:cubicBezTo>
                <a:lnTo>
                  <a:pt x="0" y="25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Freeform 36"/>
          <p:cNvSpPr>
            <a:spLocks/>
          </p:cNvSpPr>
          <p:nvPr/>
        </p:nvSpPr>
        <p:spPr bwMode="auto">
          <a:xfrm>
            <a:off x="2997200" y="2030413"/>
            <a:ext cx="381000" cy="868362"/>
          </a:xfrm>
          <a:custGeom>
            <a:avLst/>
            <a:gdLst>
              <a:gd name="T0" fmla="*/ 27 w 54"/>
              <a:gd name="T1" fmla="*/ 0 h 123"/>
              <a:gd name="T2" fmla="*/ 0 w 54"/>
              <a:gd name="T3" fmla="*/ 42 h 123"/>
              <a:gd name="T4" fmla="*/ 0 w 54"/>
              <a:gd name="T5" fmla="*/ 116 h 123"/>
              <a:gd name="T6" fmla="*/ 5 w 54"/>
              <a:gd name="T7" fmla="*/ 123 h 123"/>
              <a:gd name="T8" fmla="*/ 49 w 54"/>
              <a:gd name="T9" fmla="*/ 123 h 123"/>
              <a:gd name="T10" fmla="*/ 54 w 54"/>
              <a:gd name="T11" fmla="*/ 116 h 123"/>
              <a:gd name="T12" fmla="*/ 53 w 54"/>
              <a:gd name="T13" fmla="*/ 39 h 123"/>
              <a:gd name="T14" fmla="*/ 27 w 54"/>
              <a:gd name="T15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" h="123">
                <a:moveTo>
                  <a:pt x="27" y="0"/>
                </a:moveTo>
                <a:cubicBezTo>
                  <a:pt x="0" y="42"/>
                  <a:pt x="0" y="42"/>
                  <a:pt x="0" y="4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0"/>
                  <a:pt x="2" y="123"/>
                  <a:pt x="5" y="123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2" y="123"/>
                  <a:pt x="54" y="119"/>
                  <a:pt x="54" y="116"/>
                </a:cubicBezTo>
                <a:cubicBezTo>
                  <a:pt x="53" y="39"/>
                  <a:pt x="53" y="39"/>
                  <a:pt x="53" y="39"/>
                </a:cubicBezTo>
                <a:lnTo>
                  <a:pt x="27" y="0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Freeform 37"/>
          <p:cNvSpPr>
            <a:spLocks/>
          </p:cNvSpPr>
          <p:nvPr/>
        </p:nvSpPr>
        <p:spPr bwMode="auto">
          <a:xfrm>
            <a:off x="3011488" y="4430713"/>
            <a:ext cx="373062" cy="868362"/>
          </a:xfrm>
          <a:custGeom>
            <a:avLst/>
            <a:gdLst>
              <a:gd name="T0" fmla="*/ 26 w 53"/>
              <a:gd name="T1" fmla="*/ 123 h 123"/>
              <a:gd name="T2" fmla="*/ 53 w 53"/>
              <a:gd name="T3" fmla="*/ 81 h 123"/>
              <a:gd name="T4" fmla="*/ 53 w 53"/>
              <a:gd name="T5" fmla="*/ 7 h 123"/>
              <a:gd name="T6" fmla="*/ 49 w 53"/>
              <a:gd name="T7" fmla="*/ 1 h 123"/>
              <a:gd name="T8" fmla="*/ 4 w 53"/>
              <a:gd name="T9" fmla="*/ 0 h 123"/>
              <a:gd name="T10" fmla="*/ 0 w 53"/>
              <a:gd name="T11" fmla="*/ 7 h 123"/>
              <a:gd name="T12" fmla="*/ 0 w 53"/>
              <a:gd name="T13" fmla="*/ 84 h 123"/>
              <a:gd name="T14" fmla="*/ 26 w 53"/>
              <a:gd name="T15" fmla="*/ 12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" h="123">
                <a:moveTo>
                  <a:pt x="26" y="123"/>
                </a:moveTo>
                <a:cubicBezTo>
                  <a:pt x="53" y="81"/>
                  <a:pt x="53" y="81"/>
                  <a:pt x="53" y="81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4"/>
                  <a:pt x="51" y="1"/>
                  <a:pt x="49" y="1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84"/>
                  <a:pt x="0" y="84"/>
                  <a:pt x="0" y="84"/>
                </a:cubicBezTo>
                <a:lnTo>
                  <a:pt x="26" y="123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Freeform 38"/>
          <p:cNvSpPr>
            <a:spLocks/>
          </p:cNvSpPr>
          <p:nvPr/>
        </p:nvSpPr>
        <p:spPr bwMode="auto">
          <a:xfrm>
            <a:off x="3632200" y="2474913"/>
            <a:ext cx="719138" cy="749300"/>
          </a:xfrm>
          <a:custGeom>
            <a:avLst/>
            <a:gdLst>
              <a:gd name="T0" fmla="*/ 102 w 102"/>
              <a:gd name="T1" fmla="*/ 0 h 106"/>
              <a:gd name="T2" fmla="*/ 53 w 102"/>
              <a:gd name="T3" fmla="*/ 12 h 106"/>
              <a:gd name="T4" fmla="*/ 3 w 102"/>
              <a:gd name="T5" fmla="*/ 66 h 106"/>
              <a:gd name="T6" fmla="*/ 1 w 102"/>
              <a:gd name="T7" fmla="*/ 74 h 106"/>
              <a:gd name="T8" fmla="*/ 34 w 102"/>
              <a:gd name="T9" fmla="*/ 104 h 106"/>
              <a:gd name="T10" fmla="*/ 42 w 102"/>
              <a:gd name="T11" fmla="*/ 102 h 106"/>
              <a:gd name="T12" fmla="*/ 94 w 102"/>
              <a:gd name="T13" fmla="*/ 46 h 106"/>
              <a:gd name="T14" fmla="*/ 102 w 102"/>
              <a:gd name="T15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" h="106">
                <a:moveTo>
                  <a:pt x="102" y="0"/>
                </a:moveTo>
                <a:cubicBezTo>
                  <a:pt x="53" y="12"/>
                  <a:pt x="53" y="12"/>
                  <a:pt x="53" y="12"/>
                </a:cubicBezTo>
                <a:cubicBezTo>
                  <a:pt x="3" y="66"/>
                  <a:pt x="3" y="66"/>
                  <a:pt x="3" y="66"/>
                </a:cubicBezTo>
                <a:cubicBezTo>
                  <a:pt x="0" y="69"/>
                  <a:pt x="0" y="72"/>
                  <a:pt x="1" y="74"/>
                </a:cubicBezTo>
                <a:cubicBezTo>
                  <a:pt x="34" y="104"/>
                  <a:pt x="34" y="104"/>
                  <a:pt x="34" y="104"/>
                </a:cubicBezTo>
                <a:cubicBezTo>
                  <a:pt x="36" y="106"/>
                  <a:pt x="39" y="105"/>
                  <a:pt x="42" y="102"/>
                </a:cubicBezTo>
                <a:cubicBezTo>
                  <a:pt x="94" y="46"/>
                  <a:pt x="94" y="46"/>
                  <a:pt x="94" y="46"/>
                </a:cubicBezTo>
                <a:lnTo>
                  <a:pt x="102" y="0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Freeform 39"/>
          <p:cNvSpPr>
            <a:spLocks/>
          </p:cNvSpPr>
          <p:nvPr/>
        </p:nvSpPr>
        <p:spPr bwMode="auto">
          <a:xfrm>
            <a:off x="2108200" y="4105275"/>
            <a:ext cx="725488" cy="749300"/>
          </a:xfrm>
          <a:custGeom>
            <a:avLst/>
            <a:gdLst>
              <a:gd name="T0" fmla="*/ 0 w 103"/>
              <a:gd name="T1" fmla="*/ 106 h 106"/>
              <a:gd name="T2" fmla="*/ 49 w 103"/>
              <a:gd name="T3" fmla="*/ 95 h 106"/>
              <a:gd name="T4" fmla="*/ 100 w 103"/>
              <a:gd name="T5" fmla="*/ 41 h 106"/>
              <a:gd name="T6" fmla="*/ 101 w 103"/>
              <a:gd name="T7" fmla="*/ 33 h 106"/>
              <a:gd name="T8" fmla="*/ 69 w 103"/>
              <a:gd name="T9" fmla="*/ 2 h 106"/>
              <a:gd name="T10" fmla="*/ 61 w 103"/>
              <a:gd name="T11" fmla="*/ 4 h 106"/>
              <a:gd name="T12" fmla="*/ 8 w 103"/>
              <a:gd name="T13" fmla="*/ 60 h 106"/>
              <a:gd name="T14" fmla="*/ 0 w 103"/>
              <a:gd name="T15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" h="106">
                <a:moveTo>
                  <a:pt x="0" y="106"/>
                </a:moveTo>
                <a:cubicBezTo>
                  <a:pt x="49" y="95"/>
                  <a:pt x="49" y="95"/>
                  <a:pt x="49" y="95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2" y="38"/>
                  <a:pt x="103" y="34"/>
                  <a:pt x="101" y="33"/>
                </a:cubicBezTo>
                <a:cubicBezTo>
                  <a:pt x="69" y="2"/>
                  <a:pt x="69" y="2"/>
                  <a:pt x="69" y="2"/>
                </a:cubicBezTo>
                <a:cubicBezTo>
                  <a:pt x="67" y="0"/>
                  <a:pt x="63" y="1"/>
                  <a:pt x="61" y="4"/>
                </a:cubicBezTo>
                <a:cubicBezTo>
                  <a:pt x="8" y="60"/>
                  <a:pt x="8" y="60"/>
                  <a:pt x="8" y="60"/>
                </a:cubicBezTo>
                <a:lnTo>
                  <a:pt x="0" y="106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Freeform 40"/>
          <p:cNvSpPr>
            <a:spLocks/>
          </p:cNvSpPr>
          <p:nvPr/>
        </p:nvSpPr>
        <p:spPr bwMode="auto">
          <a:xfrm>
            <a:off x="3617913" y="4090988"/>
            <a:ext cx="727075" cy="741362"/>
          </a:xfrm>
          <a:custGeom>
            <a:avLst/>
            <a:gdLst>
              <a:gd name="T0" fmla="*/ 103 w 103"/>
              <a:gd name="T1" fmla="*/ 105 h 105"/>
              <a:gd name="T2" fmla="*/ 93 w 103"/>
              <a:gd name="T3" fmla="*/ 56 h 105"/>
              <a:gd name="T4" fmla="*/ 41 w 103"/>
              <a:gd name="T5" fmla="*/ 3 h 105"/>
              <a:gd name="T6" fmla="*/ 33 w 103"/>
              <a:gd name="T7" fmla="*/ 1 h 105"/>
              <a:gd name="T8" fmla="*/ 2 w 103"/>
              <a:gd name="T9" fmla="*/ 33 h 105"/>
              <a:gd name="T10" fmla="*/ 3 w 103"/>
              <a:gd name="T11" fmla="*/ 41 h 105"/>
              <a:gd name="T12" fmla="*/ 57 w 103"/>
              <a:gd name="T13" fmla="*/ 95 h 105"/>
              <a:gd name="T14" fmla="*/ 103 w 103"/>
              <a:gd name="T15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" h="105">
                <a:moveTo>
                  <a:pt x="103" y="105"/>
                </a:moveTo>
                <a:cubicBezTo>
                  <a:pt x="93" y="56"/>
                  <a:pt x="93" y="56"/>
                  <a:pt x="93" y="56"/>
                </a:cubicBezTo>
                <a:cubicBezTo>
                  <a:pt x="41" y="3"/>
                  <a:pt x="41" y="3"/>
                  <a:pt x="41" y="3"/>
                </a:cubicBezTo>
                <a:cubicBezTo>
                  <a:pt x="38" y="0"/>
                  <a:pt x="35" y="0"/>
                  <a:pt x="33" y="1"/>
                </a:cubicBezTo>
                <a:cubicBezTo>
                  <a:pt x="2" y="33"/>
                  <a:pt x="2" y="33"/>
                  <a:pt x="2" y="33"/>
                </a:cubicBezTo>
                <a:cubicBezTo>
                  <a:pt x="0" y="34"/>
                  <a:pt x="1" y="38"/>
                  <a:pt x="3" y="41"/>
                </a:cubicBezTo>
                <a:cubicBezTo>
                  <a:pt x="57" y="95"/>
                  <a:pt x="57" y="95"/>
                  <a:pt x="57" y="95"/>
                </a:cubicBezTo>
                <a:lnTo>
                  <a:pt x="103" y="105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Freeform 41"/>
          <p:cNvSpPr>
            <a:spLocks/>
          </p:cNvSpPr>
          <p:nvPr/>
        </p:nvSpPr>
        <p:spPr bwMode="auto">
          <a:xfrm>
            <a:off x="2051050" y="2497138"/>
            <a:ext cx="727075" cy="739775"/>
          </a:xfrm>
          <a:custGeom>
            <a:avLst/>
            <a:gdLst>
              <a:gd name="T0" fmla="*/ 0 w 103"/>
              <a:gd name="T1" fmla="*/ 0 h 105"/>
              <a:gd name="T2" fmla="*/ 10 w 103"/>
              <a:gd name="T3" fmla="*/ 49 h 105"/>
              <a:gd name="T4" fmla="*/ 62 w 103"/>
              <a:gd name="T5" fmla="*/ 102 h 105"/>
              <a:gd name="T6" fmla="*/ 70 w 103"/>
              <a:gd name="T7" fmla="*/ 104 h 105"/>
              <a:gd name="T8" fmla="*/ 101 w 103"/>
              <a:gd name="T9" fmla="*/ 73 h 105"/>
              <a:gd name="T10" fmla="*/ 100 w 103"/>
              <a:gd name="T11" fmla="*/ 65 h 105"/>
              <a:gd name="T12" fmla="*/ 46 w 103"/>
              <a:gd name="T13" fmla="*/ 10 h 105"/>
              <a:gd name="T14" fmla="*/ 0 w 103"/>
              <a:gd name="T15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" h="105">
                <a:moveTo>
                  <a:pt x="0" y="0"/>
                </a:moveTo>
                <a:cubicBezTo>
                  <a:pt x="10" y="49"/>
                  <a:pt x="10" y="49"/>
                  <a:pt x="10" y="49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64" y="105"/>
                  <a:pt x="68" y="105"/>
                  <a:pt x="70" y="104"/>
                </a:cubicBezTo>
                <a:cubicBezTo>
                  <a:pt x="101" y="73"/>
                  <a:pt x="101" y="73"/>
                  <a:pt x="101" y="73"/>
                </a:cubicBezTo>
                <a:cubicBezTo>
                  <a:pt x="103" y="71"/>
                  <a:pt x="103" y="68"/>
                  <a:pt x="100" y="65"/>
                </a:cubicBezTo>
                <a:cubicBezTo>
                  <a:pt x="46" y="10"/>
                  <a:pt x="46" y="10"/>
                  <a:pt x="46" y="10"/>
                </a:cubicBezTo>
                <a:lnTo>
                  <a:pt x="0" y="0"/>
                </a:lnTo>
                <a:close/>
              </a:path>
            </a:pathLst>
          </a:cu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TextBox 57"/>
          <p:cNvSpPr txBox="1"/>
          <p:nvPr/>
        </p:nvSpPr>
        <p:spPr bwMode="auto">
          <a:xfrm>
            <a:off x="5872163" y="198437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57"/>
          <p:cNvSpPr txBox="1"/>
          <p:nvPr/>
        </p:nvSpPr>
        <p:spPr bwMode="auto">
          <a:xfrm>
            <a:off x="8920163" y="198437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57"/>
          <p:cNvSpPr txBox="1"/>
          <p:nvPr/>
        </p:nvSpPr>
        <p:spPr bwMode="auto">
          <a:xfrm>
            <a:off x="5872163" y="315912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57"/>
          <p:cNvSpPr txBox="1"/>
          <p:nvPr/>
        </p:nvSpPr>
        <p:spPr bwMode="auto">
          <a:xfrm>
            <a:off x="8920163" y="315912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57"/>
          <p:cNvSpPr txBox="1"/>
          <p:nvPr/>
        </p:nvSpPr>
        <p:spPr bwMode="auto">
          <a:xfrm>
            <a:off x="5872163" y="433387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57"/>
          <p:cNvSpPr txBox="1"/>
          <p:nvPr/>
        </p:nvSpPr>
        <p:spPr bwMode="auto">
          <a:xfrm>
            <a:off x="8920163" y="433387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57" name="文本框 65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/>
          <p:cNvSpPr/>
          <p:nvPr/>
        </p:nvSpPr>
        <p:spPr>
          <a:xfrm>
            <a:off x="1096963" y="1281113"/>
            <a:ext cx="3240087" cy="501650"/>
          </a:xfrm>
          <a:prstGeom prst="rect">
            <a:avLst/>
          </a:prstGeom>
          <a:solidFill>
            <a:srgbClr val="A96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</a:rPr>
              <a:t>KEYWORDS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096963" y="1782763"/>
            <a:ext cx="3240087" cy="1658937"/>
          </a:xfrm>
          <a:prstGeom prst="rect">
            <a:avLst/>
          </a:prstGeom>
          <a:solidFill>
            <a:srgbClr val="EF5664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448175" y="1281113"/>
            <a:ext cx="3240088" cy="501650"/>
          </a:xfrm>
          <a:prstGeom prst="rect">
            <a:avLst/>
          </a:prstGeom>
          <a:solidFill>
            <a:srgbClr val="A96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</a:rPr>
              <a:t>KEYWORDS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448175" y="1782763"/>
            <a:ext cx="3240088" cy="1658937"/>
          </a:xfrm>
          <a:prstGeom prst="rect">
            <a:avLst/>
          </a:prstGeom>
          <a:solidFill>
            <a:srgbClr val="EF5664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800975" y="1281113"/>
            <a:ext cx="3240088" cy="501650"/>
          </a:xfrm>
          <a:prstGeom prst="rect">
            <a:avLst/>
          </a:prstGeom>
          <a:solidFill>
            <a:srgbClr val="A96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</a:rPr>
              <a:t>KEYWORDS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7800975" y="1782763"/>
            <a:ext cx="3240088" cy="1658937"/>
          </a:xfrm>
          <a:prstGeom prst="rect">
            <a:avLst/>
          </a:prstGeom>
          <a:solidFill>
            <a:srgbClr val="EF5664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096963" y="3667125"/>
            <a:ext cx="3240087" cy="501650"/>
          </a:xfrm>
          <a:prstGeom prst="rect">
            <a:avLst/>
          </a:prstGeom>
          <a:solidFill>
            <a:srgbClr val="A96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</a:rPr>
              <a:t>KEYWORDS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096963" y="4168775"/>
            <a:ext cx="3240087" cy="1658938"/>
          </a:xfrm>
          <a:prstGeom prst="rect">
            <a:avLst/>
          </a:prstGeom>
          <a:solidFill>
            <a:srgbClr val="EF5664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448175" y="3667125"/>
            <a:ext cx="3240088" cy="501650"/>
          </a:xfrm>
          <a:prstGeom prst="rect">
            <a:avLst/>
          </a:prstGeom>
          <a:solidFill>
            <a:srgbClr val="A96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</a:rPr>
              <a:t>KEYWORDS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448175" y="4168775"/>
            <a:ext cx="3240088" cy="1658938"/>
          </a:xfrm>
          <a:prstGeom prst="rect">
            <a:avLst/>
          </a:prstGeom>
          <a:solidFill>
            <a:srgbClr val="EF5664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7800975" y="3667125"/>
            <a:ext cx="3240088" cy="501650"/>
          </a:xfrm>
          <a:prstGeom prst="rect">
            <a:avLst/>
          </a:prstGeom>
          <a:solidFill>
            <a:srgbClr val="A96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</a:rPr>
              <a:t>KEYWORDS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800975" y="4168775"/>
            <a:ext cx="3240088" cy="1658938"/>
          </a:xfrm>
          <a:prstGeom prst="rect">
            <a:avLst/>
          </a:prstGeom>
          <a:solidFill>
            <a:srgbClr val="EF5664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9950" name="文本框 13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74872" y="2464516"/>
            <a:ext cx="1190170" cy="1190170"/>
          </a:xfrm>
          <a:custGeom>
            <a:avLst/>
            <a:gdLst>
              <a:gd name="connsiteX0" fmla="*/ 595085 w 1190170"/>
              <a:gd name="connsiteY0" fmla="*/ 0 h 1190170"/>
              <a:gd name="connsiteX1" fmla="*/ 1190170 w 1190170"/>
              <a:gd name="connsiteY1" fmla="*/ 595085 h 1190170"/>
              <a:gd name="connsiteX2" fmla="*/ 595085 w 1190170"/>
              <a:gd name="connsiteY2" fmla="*/ 1190170 h 1190170"/>
              <a:gd name="connsiteX3" fmla="*/ 0 w 1190170"/>
              <a:gd name="connsiteY3" fmla="*/ 595085 h 1190170"/>
              <a:gd name="connsiteX4" fmla="*/ 595085 w 1190170"/>
              <a:gd name="connsiteY4" fmla="*/ 0 h 1190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0170" h="1190170">
                <a:moveTo>
                  <a:pt x="595085" y="0"/>
                </a:moveTo>
                <a:cubicBezTo>
                  <a:pt x="923741" y="0"/>
                  <a:pt x="1190170" y="266429"/>
                  <a:pt x="1190170" y="595085"/>
                </a:cubicBezTo>
                <a:cubicBezTo>
                  <a:pt x="1190170" y="923741"/>
                  <a:pt x="923741" y="1190170"/>
                  <a:pt x="595085" y="1190170"/>
                </a:cubicBezTo>
                <a:cubicBezTo>
                  <a:pt x="266429" y="1190170"/>
                  <a:pt x="0" y="923741"/>
                  <a:pt x="0" y="595085"/>
                </a:cubicBezTo>
                <a:cubicBezTo>
                  <a:pt x="0" y="266429"/>
                  <a:pt x="266429" y="0"/>
                  <a:pt x="595085" y="0"/>
                </a:cubicBezTo>
                <a:close/>
              </a:path>
            </a:pathLst>
          </a:custGeom>
          <a:solidFill>
            <a:srgbClr val="357879"/>
          </a:solidFill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92600" y="4108256"/>
            <a:ext cx="1767116" cy="1767116"/>
          </a:xfrm>
          <a:custGeom>
            <a:avLst/>
            <a:gdLst>
              <a:gd name="connsiteX0" fmla="*/ 883558 w 1767116"/>
              <a:gd name="connsiteY0" fmla="*/ 0 h 1767116"/>
              <a:gd name="connsiteX1" fmla="*/ 1767116 w 1767116"/>
              <a:gd name="connsiteY1" fmla="*/ 883558 h 1767116"/>
              <a:gd name="connsiteX2" fmla="*/ 883558 w 1767116"/>
              <a:gd name="connsiteY2" fmla="*/ 1767116 h 1767116"/>
              <a:gd name="connsiteX3" fmla="*/ 0 w 1767116"/>
              <a:gd name="connsiteY3" fmla="*/ 883558 h 1767116"/>
              <a:gd name="connsiteX4" fmla="*/ 883558 w 1767116"/>
              <a:gd name="connsiteY4" fmla="*/ 0 h 1767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7116" h="1767116">
                <a:moveTo>
                  <a:pt x="883558" y="0"/>
                </a:moveTo>
                <a:cubicBezTo>
                  <a:pt x="1371534" y="0"/>
                  <a:pt x="1767116" y="395582"/>
                  <a:pt x="1767116" y="883558"/>
                </a:cubicBezTo>
                <a:cubicBezTo>
                  <a:pt x="1767116" y="1371534"/>
                  <a:pt x="1371534" y="1767116"/>
                  <a:pt x="883558" y="1767116"/>
                </a:cubicBezTo>
                <a:cubicBezTo>
                  <a:pt x="395582" y="1767116"/>
                  <a:pt x="0" y="1371534"/>
                  <a:pt x="0" y="883558"/>
                </a:cubicBezTo>
                <a:cubicBezTo>
                  <a:pt x="0" y="395582"/>
                  <a:pt x="395582" y="0"/>
                  <a:pt x="883558" y="0"/>
                </a:cubicBezTo>
                <a:close/>
              </a:path>
            </a:pathLst>
          </a:custGeom>
          <a:solidFill>
            <a:srgbClr val="357879"/>
          </a:solidFill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63586" y="1230800"/>
            <a:ext cx="2612572" cy="2612572"/>
          </a:xfrm>
          <a:custGeom>
            <a:avLst/>
            <a:gdLst>
              <a:gd name="connsiteX0" fmla="*/ 1306286 w 2612572"/>
              <a:gd name="connsiteY0" fmla="*/ 0 h 2612572"/>
              <a:gd name="connsiteX1" fmla="*/ 2612572 w 2612572"/>
              <a:gd name="connsiteY1" fmla="*/ 1306286 h 2612572"/>
              <a:gd name="connsiteX2" fmla="*/ 1306286 w 2612572"/>
              <a:gd name="connsiteY2" fmla="*/ 2612572 h 2612572"/>
              <a:gd name="connsiteX3" fmla="*/ 0 w 2612572"/>
              <a:gd name="connsiteY3" fmla="*/ 1306286 h 2612572"/>
              <a:gd name="connsiteX4" fmla="*/ 1306286 w 2612572"/>
              <a:gd name="connsiteY4" fmla="*/ 0 h 261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2572" h="2612572">
                <a:moveTo>
                  <a:pt x="1306286" y="0"/>
                </a:moveTo>
                <a:cubicBezTo>
                  <a:pt x="2027728" y="0"/>
                  <a:pt x="2612572" y="584844"/>
                  <a:pt x="2612572" y="1306286"/>
                </a:cubicBezTo>
                <a:cubicBezTo>
                  <a:pt x="2612572" y="2027728"/>
                  <a:pt x="2027728" y="2612572"/>
                  <a:pt x="1306286" y="2612572"/>
                </a:cubicBezTo>
                <a:cubicBezTo>
                  <a:pt x="584844" y="2612572"/>
                  <a:pt x="0" y="2027728"/>
                  <a:pt x="0" y="1306286"/>
                </a:cubicBezTo>
                <a:cubicBezTo>
                  <a:pt x="0" y="584844"/>
                  <a:pt x="584844" y="0"/>
                  <a:pt x="1306286" y="0"/>
                </a:cubicBezTo>
                <a:close/>
              </a:path>
            </a:pathLst>
          </a:custGeom>
          <a:solidFill>
            <a:srgbClr val="357879"/>
          </a:solidFill>
        </p:spPr>
      </p:pic>
      <p:sp>
        <p:nvSpPr>
          <p:cNvPr id="23" name="椭圆 22"/>
          <p:cNvSpPr/>
          <p:nvPr/>
        </p:nvSpPr>
        <p:spPr>
          <a:xfrm>
            <a:off x="9439275" y="3284538"/>
            <a:ext cx="755650" cy="754062"/>
          </a:xfrm>
          <a:prstGeom prst="ellipse">
            <a:avLst/>
          </a:prstGeom>
          <a:solidFill>
            <a:srgbClr val="A96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861675" y="3730625"/>
            <a:ext cx="377825" cy="377825"/>
          </a:xfrm>
          <a:prstGeom prst="ellipse">
            <a:avLst/>
          </a:pr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040688" y="4119563"/>
            <a:ext cx="552450" cy="550862"/>
          </a:xfrm>
          <a:prstGeom prst="ellipse">
            <a:avLst/>
          </a:pr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9626600" y="1760538"/>
            <a:ext cx="804863" cy="804862"/>
          </a:xfrm>
          <a:prstGeom prst="ellipse">
            <a:avLst/>
          </a:pr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TextBox 57"/>
          <p:cNvSpPr txBox="1"/>
          <p:nvPr/>
        </p:nvSpPr>
        <p:spPr bwMode="auto">
          <a:xfrm>
            <a:off x="711200" y="204470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57"/>
          <p:cNvSpPr txBox="1"/>
          <p:nvPr/>
        </p:nvSpPr>
        <p:spPr bwMode="auto">
          <a:xfrm>
            <a:off x="3759200" y="204470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57"/>
          <p:cNvSpPr txBox="1"/>
          <p:nvPr/>
        </p:nvSpPr>
        <p:spPr bwMode="auto">
          <a:xfrm>
            <a:off x="711200" y="321945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57"/>
          <p:cNvSpPr txBox="1"/>
          <p:nvPr/>
        </p:nvSpPr>
        <p:spPr bwMode="auto">
          <a:xfrm>
            <a:off x="3759200" y="321945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57"/>
          <p:cNvSpPr txBox="1"/>
          <p:nvPr/>
        </p:nvSpPr>
        <p:spPr bwMode="auto">
          <a:xfrm>
            <a:off x="711200" y="439420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57"/>
          <p:cNvSpPr txBox="1"/>
          <p:nvPr/>
        </p:nvSpPr>
        <p:spPr bwMode="auto">
          <a:xfrm>
            <a:off x="3759200" y="439420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75" name="文本框 14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990979" y="1989316"/>
            <a:ext cx="6905624" cy="3076128"/>
            <a:chOff x="777876" y="2909888"/>
            <a:chExt cx="7348537" cy="3273425"/>
          </a:xfrm>
          <a:solidFill>
            <a:srgbClr val="A962AA"/>
          </a:solidFill>
        </p:grpSpPr>
        <p:sp>
          <p:nvSpPr>
            <p:cNvPr id="67" name="Freeform 29"/>
            <p:cNvSpPr>
              <a:spLocks noEditPoints="1"/>
            </p:cNvSpPr>
            <p:nvPr/>
          </p:nvSpPr>
          <p:spPr bwMode="auto">
            <a:xfrm>
              <a:off x="777876" y="2909888"/>
              <a:ext cx="479425" cy="1417638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9 h 100"/>
                <a:gd name="T4" fmla="*/ 17 w 34"/>
                <a:gd name="T5" fmla="*/ 0 h 100"/>
                <a:gd name="T6" fmla="*/ 7 w 34"/>
                <a:gd name="T7" fmla="*/ 9 h 100"/>
                <a:gd name="T8" fmla="*/ 17 w 34"/>
                <a:gd name="T9" fmla="*/ 19 h 100"/>
                <a:gd name="T10" fmla="*/ 25 w 34"/>
                <a:gd name="T11" fmla="*/ 22 h 100"/>
                <a:gd name="T12" fmla="*/ 10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4 h 100"/>
                <a:gd name="T20" fmla="*/ 8 w 34"/>
                <a:gd name="T21" fmla="*/ 92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2 h 100"/>
                <a:gd name="T28" fmla="*/ 26 w 34"/>
                <a:gd name="T29" fmla="*/ 64 h 100"/>
                <a:gd name="T30" fmla="*/ 34 w 34"/>
                <a:gd name="T31" fmla="*/ 57 h 100"/>
                <a:gd name="T32" fmla="*/ 34 w 34"/>
                <a:gd name="T33" fmla="*/ 30 h 100"/>
                <a:gd name="T34" fmla="*/ 25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7" y="15"/>
                    <a:pt x="27" y="9"/>
                  </a:cubicBezTo>
                  <a:cubicBezTo>
                    <a:pt x="27" y="4"/>
                    <a:pt x="22" y="0"/>
                    <a:pt x="17" y="0"/>
                  </a:cubicBezTo>
                  <a:cubicBezTo>
                    <a:pt x="12" y="0"/>
                    <a:pt x="7" y="4"/>
                    <a:pt x="7" y="9"/>
                  </a:cubicBezTo>
                  <a:cubicBezTo>
                    <a:pt x="7" y="15"/>
                    <a:pt x="12" y="19"/>
                    <a:pt x="17" y="19"/>
                  </a:cubicBezTo>
                  <a:close/>
                  <a:moveTo>
                    <a:pt x="25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8" name="Freeform 30"/>
            <p:cNvSpPr>
              <a:spLocks noEditPoints="1"/>
            </p:cNvSpPr>
            <p:nvPr/>
          </p:nvSpPr>
          <p:spPr bwMode="auto">
            <a:xfrm>
              <a:off x="1538288" y="2909888"/>
              <a:ext cx="481013" cy="1417638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9 h 100"/>
                <a:gd name="T4" fmla="*/ 17 w 34"/>
                <a:gd name="T5" fmla="*/ 0 h 100"/>
                <a:gd name="T6" fmla="*/ 8 w 34"/>
                <a:gd name="T7" fmla="*/ 9 h 100"/>
                <a:gd name="T8" fmla="*/ 17 w 34"/>
                <a:gd name="T9" fmla="*/ 19 h 100"/>
                <a:gd name="T10" fmla="*/ 25 w 34"/>
                <a:gd name="T11" fmla="*/ 22 h 100"/>
                <a:gd name="T12" fmla="*/ 10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4 h 100"/>
                <a:gd name="T20" fmla="*/ 8 w 34"/>
                <a:gd name="T21" fmla="*/ 92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2 h 100"/>
                <a:gd name="T28" fmla="*/ 26 w 34"/>
                <a:gd name="T29" fmla="*/ 64 h 100"/>
                <a:gd name="T30" fmla="*/ 34 w 34"/>
                <a:gd name="T31" fmla="*/ 57 h 100"/>
                <a:gd name="T32" fmla="*/ 34 w 34"/>
                <a:gd name="T33" fmla="*/ 30 h 100"/>
                <a:gd name="T34" fmla="*/ 25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7" y="15"/>
                    <a:pt x="27" y="9"/>
                  </a:cubicBezTo>
                  <a:cubicBezTo>
                    <a:pt x="27" y="4"/>
                    <a:pt x="22" y="0"/>
                    <a:pt x="17" y="0"/>
                  </a:cubicBezTo>
                  <a:cubicBezTo>
                    <a:pt x="12" y="0"/>
                    <a:pt x="8" y="4"/>
                    <a:pt x="8" y="9"/>
                  </a:cubicBezTo>
                  <a:cubicBezTo>
                    <a:pt x="8" y="15"/>
                    <a:pt x="12" y="19"/>
                    <a:pt x="17" y="19"/>
                  </a:cubicBezTo>
                  <a:close/>
                  <a:moveTo>
                    <a:pt x="25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1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9" name="Freeform 31"/>
            <p:cNvSpPr>
              <a:spLocks noEditPoints="1"/>
            </p:cNvSpPr>
            <p:nvPr/>
          </p:nvSpPr>
          <p:spPr bwMode="auto">
            <a:xfrm>
              <a:off x="2300288" y="2909888"/>
              <a:ext cx="479425" cy="1417638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9 h 100"/>
                <a:gd name="T4" fmla="*/ 17 w 34"/>
                <a:gd name="T5" fmla="*/ 0 h 100"/>
                <a:gd name="T6" fmla="*/ 8 w 34"/>
                <a:gd name="T7" fmla="*/ 9 h 100"/>
                <a:gd name="T8" fmla="*/ 17 w 34"/>
                <a:gd name="T9" fmla="*/ 19 h 100"/>
                <a:gd name="T10" fmla="*/ 25 w 34"/>
                <a:gd name="T11" fmla="*/ 22 h 100"/>
                <a:gd name="T12" fmla="*/ 10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4 h 100"/>
                <a:gd name="T20" fmla="*/ 8 w 34"/>
                <a:gd name="T21" fmla="*/ 92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2 h 100"/>
                <a:gd name="T28" fmla="*/ 26 w 34"/>
                <a:gd name="T29" fmla="*/ 64 h 100"/>
                <a:gd name="T30" fmla="*/ 34 w 34"/>
                <a:gd name="T31" fmla="*/ 57 h 100"/>
                <a:gd name="T32" fmla="*/ 34 w 34"/>
                <a:gd name="T33" fmla="*/ 30 h 100"/>
                <a:gd name="T34" fmla="*/ 25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3" y="19"/>
                    <a:pt x="27" y="15"/>
                    <a:pt x="27" y="9"/>
                  </a:cubicBezTo>
                  <a:cubicBezTo>
                    <a:pt x="27" y="4"/>
                    <a:pt x="23" y="0"/>
                    <a:pt x="17" y="0"/>
                  </a:cubicBezTo>
                  <a:cubicBezTo>
                    <a:pt x="12" y="0"/>
                    <a:pt x="8" y="4"/>
                    <a:pt x="8" y="9"/>
                  </a:cubicBezTo>
                  <a:cubicBezTo>
                    <a:pt x="8" y="15"/>
                    <a:pt x="12" y="19"/>
                    <a:pt x="17" y="19"/>
                  </a:cubicBezTo>
                  <a:close/>
                  <a:moveTo>
                    <a:pt x="25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5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3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1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0" name="Freeform 32"/>
            <p:cNvSpPr>
              <a:spLocks noEditPoints="1"/>
            </p:cNvSpPr>
            <p:nvPr/>
          </p:nvSpPr>
          <p:spPr bwMode="auto">
            <a:xfrm>
              <a:off x="3062288" y="2909888"/>
              <a:ext cx="479425" cy="1417638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9 h 100"/>
                <a:gd name="T4" fmla="*/ 17 w 34"/>
                <a:gd name="T5" fmla="*/ 0 h 100"/>
                <a:gd name="T6" fmla="*/ 8 w 34"/>
                <a:gd name="T7" fmla="*/ 9 h 100"/>
                <a:gd name="T8" fmla="*/ 17 w 34"/>
                <a:gd name="T9" fmla="*/ 19 h 100"/>
                <a:gd name="T10" fmla="*/ 25 w 34"/>
                <a:gd name="T11" fmla="*/ 22 h 100"/>
                <a:gd name="T12" fmla="*/ 10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9 w 34"/>
                <a:gd name="T19" fmla="*/ 64 h 100"/>
                <a:gd name="T20" fmla="*/ 9 w 34"/>
                <a:gd name="T21" fmla="*/ 92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2 h 100"/>
                <a:gd name="T28" fmla="*/ 26 w 34"/>
                <a:gd name="T29" fmla="*/ 64 h 100"/>
                <a:gd name="T30" fmla="*/ 34 w 34"/>
                <a:gd name="T31" fmla="*/ 57 h 100"/>
                <a:gd name="T32" fmla="*/ 34 w 34"/>
                <a:gd name="T33" fmla="*/ 30 h 100"/>
                <a:gd name="T34" fmla="*/ 25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3" y="19"/>
                    <a:pt x="27" y="15"/>
                    <a:pt x="27" y="9"/>
                  </a:cubicBezTo>
                  <a:cubicBezTo>
                    <a:pt x="27" y="4"/>
                    <a:pt x="23" y="0"/>
                    <a:pt x="17" y="0"/>
                  </a:cubicBezTo>
                  <a:cubicBezTo>
                    <a:pt x="12" y="0"/>
                    <a:pt x="8" y="4"/>
                    <a:pt x="8" y="9"/>
                  </a:cubicBezTo>
                  <a:cubicBezTo>
                    <a:pt x="8" y="15"/>
                    <a:pt x="12" y="19"/>
                    <a:pt x="17" y="19"/>
                  </a:cubicBezTo>
                  <a:close/>
                  <a:moveTo>
                    <a:pt x="25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5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9" y="64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3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1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Freeform 33"/>
            <p:cNvSpPr>
              <a:spLocks noEditPoints="1"/>
            </p:cNvSpPr>
            <p:nvPr/>
          </p:nvSpPr>
          <p:spPr bwMode="auto">
            <a:xfrm>
              <a:off x="3838576" y="2909888"/>
              <a:ext cx="479425" cy="1417638"/>
            </a:xfrm>
            <a:custGeom>
              <a:avLst/>
              <a:gdLst>
                <a:gd name="T0" fmla="*/ 17 w 34"/>
                <a:gd name="T1" fmla="*/ 19 h 100"/>
                <a:gd name="T2" fmla="*/ 26 w 34"/>
                <a:gd name="T3" fmla="*/ 9 h 100"/>
                <a:gd name="T4" fmla="*/ 17 w 34"/>
                <a:gd name="T5" fmla="*/ 0 h 100"/>
                <a:gd name="T6" fmla="*/ 7 w 34"/>
                <a:gd name="T7" fmla="*/ 9 h 100"/>
                <a:gd name="T8" fmla="*/ 17 w 34"/>
                <a:gd name="T9" fmla="*/ 19 h 100"/>
                <a:gd name="T10" fmla="*/ 24 w 34"/>
                <a:gd name="T11" fmla="*/ 22 h 100"/>
                <a:gd name="T12" fmla="*/ 9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4 h 100"/>
                <a:gd name="T20" fmla="*/ 8 w 34"/>
                <a:gd name="T21" fmla="*/ 92 h 100"/>
                <a:gd name="T22" fmla="*/ 16 w 34"/>
                <a:gd name="T23" fmla="*/ 100 h 100"/>
                <a:gd name="T24" fmla="*/ 17 w 34"/>
                <a:gd name="T25" fmla="*/ 100 h 100"/>
                <a:gd name="T26" fmla="*/ 25 w 34"/>
                <a:gd name="T27" fmla="*/ 92 h 100"/>
                <a:gd name="T28" fmla="*/ 25 w 34"/>
                <a:gd name="T29" fmla="*/ 64 h 100"/>
                <a:gd name="T30" fmla="*/ 34 w 34"/>
                <a:gd name="T31" fmla="*/ 57 h 100"/>
                <a:gd name="T32" fmla="*/ 34 w 34"/>
                <a:gd name="T33" fmla="*/ 30 h 100"/>
                <a:gd name="T34" fmla="*/ 24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6" y="15"/>
                    <a:pt x="26" y="9"/>
                  </a:cubicBezTo>
                  <a:cubicBezTo>
                    <a:pt x="26" y="4"/>
                    <a:pt x="22" y="0"/>
                    <a:pt x="17" y="0"/>
                  </a:cubicBezTo>
                  <a:cubicBezTo>
                    <a:pt x="11" y="0"/>
                    <a:pt x="7" y="4"/>
                    <a:pt x="7" y="9"/>
                  </a:cubicBezTo>
                  <a:cubicBezTo>
                    <a:pt x="7" y="15"/>
                    <a:pt x="11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1" y="100"/>
                    <a:pt x="16" y="100"/>
                  </a:cubicBezTo>
                  <a:cubicBezTo>
                    <a:pt x="17" y="100"/>
                    <a:pt x="17" y="100"/>
                    <a:pt x="17" y="100"/>
                  </a:cubicBezTo>
                  <a:cubicBezTo>
                    <a:pt x="22" y="100"/>
                    <a:pt x="25" y="97"/>
                    <a:pt x="25" y="92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29" y="22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2" name="Freeform 34"/>
            <p:cNvSpPr>
              <a:spLocks noEditPoints="1"/>
            </p:cNvSpPr>
            <p:nvPr/>
          </p:nvSpPr>
          <p:spPr bwMode="auto">
            <a:xfrm>
              <a:off x="4600576" y="2909888"/>
              <a:ext cx="479425" cy="1417638"/>
            </a:xfrm>
            <a:custGeom>
              <a:avLst/>
              <a:gdLst>
                <a:gd name="T0" fmla="*/ 17 w 34"/>
                <a:gd name="T1" fmla="*/ 19 h 100"/>
                <a:gd name="T2" fmla="*/ 26 w 34"/>
                <a:gd name="T3" fmla="*/ 9 h 100"/>
                <a:gd name="T4" fmla="*/ 17 w 34"/>
                <a:gd name="T5" fmla="*/ 0 h 100"/>
                <a:gd name="T6" fmla="*/ 7 w 34"/>
                <a:gd name="T7" fmla="*/ 9 h 100"/>
                <a:gd name="T8" fmla="*/ 17 w 34"/>
                <a:gd name="T9" fmla="*/ 19 h 100"/>
                <a:gd name="T10" fmla="*/ 24 w 34"/>
                <a:gd name="T11" fmla="*/ 22 h 100"/>
                <a:gd name="T12" fmla="*/ 9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4 h 100"/>
                <a:gd name="T20" fmla="*/ 8 w 34"/>
                <a:gd name="T21" fmla="*/ 92 h 100"/>
                <a:gd name="T22" fmla="*/ 16 w 34"/>
                <a:gd name="T23" fmla="*/ 100 h 100"/>
                <a:gd name="T24" fmla="*/ 18 w 34"/>
                <a:gd name="T25" fmla="*/ 100 h 100"/>
                <a:gd name="T26" fmla="*/ 25 w 34"/>
                <a:gd name="T27" fmla="*/ 92 h 100"/>
                <a:gd name="T28" fmla="*/ 25 w 34"/>
                <a:gd name="T29" fmla="*/ 64 h 100"/>
                <a:gd name="T30" fmla="*/ 34 w 34"/>
                <a:gd name="T31" fmla="*/ 57 h 100"/>
                <a:gd name="T32" fmla="*/ 34 w 34"/>
                <a:gd name="T33" fmla="*/ 30 h 100"/>
                <a:gd name="T34" fmla="*/ 24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6" y="15"/>
                    <a:pt x="26" y="9"/>
                  </a:cubicBezTo>
                  <a:cubicBezTo>
                    <a:pt x="26" y="4"/>
                    <a:pt x="22" y="0"/>
                    <a:pt x="17" y="0"/>
                  </a:cubicBezTo>
                  <a:cubicBezTo>
                    <a:pt x="11" y="0"/>
                    <a:pt x="7" y="4"/>
                    <a:pt x="7" y="9"/>
                  </a:cubicBezTo>
                  <a:cubicBezTo>
                    <a:pt x="7" y="15"/>
                    <a:pt x="11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1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5" y="97"/>
                    <a:pt x="25" y="92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29" y="22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3" name="Freeform 35"/>
            <p:cNvSpPr>
              <a:spLocks noEditPoints="1"/>
            </p:cNvSpPr>
            <p:nvPr/>
          </p:nvSpPr>
          <p:spPr bwMode="auto">
            <a:xfrm>
              <a:off x="5362576" y="2909888"/>
              <a:ext cx="479425" cy="1417638"/>
            </a:xfrm>
            <a:custGeom>
              <a:avLst/>
              <a:gdLst>
                <a:gd name="T0" fmla="*/ 17 w 34"/>
                <a:gd name="T1" fmla="*/ 19 h 100"/>
                <a:gd name="T2" fmla="*/ 26 w 34"/>
                <a:gd name="T3" fmla="*/ 9 h 100"/>
                <a:gd name="T4" fmla="*/ 17 w 34"/>
                <a:gd name="T5" fmla="*/ 0 h 100"/>
                <a:gd name="T6" fmla="*/ 7 w 34"/>
                <a:gd name="T7" fmla="*/ 9 h 100"/>
                <a:gd name="T8" fmla="*/ 17 w 34"/>
                <a:gd name="T9" fmla="*/ 19 h 100"/>
                <a:gd name="T10" fmla="*/ 24 w 34"/>
                <a:gd name="T11" fmla="*/ 22 h 100"/>
                <a:gd name="T12" fmla="*/ 9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4 h 100"/>
                <a:gd name="T20" fmla="*/ 8 w 34"/>
                <a:gd name="T21" fmla="*/ 92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2 h 100"/>
                <a:gd name="T28" fmla="*/ 26 w 34"/>
                <a:gd name="T29" fmla="*/ 64 h 100"/>
                <a:gd name="T30" fmla="*/ 34 w 34"/>
                <a:gd name="T31" fmla="*/ 57 h 100"/>
                <a:gd name="T32" fmla="*/ 34 w 34"/>
                <a:gd name="T33" fmla="*/ 30 h 100"/>
                <a:gd name="T34" fmla="*/ 24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6" y="15"/>
                    <a:pt x="26" y="9"/>
                  </a:cubicBezTo>
                  <a:cubicBezTo>
                    <a:pt x="26" y="4"/>
                    <a:pt x="22" y="0"/>
                    <a:pt x="17" y="0"/>
                  </a:cubicBezTo>
                  <a:cubicBezTo>
                    <a:pt x="11" y="0"/>
                    <a:pt x="7" y="4"/>
                    <a:pt x="7" y="9"/>
                  </a:cubicBezTo>
                  <a:cubicBezTo>
                    <a:pt x="7" y="15"/>
                    <a:pt x="11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1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29" y="22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4" name="Freeform 36"/>
            <p:cNvSpPr>
              <a:spLocks noEditPoints="1"/>
            </p:cNvSpPr>
            <p:nvPr/>
          </p:nvSpPr>
          <p:spPr bwMode="auto">
            <a:xfrm>
              <a:off x="6122988" y="2909888"/>
              <a:ext cx="481013" cy="1417638"/>
            </a:xfrm>
            <a:custGeom>
              <a:avLst/>
              <a:gdLst>
                <a:gd name="T0" fmla="*/ 17 w 34"/>
                <a:gd name="T1" fmla="*/ 19 h 100"/>
                <a:gd name="T2" fmla="*/ 26 w 34"/>
                <a:gd name="T3" fmla="*/ 9 h 100"/>
                <a:gd name="T4" fmla="*/ 17 w 34"/>
                <a:gd name="T5" fmla="*/ 0 h 100"/>
                <a:gd name="T6" fmla="*/ 7 w 34"/>
                <a:gd name="T7" fmla="*/ 9 h 100"/>
                <a:gd name="T8" fmla="*/ 17 w 34"/>
                <a:gd name="T9" fmla="*/ 19 h 100"/>
                <a:gd name="T10" fmla="*/ 24 w 34"/>
                <a:gd name="T11" fmla="*/ 22 h 100"/>
                <a:gd name="T12" fmla="*/ 9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4 h 100"/>
                <a:gd name="T20" fmla="*/ 8 w 34"/>
                <a:gd name="T21" fmla="*/ 92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2 h 100"/>
                <a:gd name="T28" fmla="*/ 26 w 34"/>
                <a:gd name="T29" fmla="*/ 64 h 100"/>
                <a:gd name="T30" fmla="*/ 34 w 34"/>
                <a:gd name="T31" fmla="*/ 57 h 100"/>
                <a:gd name="T32" fmla="*/ 34 w 34"/>
                <a:gd name="T33" fmla="*/ 30 h 100"/>
                <a:gd name="T34" fmla="*/ 24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6" y="15"/>
                    <a:pt x="26" y="9"/>
                  </a:cubicBezTo>
                  <a:cubicBezTo>
                    <a:pt x="26" y="4"/>
                    <a:pt x="22" y="0"/>
                    <a:pt x="17" y="0"/>
                  </a:cubicBezTo>
                  <a:cubicBezTo>
                    <a:pt x="12" y="0"/>
                    <a:pt x="7" y="4"/>
                    <a:pt x="7" y="9"/>
                  </a:cubicBezTo>
                  <a:cubicBezTo>
                    <a:pt x="7" y="15"/>
                    <a:pt x="12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0" y="22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5" name="Freeform 37"/>
            <p:cNvSpPr>
              <a:spLocks noEditPoints="1"/>
            </p:cNvSpPr>
            <p:nvPr/>
          </p:nvSpPr>
          <p:spPr bwMode="auto">
            <a:xfrm>
              <a:off x="6884988" y="2909888"/>
              <a:ext cx="479425" cy="1417638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9 h 100"/>
                <a:gd name="T4" fmla="*/ 17 w 34"/>
                <a:gd name="T5" fmla="*/ 0 h 100"/>
                <a:gd name="T6" fmla="*/ 7 w 34"/>
                <a:gd name="T7" fmla="*/ 9 h 100"/>
                <a:gd name="T8" fmla="*/ 17 w 34"/>
                <a:gd name="T9" fmla="*/ 19 h 100"/>
                <a:gd name="T10" fmla="*/ 24 w 34"/>
                <a:gd name="T11" fmla="*/ 22 h 100"/>
                <a:gd name="T12" fmla="*/ 9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4 h 100"/>
                <a:gd name="T20" fmla="*/ 8 w 34"/>
                <a:gd name="T21" fmla="*/ 92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2 h 100"/>
                <a:gd name="T28" fmla="*/ 26 w 34"/>
                <a:gd name="T29" fmla="*/ 64 h 100"/>
                <a:gd name="T30" fmla="*/ 34 w 34"/>
                <a:gd name="T31" fmla="*/ 57 h 100"/>
                <a:gd name="T32" fmla="*/ 34 w 34"/>
                <a:gd name="T33" fmla="*/ 30 h 100"/>
                <a:gd name="T34" fmla="*/ 24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7" y="15"/>
                    <a:pt x="27" y="9"/>
                  </a:cubicBezTo>
                  <a:cubicBezTo>
                    <a:pt x="27" y="4"/>
                    <a:pt x="22" y="0"/>
                    <a:pt x="17" y="0"/>
                  </a:cubicBezTo>
                  <a:cubicBezTo>
                    <a:pt x="12" y="0"/>
                    <a:pt x="7" y="4"/>
                    <a:pt x="7" y="9"/>
                  </a:cubicBezTo>
                  <a:cubicBezTo>
                    <a:pt x="7" y="15"/>
                    <a:pt x="12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0" y="22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7646988" y="2909888"/>
              <a:ext cx="479425" cy="1417638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9 h 100"/>
                <a:gd name="T4" fmla="*/ 17 w 34"/>
                <a:gd name="T5" fmla="*/ 0 h 100"/>
                <a:gd name="T6" fmla="*/ 8 w 34"/>
                <a:gd name="T7" fmla="*/ 9 h 100"/>
                <a:gd name="T8" fmla="*/ 17 w 34"/>
                <a:gd name="T9" fmla="*/ 19 h 100"/>
                <a:gd name="T10" fmla="*/ 25 w 34"/>
                <a:gd name="T11" fmla="*/ 22 h 100"/>
                <a:gd name="T12" fmla="*/ 10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4 h 100"/>
                <a:gd name="T20" fmla="*/ 8 w 34"/>
                <a:gd name="T21" fmla="*/ 92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2 h 100"/>
                <a:gd name="T28" fmla="*/ 26 w 34"/>
                <a:gd name="T29" fmla="*/ 64 h 100"/>
                <a:gd name="T30" fmla="*/ 34 w 34"/>
                <a:gd name="T31" fmla="*/ 57 h 100"/>
                <a:gd name="T32" fmla="*/ 34 w 34"/>
                <a:gd name="T33" fmla="*/ 30 h 100"/>
                <a:gd name="T34" fmla="*/ 25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7" y="15"/>
                    <a:pt x="27" y="9"/>
                  </a:cubicBezTo>
                  <a:cubicBezTo>
                    <a:pt x="27" y="4"/>
                    <a:pt x="22" y="0"/>
                    <a:pt x="17" y="0"/>
                  </a:cubicBezTo>
                  <a:cubicBezTo>
                    <a:pt x="12" y="0"/>
                    <a:pt x="8" y="4"/>
                    <a:pt x="8" y="9"/>
                  </a:cubicBezTo>
                  <a:cubicBezTo>
                    <a:pt x="8" y="15"/>
                    <a:pt x="12" y="19"/>
                    <a:pt x="17" y="19"/>
                  </a:cubicBezTo>
                  <a:close/>
                  <a:moveTo>
                    <a:pt x="25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1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7" name="Freeform 39"/>
            <p:cNvSpPr>
              <a:spLocks noEditPoints="1"/>
            </p:cNvSpPr>
            <p:nvPr/>
          </p:nvSpPr>
          <p:spPr bwMode="auto">
            <a:xfrm>
              <a:off x="777876" y="4767263"/>
              <a:ext cx="479425" cy="1416050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10 h 100"/>
                <a:gd name="T4" fmla="*/ 17 w 34"/>
                <a:gd name="T5" fmla="*/ 0 h 100"/>
                <a:gd name="T6" fmla="*/ 7 w 34"/>
                <a:gd name="T7" fmla="*/ 10 h 100"/>
                <a:gd name="T8" fmla="*/ 17 w 34"/>
                <a:gd name="T9" fmla="*/ 19 h 100"/>
                <a:gd name="T10" fmla="*/ 25 w 34"/>
                <a:gd name="T11" fmla="*/ 22 h 100"/>
                <a:gd name="T12" fmla="*/ 10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5 h 100"/>
                <a:gd name="T20" fmla="*/ 8 w 34"/>
                <a:gd name="T21" fmla="*/ 93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3 h 100"/>
                <a:gd name="T28" fmla="*/ 26 w 34"/>
                <a:gd name="T29" fmla="*/ 65 h 100"/>
                <a:gd name="T30" fmla="*/ 34 w 34"/>
                <a:gd name="T31" fmla="*/ 57 h 100"/>
                <a:gd name="T32" fmla="*/ 34 w 34"/>
                <a:gd name="T33" fmla="*/ 30 h 100"/>
                <a:gd name="T34" fmla="*/ 25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7" y="15"/>
                    <a:pt x="27" y="10"/>
                  </a:cubicBezTo>
                  <a:cubicBezTo>
                    <a:pt x="27" y="4"/>
                    <a:pt x="22" y="0"/>
                    <a:pt x="17" y="0"/>
                  </a:cubicBezTo>
                  <a:cubicBezTo>
                    <a:pt x="12" y="0"/>
                    <a:pt x="7" y="4"/>
                    <a:pt x="7" y="10"/>
                  </a:cubicBezTo>
                  <a:cubicBezTo>
                    <a:pt x="7" y="15"/>
                    <a:pt x="12" y="19"/>
                    <a:pt x="17" y="19"/>
                  </a:cubicBezTo>
                  <a:close/>
                  <a:moveTo>
                    <a:pt x="25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4" y="22"/>
                    <a:pt x="0" y="26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6"/>
                    <a:pt x="3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" name="Freeform 40"/>
            <p:cNvSpPr>
              <a:spLocks noEditPoints="1"/>
            </p:cNvSpPr>
            <p:nvPr/>
          </p:nvSpPr>
          <p:spPr bwMode="auto">
            <a:xfrm>
              <a:off x="1538288" y="4767263"/>
              <a:ext cx="481013" cy="1416050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10 h 100"/>
                <a:gd name="T4" fmla="*/ 17 w 34"/>
                <a:gd name="T5" fmla="*/ 0 h 100"/>
                <a:gd name="T6" fmla="*/ 8 w 34"/>
                <a:gd name="T7" fmla="*/ 10 h 100"/>
                <a:gd name="T8" fmla="*/ 17 w 34"/>
                <a:gd name="T9" fmla="*/ 19 h 100"/>
                <a:gd name="T10" fmla="*/ 25 w 34"/>
                <a:gd name="T11" fmla="*/ 22 h 100"/>
                <a:gd name="T12" fmla="*/ 10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5 h 100"/>
                <a:gd name="T20" fmla="*/ 8 w 34"/>
                <a:gd name="T21" fmla="*/ 93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3 h 100"/>
                <a:gd name="T28" fmla="*/ 26 w 34"/>
                <a:gd name="T29" fmla="*/ 65 h 100"/>
                <a:gd name="T30" fmla="*/ 34 w 34"/>
                <a:gd name="T31" fmla="*/ 57 h 100"/>
                <a:gd name="T32" fmla="*/ 34 w 34"/>
                <a:gd name="T33" fmla="*/ 30 h 100"/>
                <a:gd name="T34" fmla="*/ 25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7" y="15"/>
                    <a:pt x="27" y="10"/>
                  </a:cubicBezTo>
                  <a:cubicBezTo>
                    <a:pt x="27" y="4"/>
                    <a:pt x="22" y="0"/>
                    <a:pt x="17" y="0"/>
                  </a:cubicBezTo>
                  <a:cubicBezTo>
                    <a:pt x="12" y="0"/>
                    <a:pt x="8" y="4"/>
                    <a:pt x="8" y="10"/>
                  </a:cubicBezTo>
                  <a:cubicBezTo>
                    <a:pt x="8" y="15"/>
                    <a:pt x="12" y="19"/>
                    <a:pt x="17" y="19"/>
                  </a:cubicBezTo>
                  <a:close/>
                  <a:moveTo>
                    <a:pt x="25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4" y="22"/>
                    <a:pt x="0" y="26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31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6"/>
                    <a:pt x="3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3" name="Freeform 41"/>
            <p:cNvSpPr>
              <a:spLocks noEditPoints="1"/>
            </p:cNvSpPr>
            <p:nvPr/>
          </p:nvSpPr>
          <p:spPr bwMode="auto">
            <a:xfrm>
              <a:off x="2300288" y="4767263"/>
              <a:ext cx="479425" cy="1416050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10 h 100"/>
                <a:gd name="T4" fmla="*/ 17 w 34"/>
                <a:gd name="T5" fmla="*/ 0 h 100"/>
                <a:gd name="T6" fmla="*/ 8 w 34"/>
                <a:gd name="T7" fmla="*/ 10 h 100"/>
                <a:gd name="T8" fmla="*/ 17 w 34"/>
                <a:gd name="T9" fmla="*/ 19 h 100"/>
                <a:gd name="T10" fmla="*/ 25 w 34"/>
                <a:gd name="T11" fmla="*/ 22 h 100"/>
                <a:gd name="T12" fmla="*/ 10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5 h 100"/>
                <a:gd name="T20" fmla="*/ 8 w 34"/>
                <a:gd name="T21" fmla="*/ 93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3 h 100"/>
                <a:gd name="T28" fmla="*/ 26 w 34"/>
                <a:gd name="T29" fmla="*/ 65 h 100"/>
                <a:gd name="T30" fmla="*/ 34 w 34"/>
                <a:gd name="T31" fmla="*/ 57 h 100"/>
                <a:gd name="T32" fmla="*/ 34 w 34"/>
                <a:gd name="T33" fmla="*/ 30 h 100"/>
                <a:gd name="T34" fmla="*/ 25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3" y="19"/>
                    <a:pt x="27" y="15"/>
                    <a:pt x="27" y="10"/>
                  </a:cubicBezTo>
                  <a:cubicBezTo>
                    <a:pt x="27" y="4"/>
                    <a:pt x="23" y="0"/>
                    <a:pt x="17" y="0"/>
                  </a:cubicBezTo>
                  <a:cubicBezTo>
                    <a:pt x="12" y="0"/>
                    <a:pt x="8" y="4"/>
                    <a:pt x="8" y="10"/>
                  </a:cubicBezTo>
                  <a:cubicBezTo>
                    <a:pt x="8" y="15"/>
                    <a:pt x="12" y="19"/>
                    <a:pt x="17" y="19"/>
                  </a:cubicBezTo>
                  <a:close/>
                  <a:moveTo>
                    <a:pt x="25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5" y="22"/>
                    <a:pt x="0" y="26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3" y="100"/>
                    <a:pt x="26" y="97"/>
                    <a:pt x="26" y="9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31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6"/>
                    <a:pt x="3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4" name="Freeform 42"/>
            <p:cNvSpPr>
              <a:spLocks noEditPoints="1"/>
            </p:cNvSpPr>
            <p:nvPr/>
          </p:nvSpPr>
          <p:spPr bwMode="auto">
            <a:xfrm>
              <a:off x="3062288" y="4767263"/>
              <a:ext cx="479425" cy="1416050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10 h 100"/>
                <a:gd name="T4" fmla="*/ 17 w 34"/>
                <a:gd name="T5" fmla="*/ 0 h 100"/>
                <a:gd name="T6" fmla="*/ 8 w 34"/>
                <a:gd name="T7" fmla="*/ 10 h 100"/>
                <a:gd name="T8" fmla="*/ 17 w 34"/>
                <a:gd name="T9" fmla="*/ 19 h 100"/>
                <a:gd name="T10" fmla="*/ 25 w 34"/>
                <a:gd name="T11" fmla="*/ 22 h 100"/>
                <a:gd name="T12" fmla="*/ 10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9 w 34"/>
                <a:gd name="T19" fmla="*/ 65 h 100"/>
                <a:gd name="T20" fmla="*/ 9 w 34"/>
                <a:gd name="T21" fmla="*/ 93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3 h 100"/>
                <a:gd name="T28" fmla="*/ 26 w 34"/>
                <a:gd name="T29" fmla="*/ 65 h 100"/>
                <a:gd name="T30" fmla="*/ 34 w 34"/>
                <a:gd name="T31" fmla="*/ 57 h 100"/>
                <a:gd name="T32" fmla="*/ 34 w 34"/>
                <a:gd name="T33" fmla="*/ 30 h 100"/>
                <a:gd name="T34" fmla="*/ 25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3" y="19"/>
                    <a:pt x="27" y="15"/>
                    <a:pt x="27" y="10"/>
                  </a:cubicBezTo>
                  <a:cubicBezTo>
                    <a:pt x="27" y="4"/>
                    <a:pt x="23" y="0"/>
                    <a:pt x="17" y="0"/>
                  </a:cubicBezTo>
                  <a:cubicBezTo>
                    <a:pt x="12" y="0"/>
                    <a:pt x="8" y="4"/>
                    <a:pt x="8" y="10"/>
                  </a:cubicBezTo>
                  <a:cubicBezTo>
                    <a:pt x="8" y="15"/>
                    <a:pt x="12" y="19"/>
                    <a:pt x="17" y="19"/>
                  </a:cubicBezTo>
                  <a:close/>
                  <a:moveTo>
                    <a:pt x="25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5" y="22"/>
                    <a:pt x="0" y="26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9" y="65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9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3" y="100"/>
                    <a:pt x="26" y="97"/>
                    <a:pt x="26" y="9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31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6"/>
                    <a:pt x="30" y="22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5" name="Freeform 43"/>
            <p:cNvSpPr>
              <a:spLocks noEditPoints="1"/>
            </p:cNvSpPr>
            <p:nvPr/>
          </p:nvSpPr>
          <p:spPr bwMode="auto">
            <a:xfrm>
              <a:off x="3838576" y="4767263"/>
              <a:ext cx="479425" cy="1416050"/>
            </a:xfrm>
            <a:custGeom>
              <a:avLst/>
              <a:gdLst>
                <a:gd name="T0" fmla="*/ 17 w 34"/>
                <a:gd name="T1" fmla="*/ 19 h 100"/>
                <a:gd name="T2" fmla="*/ 26 w 34"/>
                <a:gd name="T3" fmla="*/ 10 h 100"/>
                <a:gd name="T4" fmla="*/ 17 w 34"/>
                <a:gd name="T5" fmla="*/ 0 h 100"/>
                <a:gd name="T6" fmla="*/ 7 w 34"/>
                <a:gd name="T7" fmla="*/ 10 h 100"/>
                <a:gd name="T8" fmla="*/ 17 w 34"/>
                <a:gd name="T9" fmla="*/ 19 h 100"/>
                <a:gd name="T10" fmla="*/ 24 w 34"/>
                <a:gd name="T11" fmla="*/ 22 h 100"/>
                <a:gd name="T12" fmla="*/ 9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5 h 100"/>
                <a:gd name="T20" fmla="*/ 8 w 34"/>
                <a:gd name="T21" fmla="*/ 93 h 100"/>
                <a:gd name="T22" fmla="*/ 16 w 34"/>
                <a:gd name="T23" fmla="*/ 100 h 100"/>
                <a:gd name="T24" fmla="*/ 17 w 34"/>
                <a:gd name="T25" fmla="*/ 100 h 100"/>
                <a:gd name="T26" fmla="*/ 25 w 34"/>
                <a:gd name="T27" fmla="*/ 93 h 100"/>
                <a:gd name="T28" fmla="*/ 25 w 34"/>
                <a:gd name="T29" fmla="*/ 65 h 100"/>
                <a:gd name="T30" fmla="*/ 34 w 34"/>
                <a:gd name="T31" fmla="*/ 57 h 100"/>
                <a:gd name="T32" fmla="*/ 34 w 34"/>
                <a:gd name="T33" fmla="*/ 30 h 100"/>
                <a:gd name="T34" fmla="*/ 24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6" y="15"/>
                    <a:pt x="26" y="10"/>
                  </a:cubicBezTo>
                  <a:cubicBezTo>
                    <a:pt x="26" y="4"/>
                    <a:pt x="22" y="0"/>
                    <a:pt x="17" y="0"/>
                  </a:cubicBezTo>
                  <a:cubicBezTo>
                    <a:pt x="11" y="0"/>
                    <a:pt x="7" y="4"/>
                    <a:pt x="7" y="10"/>
                  </a:cubicBezTo>
                  <a:cubicBezTo>
                    <a:pt x="7" y="15"/>
                    <a:pt x="11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6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8" y="6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7"/>
                    <a:pt x="11" y="100"/>
                    <a:pt x="16" y="100"/>
                  </a:cubicBezTo>
                  <a:cubicBezTo>
                    <a:pt x="17" y="100"/>
                    <a:pt x="17" y="100"/>
                    <a:pt x="17" y="100"/>
                  </a:cubicBezTo>
                  <a:cubicBezTo>
                    <a:pt x="22" y="100"/>
                    <a:pt x="25" y="97"/>
                    <a:pt x="25" y="93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6"/>
                    <a:pt x="29" y="22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583276" y="3734743"/>
            <a:ext cx="3313327" cy="1330701"/>
            <a:chOff x="4600576" y="4767263"/>
            <a:chExt cx="3525837" cy="1416050"/>
          </a:xfrm>
          <a:solidFill>
            <a:srgbClr val="EF5664"/>
          </a:solidFill>
        </p:grpSpPr>
        <p:sp>
          <p:nvSpPr>
            <p:cNvPr id="87" name="Freeform 44"/>
            <p:cNvSpPr>
              <a:spLocks noEditPoints="1"/>
            </p:cNvSpPr>
            <p:nvPr/>
          </p:nvSpPr>
          <p:spPr bwMode="auto">
            <a:xfrm>
              <a:off x="4600576" y="4767263"/>
              <a:ext cx="479425" cy="1416050"/>
            </a:xfrm>
            <a:custGeom>
              <a:avLst/>
              <a:gdLst>
                <a:gd name="T0" fmla="*/ 17 w 34"/>
                <a:gd name="T1" fmla="*/ 19 h 100"/>
                <a:gd name="T2" fmla="*/ 26 w 34"/>
                <a:gd name="T3" fmla="*/ 10 h 100"/>
                <a:gd name="T4" fmla="*/ 17 w 34"/>
                <a:gd name="T5" fmla="*/ 0 h 100"/>
                <a:gd name="T6" fmla="*/ 7 w 34"/>
                <a:gd name="T7" fmla="*/ 10 h 100"/>
                <a:gd name="T8" fmla="*/ 17 w 34"/>
                <a:gd name="T9" fmla="*/ 19 h 100"/>
                <a:gd name="T10" fmla="*/ 24 w 34"/>
                <a:gd name="T11" fmla="*/ 22 h 100"/>
                <a:gd name="T12" fmla="*/ 9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5 h 100"/>
                <a:gd name="T20" fmla="*/ 8 w 34"/>
                <a:gd name="T21" fmla="*/ 93 h 100"/>
                <a:gd name="T22" fmla="*/ 16 w 34"/>
                <a:gd name="T23" fmla="*/ 100 h 100"/>
                <a:gd name="T24" fmla="*/ 18 w 34"/>
                <a:gd name="T25" fmla="*/ 100 h 100"/>
                <a:gd name="T26" fmla="*/ 25 w 34"/>
                <a:gd name="T27" fmla="*/ 93 h 100"/>
                <a:gd name="T28" fmla="*/ 25 w 34"/>
                <a:gd name="T29" fmla="*/ 65 h 100"/>
                <a:gd name="T30" fmla="*/ 34 w 34"/>
                <a:gd name="T31" fmla="*/ 57 h 100"/>
                <a:gd name="T32" fmla="*/ 34 w 34"/>
                <a:gd name="T33" fmla="*/ 30 h 100"/>
                <a:gd name="T34" fmla="*/ 24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6" y="15"/>
                    <a:pt x="26" y="10"/>
                  </a:cubicBezTo>
                  <a:cubicBezTo>
                    <a:pt x="26" y="4"/>
                    <a:pt x="22" y="0"/>
                    <a:pt x="17" y="0"/>
                  </a:cubicBezTo>
                  <a:cubicBezTo>
                    <a:pt x="11" y="0"/>
                    <a:pt x="7" y="4"/>
                    <a:pt x="7" y="10"/>
                  </a:cubicBezTo>
                  <a:cubicBezTo>
                    <a:pt x="7" y="15"/>
                    <a:pt x="11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6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8" y="6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7"/>
                    <a:pt x="11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5" y="97"/>
                    <a:pt x="25" y="93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6"/>
                    <a:pt x="29" y="22"/>
                    <a:pt x="24" y="2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8" name="Freeform 45"/>
            <p:cNvSpPr>
              <a:spLocks noEditPoints="1"/>
            </p:cNvSpPr>
            <p:nvPr/>
          </p:nvSpPr>
          <p:spPr bwMode="auto">
            <a:xfrm>
              <a:off x="5362576" y="4767263"/>
              <a:ext cx="479425" cy="1416050"/>
            </a:xfrm>
            <a:custGeom>
              <a:avLst/>
              <a:gdLst>
                <a:gd name="T0" fmla="*/ 17 w 34"/>
                <a:gd name="T1" fmla="*/ 19 h 100"/>
                <a:gd name="T2" fmla="*/ 26 w 34"/>
                <a:gd name="T3" fmla="*/ 10 h 100"/>
                <a:gd name="T4" fmla="*/ 17 w 34"/>
                <a:gd name="T5" fmla="*/ 0 h 100"/>
                <a:gd name="T6" fmla="*/ 7 w 34"/>
                <a:gd name="T7" fmla="*/ 10 h 100"/>
                <a:gd name="T8" fmla="*/ 17 w 34"/>
                <a:gd name="T9" fmla="*/ 19 h 100"/>
                <a:gd name="T10" fmla="*/ 24 w 34"/>
                <a:gd name="T11" fmla="*/ 22 h 100"/>
                <a:gd name="T12" fmla="*/ 9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5 h 100"/>
                <a:gd name="T20" fmla="*/ 8 w 34"/>
                <a:gd name="T21" fmla="*/ 93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3 h 100"/>
                <a:gd name="T28" fmla="*/ 26 w 34"/>
                <a:gd name="T29" fmla="*/ 65 h 100"/>
                <a:gd name="T30" fmla="*/ 34 w 34"/>
                <a:gd name="T31" fmla="*/ 57 h 100"/>
                <a:gd name="T32" fmla="*/ 34 w 34"/>
                <a:gd name="T33" fmla="*/ 30 h 100"/>
                <a:gd name="T34" fmla="*/ 24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6" y="15"/>
                    <a:pt x="26" y="10"/>
                  </a:cubicBezTo>
                  <a:cubicBezTo>
                    <a:pt x="26" y="4"/>
                    <a:pt x="22" y="0"/>
                    <a:pt x="17" y="0"/>
                  </a:cubicBezTo>
                  <a:cubicBezTo>
                    <a:pt x="11" y="0"/>
                    <a:pt x="7" y="4"/>
                    <a:pt x="7" y="10"/>
                  </a:cubicBezTo>
                  <a:cubicBezTo>
                    <a:pt x="7" y="15"/>
                    <a:pt x="11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6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8" y="6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7"/>
                    <a:pt x="11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6"/>
                    <a:pt x="29" y="22"/>
                    <a:pt x="24" y="2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9" name="Freeform 46"/>
            <p:cNvSpPr>
              <a:spLocks noEditPoints="1"/>
            </p:cNvSpPr>
            <p:nvPr/>
          </p:nvSpPr>
          <p:spPr bwMode="auto">
            <a:xfrm>
              <a:off x="6122988" y="4767263"/>
              <a:ext cx="481013" cy="1416050"/>
            </a:xfrm>
            <a:custGeom>
              <a:avLst/>
              <a:gdLst>
                <a:gd name="T0" fmla="*/ 17 w 34"/>
                <a:gd name="T1" fmla="*/ 19 h 100"/>
                <a:gd name="T2" fmla="*/ 26 w 34"/>
                <a:gd name="T3" fmla="*/ 10 h 100"/>
                <a:gd name="T4" fmla="*/ 17 w 34"/>
                <a:gd name="T5" fmla="*/ 0 h 100"/>
                <a:gd name="T6" fmla="*/ 7 w 34"/>
                <a:gd name="T7" fmla="*/ 10 h 100"/>
                <a:gd name="T8" fmla="*/ 17 w 34"/>
                <a:gd name="T9" fmla="*/ 19 h 100"/>
                <a:gd name="T10" fmla="*/ 24 w 34"/>
                <a:gd name="T11" fmla="*/ 22 h 100"/>
                <a:gd name="T12" fmla="*/ 9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5 h 100"/>
                <a:gd name="T20" fmla="*/ 8 w 34"/>
                <a:gd name="T21" fmla="*/ 93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3 h 100"/>
                <a:gd name="T28" fmla="*/ 26 w 34"/>
                <a:gd name="T29" fmla="*/ 65 h 100"/>
                <a:gd name="T30" fmla="*/ 34 w 34"/>
                <a:gd name="T31" fmla="*/ 57 h 100"/>
                <a:gd name="T32" fmla="*/ 34 w 34"/>
                <a:gd name="T33" fmla="*/ 30 h 100"/>
                <a:gd name="T34" fmla="*/ 24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6" y="15"/>
                    <a:pt x="26" y="10"/>
                  </a:cubicBezTo>
                  <a:cubicBezTo>
                    <a:pt x="26" y="4"/>
                    <a:pt x="22" y="0"/>
                    <a:pt x="17" y="0"/>
                  </a:cubicBezTo>
                  <a:cubicBezTo>
                    <a:pt x="12" y="0"/>
                    <a:pt x="7" y="4"/>
                    <a:pt x="7" y="10"/>
                  </a:cubicBezTo>
                  <a:cubicBezTo>
                    <a:pt x="7" y="15"/>
                    <a:pt x="12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6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8" y="6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6"/>
                    <a:pt x="30" y="22"/>
                    <a:pt x="24" y="2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0" name="Freeform 47"/>
            <p:cNvSpPr>
              <a:spLocks noEditPoints="1"/>
            </p:cNvSpPr>
            <p:nvPr/>
          </p:nvSpPr>
          <p:spPr bwMode="auto">
            <a:xfrm>
              <a:off x="6884988" y="4767263"/>
              <a:ext cx="479425" cy="1416050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10 h 100"/>
                <a:gd name="T4" fmla="*/ 17 w 34"/>
                <a:gd name="T5" fmla="*/ 0 h 100"/>
                <a:gd name="T6" fmla="*/ 7 w 34"/>
                <a:gd name="T7" fmla="*/ 10 h 100"/>
                <a:gd name="T8" fmla="*/ 17 w 34"/>
                <a:gd name="T9" fmla="*/ 19 h 100"/>
                <a:gd name="T10" fmla="*/ 24 w 34"/>
                <a:gd name="T11" fmla="*/ 22 h 100"/>
                <a:gd name="T12" fmla="*/ 9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5 h 100"/>
                <a:gd name="T20" fmla="*/ 8 w 34"/>
                <a:gd name="T21" fmla="*/ 93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3 h 100"/>
                <a:gd name="T28" fmla="*/ 26 w 34"/>
                <a:gd name="T29" fmla="*/ 65 h 100"/>
                <a:gd name="T30" fmla="*/ 34 w 34"/>
                <a:gd name="T31" fmla="*/ 57 h 100"/>
                <a:gd name="T32" fmla="*/ 34 w 34"/>
                <a:gd name="T33" fmla="*/ 30 h 100"/>
                <a:gd name="T34" fmla="*/ 24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7" y="15"/>
                    <a:pt x="27" y="10"/>
                  </a:cubicBezTo>
                  <a:cubicBezTo>
                    <a:pt x="27" y="4"/>
                    <a:pt x="22" y="0"/>
                    <a:pt x="17" y="0"/>
                  </a:cubicBezTo>
                  <a:cubicBezTo>
                    <a:pt x="12" y="0"/>
                    <a:pt x="7" y="4"/>
                    <a:pt x="7" y="10"/>
                  </a:cubicBezTo>
                  <a:cubicBezTo>
                    <a:pt x="7" y="15"/>
                    <a:pt x="12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6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6"/>
                    <a:pt x="30" y="22"/>
                    <a:pt x="24" y="2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1" name="Freeform 48"/>
            <p:cNvSpPr>
              <a:spLocks noEditPoints="1"/>
            </p:cNvSpPr>
            <p:nvPr/>
          </p:nvSpPr>
          <p:spPr bwMode="auto">
            <a:xfrm>
              <a:off x="7646988" y="4767263"/>
              <a:ext cx="479425" cy="1416050"/>
            </a:xfrm>
            <a:custGeom>
              <a:avLst/>
              <a:gdLst>
                <a:gd name="T0" fmla="*/ 17 w 34"/>
                <a:gd name="T1" fmla="*/ 19 h 100"/>
                <a:gd name="T2" fmla="*/ 27 w 34"/>
                <a:gd name="T3" fmla="*/ 10 h 100"/>
                <a:gd name="T4" fmla="*/ 17 w 34"/>
                <a:gd name="T5" fmla="*/ 0 h 100"/>
                <a:gd name="T6" fmla="*/ 8 w 34"/>
                <a:gd name="T7" fmla="*/ 10 h 100"/>
                <a:gd name="T8" fmla="*/ 17 w 34"/>
                <a:gd name="T9" fmla="*/ 19 h 100"/>
                <a:gd name="T10" fmla="*/ 25 w 34"/>
                <a:gd name="T11" fmla="*/ 22 h 100"/>
                <a:gd name="T12" fmla="*/ 10 w 34"/>
                <a:gd name="T13" fmla="*/ 22 h 100"/>
                <a:gd name="T14" fmla="*/ 0 w 34"/>
                <a:gd name="T15" fmla="*/ 30 h 100"/>
                <a:gd name="T16" fmla="*/ 0 w 34"/>
                <a:gd name="T17" fmla="*/ 57 h 100"/>
                <a:gd name="T18" fmla="*/ 8 w 34"/>
                <a:gd name="T19" fmla="*/ 65 h 100"/>
                <a:gd name="T20" fmla="*/ 8 w 34"/>
                <a:gd name="T21" fmla="*/ 93 h 100"/>
                <a:gd name="T22" fmla="*/ 16 w 34"/>
                <a:gd name="T23" fmla="*/ 100 h 100"/>
                <a:gd name="T24" fmla="*/ 18 w 34"/>
                <a:gd name="T25" fmla="*/ 100 h 100"/>
                <a:gd name="T26" fmla="*/ 26 w 34"/>
                <a:gd name="T27" fmla="*/ 93 h 100"/>
                <a:gd name="T28" fmla="*/ 26 w 34"/>
                <a:gd name="T29" fmla="*/ 65 h 100"/>
                <a:gd name="T30" fmla="*/ 34 w 34"/>
                <a:gd name="T31" fmla="*/ 57 h 100"/>
                <a:gd name="T32" fmla="*/ 34 w 34"/>
                <a:gd name="T33" fmla="*/ 30 h 100"/>
                <a:gd name="T34" fmla="*/ 25 w 34"/>
                <a:gd name="T35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00">
                  <a:moveTo>
                    <a:pt x="17" y="19"/>
                  </a:moveTo>
                  <a:cubicBezTo>
                    <a:pt x="22" y="19"/>
                    <a:pt x="27" y="15"/>
                    <a:pt x="27" y="10"/>
                  </a:cubicBezTo>
                  <a:cubicBezTo>
                    <a:pt x="27" y="4"/>
                    <a:pt x="22" y="0"/>
                    <a:pt x="17" y="0"/>
                  </a:cubicBezTo>
                  <a:cubicBezTo>
                    <a:pt x="12" y="0"/>
                    <a:pt x="8" y="4"/>
                    <a:pt x="8" y="10"/>
                  </a:cubicBezTo>
                  <a:cubicBezTo>
                    <a:pt x="8" y="15"/>
                    <a:pt x="12" y="19"/>
                    <a:pt x="17" y="19"/>
                  </a:cubicBezTo>
                  <a:close/>
                  <a:moveTo>
                    <a:pt x="25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4" y="22"/>
                    <a:pt x="0" y="26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31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6"/>
                    <a:pt x="30" y="22"/>
                    <a:pt x="25" y="2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2" name="TextBox 57"/>
          <p:cNvSpPr txBox="1"/>
          <p:nvPr/>
        </p:nvSpPr>
        <p:spPr bwMode="auto">
          <a:xfrm>
            <a:off x="8562975" y="198913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57"/>
          <p:cNvSpPr txBox="1"/>
          <p:nvPr/>
        </p:nvSpPr>
        <p:spPr bwMode="auto">
          <a:xfrm>
            <a:off x="8562975" y="311150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TextBox 57"/>
          <p:cNvSpPr txBox="1"/>
          <p:nvPr/>
        </p:nvSpPr>
        <p:spPr bwMode="auto">
          <a:xfrm>
            <a:off x="8562975" y="423545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991" name="文本框 26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1274763" y="3724275"/>
            <a:ext cx="1474787" cy="669925"/>
          </a:xfrm>
          <a:prstGeom prst="rect">
            <a:avLst/>
          </a:pr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000500" y="3724275"/>
            <a:ext cx="1476375" cy="669925"/>
          </a:xfrm>
          <a:prstGeom prst="rect">
            <a:avLst/>
          </a:pr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726238" y="3724275"/>
            <a:ext cx="1476375" cy="669925"/>
          </a:xfrm>
          <a:prstGeom prst="rect">
            <a:avLst/>
          </a:pr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9453563" y="3724275"/>
            <a:ext cx="1474787" cy="669925"/>
          </a:xfrm>
          <a:prstGeom prst="rect">
            <a:avLst/>
          </a:pr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66" name="矩形 36"/>
          <p:cNvSpPr>
            <a:spLocks noChangeArrowheads="1"/>
          </p:cNvSpPr>
          <p:nvPr/>
        </p:nvSpPr>
        <p:spPr bwMode="auto">
          <a:xfrm>
            <a:off x="1592263" y="3848100"/>
            <a:ext cx="8016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dobe Naskh Medium" pitchFamily="50" charset="-78"/>
              </a:rPr>
              <a:t>标题</a:t>
            </a:r>
          </a:p>
        </p:txBody>
      </p:sp>
      <p:cxnSp>
        <p:nvCxnSpPr>
          <p:cNvPr id="41" name="直接箭头连接符 40"/>
          <p:cNvCxnSpPr>
            <a:stCxn id="15371" idx="2"/>
            <a:endCxn id="33" idx="0"/>
          </p:cNvCxnSpPr>
          <p:nvPr/>
        </p:nvCxnSpPr>
        <p:spPr>
          <a:xfrm flipH="1">
            <a:off x="2012950" y="2054225"/>
            <a:ext cx="3302000" cy="167005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>
            <a:endCxn id="34" idx="0"/>
          </p:cNvCxnSpPr>
          <p:nvPr/>
        </p:nvCxnSpPr>
        <p:spPr>
          <a:xfrm flipH="1">
            <a:off x="4738688" y="2625725"/>
            <a:ext cx="922337" cy="109855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/>
          <p:nvPr/>
        </p:nvCxnSpPr>
        <p:spPr>
          <a:xfrm>
            <a:off x="6626225" y="2054225"/>
            <a:ext cx="3302000" cy="167005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/>
          <p:nvPr/>
        </p:nvCxnSpPr>
        <p:spPr>
          <a:xfrm>
            <a:off x="6280150" y="2595563"/>
            <a:ext cx="922338" cy="109855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71" name="椭圆 51"/>
          <p:cNvSpPr>
            <a:spLocks noChangeArrowheads="1"/>
          </p:cNvSpPr>
          <p:nvPr/>
        </p:nvSpPr>
        <p:spPr bwMode="auto">
          <a:xfrm>
            <a:off x="5314950" y="1398588"/>
            <a:ext cx="1312863" cy="1312862"/>
          </a:xfrm>
          <a:prstGeom prst="ellipse">
            <a:avLst/>
          </a:pr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5372" name="Freeform 24"/>
          <p:cNvSpPr>
            <a:spLocks/>
          </p:cNvSpPr>
          <p:nvPr/>
        </p:nvSpPr>
        <p:spPr bwMode="auto">
          <a:xfrm>
            <a:off x="5748338" y="1687513"/>
            <a:ext cx="444500" cy="735012"/>
          </a:xfrm>
          <a:custGeom>
            <a:avLst/>
            <a:gdLst>
              <a:gd name="T0" fmla="*/ 2147483647 w 62"/>
              <a:gd name="T1" fmla="*/ 2147483647 h 102"/>
              <a:gd name="T2" fmla="*/ 2147483647 w 62"/>
              <a:gd name="T3" fmla="*/ 2147483647 h 102"/>
              <a:gd name="T4" fmla="*/ 2147483647 w 62"/>
              <a:gd name="T5" fmla="*/ 2147483647 h 102"/>
              <a:gd name="T6" fmla="*/ 2147483647 w 62"/>
              <a:gd name="T7" fmla="*/ 2147483647 h 102"/>
              <a:gd name="T8" fmla="*/ 2147483647 w 62"/>
              <a:gd name="T9" fmla="*/ 2147483647 h 102"/>
              <a:gd name="T10" fmla="*/ 2147483647 w 62"/>
              <a:gd name="T11" fmla="*/ 2147483647 h 102"/>
              <a:gd name="T12" fmla="*/ 2147483647 w 62"/>
              <a:gd name="T13" fmla="*/ 2147483647 h 102"/>
              <a:gd name="T14" fmla="*/ 2147483647 w 62"/>
              <a:gd name="T15" fmla="*/ 2147483647 h 102"/>
              <a:gd name="T16" fmla="*/ 2147483647 w 62"/>
              <a:gd name="T17" fmla="*/ 2147483647 h 102"/>
              <a:gd name="T18" fmla="*/ 2147483647 w 62"/>
              <a:gd name="T19" fmla="*/ 2147483647 h 102"/>
              <a:gd name="T20" fmla="*/ 2147483647 w 62"/>
              <a:gd name="T21" fmla="*/ 2147483647 h 102"/>
              <a:gd name="T22" fmla="*/ 2147483647 w 62"/>
              <a:gd name="T23" fmla="*/ 2147483647 h 102"/>
              <a:gd name="T24" fmla="*/ 2147483647 w 62"/>
              <a:gd name="T25" fmla="*/ 2147483647 h 102"/>
              <a:gd name="T26" fmla="*/ 2147483647 w 62"/>
              <a:gd name="T27" fmla="*/ 0 h 102"/>
              <a:gd name="T28" fmla="*/ 2147483647 w 62"/>
              <a:gd name="T29" fmla="*/ 0 h 102"/>
              <a:gd name="T30" fmla="*/ 2147483647 w 62"/>
              <a:gd name="T31" fmla="*/ 2147483647 h 102"/>
              <a:gd name="T32" fmla="*/ 2147483647 w 62"/>
              <a:gd name="T33" fmla="*/ 2147483647 h 102"/>
              <a:gd name="T34" fmla="*/ 2147483647 w 62"/>
              <a:gd name="T35" fmla="*/ 2147483647 h 102"/>
              <a:gd name="T36" fmla="*/ 2147483647 w 62"/>
              <a:gd name="T37" fmla="*/ 2147483647 h 102"/>
              <a:gd name="T38" fmla="*/ 2147483647 w 62"/>
              <a:gd name="T39" fmla="*/ 2147483647 h 102"/>
              <a:gd name="T40" fmla="*/ 2147483647 w 62"/>
              <a:gd name="T41" fmla="*/ 2147483647 h 102"/>
              <a:gd name="T42" fmla="*/ 2147483647 w 62"/>
              <a:gd name="T43" fmla="*/ 2147483647 h 102"/>
              <a:gd name="T44" fmla="*/ 2147483647 w 62"/>
              <a:gd name="T45" fmla="*/ 2147483647 h 102"/>
              <a:gd name="T46" fmla="*/ 2147483647 w 62"/>
              <a:gd name="T47" fmla="*/ 2147483647 h 102"/>
              <a:gd name="T48" fmla="*/ 2147483647 w 62"/>
              <a:gd name="T49" fmla="*/ 2147483647 h 102"/>
              <a:gd name="T50" fmla="*/ 2147483647 w 62"/>
              <a:gd name="T51" fmla="*/ 2147483647 h 102"/>
              <a:gd name="T52" fmla="*/ 2147483647 w 62"/>
              <a:gd name="T53" fmla="*/ 2147483647 h 102"/>
              <a:gd name="T54" fmla="*/ 2147483647 w 62"/>
              <a:gd name="T55" fmla="*/ 2147483647 h 102"/>
              <a:gd name="T56" fmla="*/ 2147483647 w 62"/>
              <a:gd name="T57" fmla="*/ 2147483647 h 102"/>
              <a:gd name="T58" fmla="*/ 2147483647 w 62"/>
              <a:gd name="T59" fmla="*/ 2147483647 h 102"/>
              <a:gd name="T60" fmla="*/ 2147483647 w 62"/>
              <a:gd name="T61" fmla="*/ 2147483647 h 102"/>
              <a:gd name="T62" fmla="*/ 0 w 62"/>
              <a:gd name="T63" fmla="*/ 2147483647 h 102"/>
              <a:gd name="T64" fmla="*/ 2147483647 w 62"/>
              <a:gd name="T65" fmla="*/ 2147483647 h 102"/>
              <a:gd name="T66" fmla="*/ 2147483647 w 62"/>
              <a:gd name="T67" fmla="*/ 2147483647 h 102"/>
              <a:gd name="T68" fmla="*/ 2147483647 w 62"/>
              <a:gd name="T69" fmla="*/ 2147483647 h 102"/>
              <a:gd name="T70" fmla="*/ 2147483647 w 62"/>
              <a:gd name="T71" fmla="*/ 2147483647 h 102"/>
              <a:gd name="T72" fmla="*/ 2147483647 w 62"/>
              <a:gd name="T73" fmla="*/ 2147483647 h 102"/>
              <a:gd name="T74" fmla="*/ 2147483647 w 62"/>
              <a:gd name="T75" fmla="*/ 2147483647 h 102"/>
              <a:gd name="T76" fmla="*/ 2147483647 w 62"/>
              <a:gd name="T77" fmla="*/ 2147483647 h 102"/>
              <a:gd name="T78" fmla="*/ 2147483647 w 62"/>
              <a:gd name="T79" fmla="*/ 2147483647 h 102"/>
              <a:gd name="T80" fmla="*/ 2147483647 w 62"/>
              <a:gd name="T81" fmla="*/ 2147483647 h 102"/>
              <a:gd name="T82" fmla="*/ 2147483647 w 62"/>
              <a:gd name="T83" fmla="*/ 2147483647 h 1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2" h="102">
                <a:moveTo>
                  <a:pt x="58" y="58"/>
                </a:moveTo>
                <a:cubicBezTo>
                  <a:pt x="56" y="55"/>
                  <a:pt x="53" y="52"/>
                  <a:pt x="48" y="50"/>
                </a:cubicBezTo>
                <a:cubicBezTo>
                  <a:pt x="45" y="48"/>
                  <a:pt x="40" y="47"/>
                  <a:pt x="31" y="45"/>
                </a:cubicBezTo>
                <a:cubicBezTo>
                  <a:pt x="23" y="43"/>
                  <a:pt x="18" y="41"/>
                  <a:pt x="16" y="39"/>
                </a:cubicBezTo>
                <a:cubicBezTo>
                  <a:pt x="14" y="38"/>
                  <a:pt x="13" y="35"/>
                  <a:pt x="13" y="32"/>
                </a:cubicBezTo>
                <a:cubicBezTo>
                  <a:pt x="13" y="29"/>
                  <a:pt x="14" y="26"/>
                  <a:pt x="17" y="24"/>
                </a:cubicBezTo>
                <a:cubicBezTo>
                  <a:pt x="20" y="22"/>
                  <a:pt x="24" y="21"/>
                  <a:pt x="31" y="21"/>
                </a:cubicBezTo>
                <a:cubicBezTo>
                  <a:pt x="36" y="21"/>
                  <a:pt x="41" y="22"/>
                  <a:pt x="44" y="25"/>
                </a:cubicBezTo>
                <a:cubicBezTo>
                  <a:pt x="47" y="27"/>
                  <a:pt x="49" y="31"/>
                  <a:pt x="49" y="36"/>
                </a:cubicBezTo>
                <a:cubicBezTo>
                  <a:pt x="59" y="35"/>
                  <a:pt x="59" y="35"/>
                  <a:pt x="59" y="35"/>
                </a:cubicBezTo>
                <a:cubicBezTo>
                  <a:pt x="59" y="30"/>
                  <a:pt x="58" y="26"/>
                  <a:pt x="55" y="23"/>
                </a:cubicBezTo>
                <a:cubicBezTo>
                  <a:pt x="53" y="19"/>
                  <a:pt x="50" y="16"/>
                  <a:pt x="45" y="15"/>
                </a:cubicBezTo>
                <a:cubicBezTo>
                  <a:pt x="43" y="14"/>
                  <a:pt x="41" y="13"/>
                  <a:pt x="39" y="13"/>
                </a:cubicBezTo>
                <a:cubicBezTo>
                  <a:pt x="39" y="0"/>
                  <a:pt x="39" y="0"/>
                  <a:pt x="39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12"/>
                  <a:pt x="22" y="12"/>
                  <a:pt x="22" y="12"/>
                </a:cubicBezTo>
                <a:cubicBezTo>
                  <a:pt x="20" y="13"/>
                  <a:pt x="18" y="14"/>
                  <a:pt x="16" y="14"/>
                </a:cubicBezTo>
                <a:cubicBezTo>
                  <a:pt x="12" y="16"/>
                  <a:pt x="8" y="19"/>
                  <a:pt x="6" y="22"/>
                </a:cubicBezTo>
                <a:cubicBezTo>
                  <a:pt x="4" y="26"/>
                  <a:pt x="3" y="29"/>
                  <a:pt x="3" y="33"/>
                </a:cubicBezTo>
                <a:cubicBezTo>
                  <a:pt x="3" y="37"/>
                  <a:pt x="4" y="40"/>
                  <a:pt x="6" y="43"/>
                </a:cubicBezTo>
                <a:cubicBezTo>
                  <a:pt x="7" y="46"/>
                  <a:pt x="10" y="48"/>
                  <a:pt x="14" y="50"/>
                </a:cubicBezTo>
                <a:cubicBezTo>
                  <a:pt x="17" y="52"/>
                  <a:pt x="22" y="53"/>
                  <a:pt x="29" y="55"/>
                </a:cubicBezTo>
                <a:cubicBezTo>
                  <a:pt x="36" y="57"/>
                  <a:pt x="41" y="58"/>
                  <a:pt x="43" y="59"/>
                </a:cubicBezTo>
                <a:cubicBezTo>
                  <a:pt x="46" y="60"/>
                  <a:pt x="48" y="61"/>
                  <a:pt x="50" y="63"/>
                </a:cubicBezTo>
                <a:cubicBezTo>
                  <a:pt x="51" y="65"/>
                  <a:pt x="52" y="67"/>
                  <a:pt x="52" y="70"/>
                </a:cubicBezTo>
                <a:cubicBezTo>
                  <a:pt x="52" y="72"/>
                  <a:pt x="51" y="74"/>
                  <a:pt x="49" y="76"/>
                </a:cubicBezTo>
                <a:cubicBezTo>
                  <a:pt x="48" y="78"/>
                  <a:pt x="46" y="80"/>
                  <a:pt x="43" y="81"/>
                </a:cubicBezTo>
                <a:cubicBezTo>
                  <a:pt x="40" y="82"/>
                  <a:pt x="36" y="83"/>
                  <a:pt x="32" y="83"/>
                </a:cubicBezTo>
                <a:cubicBezTo>
                  <a:pt x="28" y="83"/>
                  <a:pt x="24" y="82"/>
                  <a:pt x="21" y="80"/>
                </a:cubicBezTo>
                <a:cubicBezTo>
                  <a:pt x="17" y="79"/>
                  <a:pt x="14" y="77"/>
                  <a:pt x="13" y="74"/>
                </a:cubicBezTo>
                <a:cubicBezTo>
                  <a:pt x="11" y="72"/>
                  <a:pt x="10" y="69"/>
                  <a:pt x="10" y="65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1"/>
                  <a:pt x="1" y="76"/>
                  <a:pt x="4" y="80"/>
                </a:cubicBezTo>
                <a:cubicBezTo>
                  <a:pt x="7" y="84"/>
                  <a:pt x="11" y="87"/>
                  <a:pt x="15" y="89"/>
                </a:cubicBezTo>
                <a:cubicBezTo>
                  <a:pt x="17" y="90"/>
                  <a:pt x="20" y="90"/>
                  <a:pt x="22" y="91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39" y="102"/>
                  <a:pt x="39" y="102"/>
                  <a:pt x="39" y="102"/>
                </a:cubicBezTo>
                <a:cubicBezTo>
                  <a:pt x="39" y="91"/>
                  <a:pt x="39" y="91"/>
                  <a:pt x="39" y="91"/>
                </a:cubicBezTo>
                <a:cubicBezTo>
                  <a:pt x="42" y="91"/>
                  <a:pt x="45" y="90"/>
                  <a:pt x="48" y="89"/>
                </a:cubicBezTo>
                <a:cubicBezTo>
                  <a:pt x="52" y="87"/>
                  <a:pt x="56" y="84"/>
                  <a:pt x="58" y="80"/>
                </a:cubicBezTo>
                <a:cubicBezTo>
                  <a:pt x="60" y="77"/>
                  <a:pt x="62" y="73"/>
                  <a:pt x="62" y="69"/>
                </a:cubicBezTo>
                <a:cubicBezTo>
                  <a:pt x="62" y="65"/>
                  <a:pt x="60" y="61"/>
                  <a:pt x="58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3" name="矩形 53"/>
          <p:cNvSpPr>
            <a:spLocks noChangeArrowheads="1"/>
          </p:cNvSpPr>
          <p:nvPr/>
        </p:nvSpPr>
        <p:spPr bwMode="auto">
          <a:xfrm>
            <a:off x="4338638" y="3848100"/>
            <a:ext cx="800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dobe Naskh Medium" pitchFamily="50" charset="-78"/>
              </a:rPr>
              <a:t>标题</a:t>
            </a:r>
          </a:p>
        </p:txBody>
      </p:sp>
      <p:sp>
        <p:nvSpPr>
          <p:cNvPr id="15374" name="矩形 54"/>
          <p:cNvSpPr>
            <a:spLocks noChangeArrowheads="1"/>
          </p:cNvSpPr>
          <p:nvPr/>
        </p:nvSpPr>
        <p:spPr bwMode="auto">
          <a:xfrm>
            <a:off x="7064375" y="3848100"/>
            <a:ext cx="800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dobe Naskh Medium" pitchFamily="50" charset="-78"/>
              </a:rPr>
              <a:t>标题</a:t>
            </a:r>
          </a:p>
        </p:txBody>
      </p:sp>
      <p:sp>
        <p:nvSpPr>
          <p:cNvPr id="15375" name="矩形 55"/>
          <p:cNvSpPr>
            <a:spLocks noChangeArrowheads="1"/>
          </p:cNvSpPr>
          <p:nvPr/>
        </p:nvSpPr>
        <p:spPr bwMode="auto">
          <a:xfrm>
            <a:off x="9790113" y="3848100"/>
            <a:ext cx="800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dobe Naskh Medium" pitchFamily="50" charset="-78"/>
              </a:rPr>
              <a:t>标题</a:t>
            </a:r>
          </a:p>
        </p:txBody>
      </p:sp>
      <p:sp>
        <p:nvSpPr>
          <p:cNvPr id="57" name="TextBox 57"/>
          <p:cNvSpPr txBox="1"/>
          <p:nvPr/>
        </p:nvSpPr>
        <p:spPr bwMode="auto">
          <a:xfrm>
            <a:off x="676275" y="455612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 bwMode="auto">
          <a:xfrm>
            <a:off x="3402013" y="455612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7"/>
          <p:cNvSpPr txBox="1"/>
          <p:nvPr/>
        </p:nvSpPr>
        <p:spPr bwMode="auto">
          <a:xfrm>
            <a:off x="6127750" y="455612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57"/>
          <p:cNvSpPr txBox="1"/>
          <p:nvPr/>
        </p:nvSpPr>
        <p:spPr bwMode="auto">
          <a:xfrm>
            <a:off x="8853488" y="455612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80" name="文本框 19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1" name="组合 8"/>
          <p:cNvGrpSpPr>
            <a:grpSpLocks/>
          </p:cNvGrpSpPr>
          <p:nvPr/>
        </p:nvGrpSpPr>
        <p:grpSpPr bwMode="auto">
          <a:xfrm>
            <a:off x="2743200" y="3562350"/>
            <a:ext cx="6705600" cy="1219200"/>
            <a:chOff x="2466975" y="3752850"/>
            <a:chExt cx="7258050" cy="121920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2466975" y="3752850"/>
              <a:ext cx="7258050" cy="0"/>
            </a:xfrm>
            <a:prstGeom prst="line">
              <a:avLst/>
            </a:prstGeom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2466975" y="4972050"/>
              <a:ext cx="7258050" cy="0"/>
            </a:xfrm>
            <a:prstGeom prst="line">
              <a:avLst/>
            </a:prstGeom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012" name="矩形 9"/>
          <p:cNvSpPr>
            <a:spLocks noChangeArrowheads="1"/>
          </p:cNvSpPr>
          <p:nvPr/>
        </p:nvSpPr>
        <p:spPr bwMode="auto">
          <a:xfrm>
            <a:off x="2743200" y="3817938"/>
            <a:ext cx="6705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感谢聆听  </a:t>
            </a:r>
            <a:r>
              <a:rPr lang="en-US" altLang="zh-CN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en-US" sz="4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5370" y="731685"/>
            <a:ext cx="648126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99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2016</a:t>
            </a:r>
            <a:endParaRPr lang="zh-CN" altLang="en-US" sz="199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815420" y="4690817"/>
            <a:ext cx="588963" cy="533400"/>
            <a:chOff x="1815420" y="4900367"/>
            <a:chExt cx="588963" cy="533400"/>
          </a:xfrm>
          <a:solidFill>
            <a:srgbClr val="A962AA"/>
          </a:solidFill>
        </p:grpSpPr>
        <p:sp>
          <p:nvSpPr>
            <p:cNvPr id="30" name="Freeform 229"/>
            <p:cNvSpPr>
              <a:spLocks noEditPoints="1"/>
            </p:cNvSpPr>
            <p:nvPr/>
          </p:nvSpPr>
          <p:spPr bwMode="auto">
            <a:xfrm>
              <a:off x="1917020" y="5103567"/>
              <a:ext cx="388938" cy="330200"/>
            </a:xfrm>
            <a:custGeom>
              <a:avLst/>
              <a:gdLst>
                <a:gd name="T0" fmla="*/ 13 w 126"/>
                <a:gd name="T1" fmla="*/ 107 h 107"/>
                <a:gd name="T2" fmla="*/ 0 w 126"/>
                <a:gd name="T3" fmla="*/ 93 h 107"/>
                <a:gd name="T4" fmla="*/ 0 w 126"/>
                <a:gd name="T5" fmla="*/ 93 h 107"/>
                <a:gd name="T6" fmla="*/ 0 w 126"/>
                <a:gd name="T7" fmla="*/ 13 h 107"/>
                <a:gd name="T8" fmla="*/ 13 w 126"/>
                <a:gd name="T9" fmla="*/ 0 h 107"/>
                <a:gd name="T10" fmla="*/ 13 w 126"/>
                <a:gd name="T11" fmla="*/ 0 h 107"/>
                <a:gd name="T12" fmla="*/ 112 w 126"/>
                <a:gd name="T13" fmla="*/ 0 h 107"/>
                <a:gd name="T14" fmla="*/ 126 w 126"/>
                <a:gd name="T15" fmla="*/ 13 h 107"/>
                <a:gd name="T16" fmla="*/ 126 w 126"/>
                <a:gd name="T17" fmla="*/ 13 h 107"/>
                <a:gd name="T18" fmla="*/ 126 w 126"/>
                <a:gd name="T19" fmla="*/ 93 h 107"/>
                <a:gd name="T20" fmla="*/ 112 w 126"/>
                <a:gd name="T21" fmla="*/ 107 h 107"/>
                <a:gd name="T22" fmla="*/ 112 w 126"/>
                <a:gd name="T23" fmla="*/ 107 h 107"/>
                <a:gd name="T24" fmla="*/ 13 w 126"/>
                <a:gd name="T25" fmla="*/ 107 h 107"/>
                <a:gd name="T26" fmla="*/ 11 w 126"/>
                <a:gd name="T27" fmla="*/ 13 h 107"/>
                <a:gd name="T28" fmla="*/ 11 w 126"/>
                <a:gd name="T29" fmla="*/ 93 h 107"/>
                <a:gd name="T30" fmla="*/ 13 w 126"/>
                <a:gd name="T31" fmla="*/ 95 h 107"/>
                <a:gd name="T32" fmla="*/ 13 w 126"/>
                <a:gd name="T33" fmla="*/ 95 h 107"/>
                <a:gd name="T34" fmla="*/ 112 w 126"/>
                <a:gd name="T35" fmla="*/ 95 h 107"/>
                <a:gd name="T36" fmla="*/ 114 w 126"/>
                <a:gd name="T37" fmla="*/ 93 h 107"/>
                <a:gd name="T38" fmla="*/ 114 w 126"/>
                <a:gd name="T39" fmla="*/ 93 h 107"/>
                <a:gd name="T40" fmla="*/ 114 w 126"/>
                <a:gd name="T41" fmla="*/ 13 h 107"/>
                <a:gd name="T42" fmla="*/ 112 w 126"/>
                <a:gd name="T43" fmla="*/ 11 h 107"/>
                <a:gd name="T44" fmla="*/ 112 w 126"/>
                <a:gd name="T45" fmla="*/ 11 h 107"/>
                <a:gd name="T46" fmla="*/ 13 w 126"/>
                <a:gd name="T47" fmla="*/ 11 h 107"/>
                <a:gd name="T48" fmla="*/ 11 w 126"/>
                <a:gd name="T49" fmla="*/ 1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6" h="107">
                  <a:moveTo>
                    <a:pt x="13" y="107"/>
                  </a:moveTo>
                  <a:cubicBezTo>
                    <a:pt x="6" y="107"/>
                    <a:pt x="0" y="101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0" y="0"/>
                    <a:pt x="126" y="6"/>
                    <a:pt x="126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6" y="101"/>
                    <a:pt x="120" y="107"/>
                    <a:pt x="112" y="107"/>
                  </a:cubicBezTo>
                  <a:cubicBezTo>
                    <a:pt x="112" y="107"/>
                    <a:pt x="112" y="107"/>
                    <a:pt x="112" y="107"/>
                  </a:cubicBezTo>
                  <a:cubicBezTo>
                    <a:pt x="13" y="107"/>
                    <a:pt x="13" y="107"/>
                    <a:pt x="13" y="107"/>
                  </a:cubicBezTo>
                  <a:close/>
                  <a:moveTo>
                    <a:pt x="11" y="13"/>
                  </a:moveTo>
                  <a:cubicBezTo>
                    <a:pt x="11" y="93"/>
                    <a:pt x="11" y="93"/>
                    <a:pt x="11" y="93"/>
                  </a:cubicBezTo>
                  <a:cubicBezTo>
                    <a:pt x="11" y="94"/>
                    <a:pt x="12" y="95"/>
                    <a:pt x="13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13" y="95"/>
                    <a:pt x="114" y="94"/>
                    <a:pt x="114" y="93"/>
                  </a:cubicBezTo>
                  <a:cubicBezTo>
                    <a:pt x="114" y="93"/>
                    <a:pt x="114" y="93"/>
                    <a:pt x="114" y="93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4" y="12"/>
                    <a:pt x="113" y="11"/>
                    <a:pt x="112" y="11"/>
                  </a:cubicBezTo>
                  <a:cubicBezTo>
                    <a:pt x="112" y="11"/>
                    <a:pt x="112" y="11"/>
                    <a:pt x="1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1" y="12"/>
                    <a:pt x="11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HelveticaNeueLTPro-Lt" panose="020B0403020202020204" pitchFamily="34" charset="0"/>
                <a:ea typeface="+mn-ea"/>
              </a:endParaRPr>
            </a:p>
          </p:txBody>
        </p:sp>
        <p:sp>
          <p:nvSpPr>
            <p:cNvPr id="31" name="Freeform 230"/>
            <p:cNvSpPr>
              <a:spLocks noEditPoints="1"/>
            </p:cNvSpPr>
            <p:nvPr/>
          </p:nvSpPr>
          <p:spPr bwMode="auto">
            <a:xfrm>
              <a:off x="1815420" y="4900367"/>
              <a:ext cx="588963" cy="246063"/>
            </a:xfrm>
            <a:custGeom>
              <a:avLst/>
              <a:gdLst>
                <a:gd name="T0" fmla="*/ 7 w 191"/>
                <a:gd name="T1" fmla="*/ 80 h 80"/>
                <a:gd name="T2" fmla="*/ 7 w 191"/>
                <a:gd name="T3" fmla="*/ 74 h 80"/>
                <a:gd name="T4" fmla="*/ 10 w 191"/>
                <a:gd name="T5" fmla="*/ 78 h 80"/>
                <a:gd name="T6" fmla="*/ 7 w 191"/>
                <a:gd name="T7" fmla="*/ 74 h 80"/>
                <a:gd name="T8" fmla="*/ 7 w 191"/>
                <a:gd name="T9" fmla="*/ 80 h 80"/>
                <a:gd name="T10" fmla="*/ 1 w 191"/>
                <a:gd name="T11" fmla="*/ 76 h 80"/>
                <a:gd name="T12" fmla="*/ 1 w 191"/>
                <a:gd name="T13" fmla="*/ 76 h 80"/>
                <a:gd name="T14" fmla="*/ 3 w 191"/>
                <a:gd name="T15" fmla="*/ 69 h 80"/>
                <a:gd name="T16" fmla="*/ 3 w 191"/>
                <a:gd name="T17" fmla="*/ 69 h 80"/>
                <a:gd name="T18" fmla="*/ 92 w 191"/>
                <a:gd name="T19" fmla="*/ 1 h 80"/>
                <a:gd name="T20" fmla="*/ 99 w 191"/>
                <a:gd name="T21" fmla="*/ 1 h 80"/>
                <a:gd name="T22" fmla="*/ 99 w 191"/>
                <a:gd name="T23" fmla="*/ 1 h 80"/>
                <a:gd name="T24" fmla="*/ 188 w 191"/>
                <a:gd name="T25" fmla="*/ 69 h 80"/>
                <a:gd name="T26" fmla="*/ 190 w 191"/>
                <a:gd name="T27" fmla="*/ 76 h 80"/>
                <a:gd name="T28" fmla="*/ 190 w 191"/>
                <a:gd name="T29" fmla="*/ 76 h 80"/>
                <a:gd name="T30" fmla="*/ 185 w 191"/>
                <a:gd name="T31" fmla="*/ 80 h 80"/>
                <a:gd name="T32" fmla="*/ 185 w 191"/>
                <a:gd name="T33" fmla="*/ 80 h 80"/>
                <a:gd name="T34" fmla="*/ 7 w 191"/>
                <a:gd name="T35" fmla="*/ 80 h 80"/>
                <a:gd name="T36" fmla="*/ 168 w 191"/>
                <a:gd name="T37" fmla="*/ 68 h 80"/>
                <a:gd name="T38" fmla="*/ 96 w 191"/>
                <a:gd name="T39" fmla="*/ 13 h 80"/>
                <a:gd name="T40" fmla="*/ 24 w 191"/>
                <a:gd name="T41" fmla="*/ 68 h 80"/>
                <a:gd name="T42" fmla="*/ 168 w 191"/>
                <a:gd name="T43" fmla="*/ 6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1" h="80">
                  <a:moveTo>
                    <a:pt x="7" y="80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4" y="80"/>
                    <a:pt x="2" y="78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0" y="73"/>
                    <a:pt x="1" y="71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4" y="0"/>
                    <a:pt x="97" y="0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88" y="69"/>
                    <a:pt x="188" y="69"/>
                    <a:pt x="188" y="69"/>
                  </a:cubicBezTo>
                  <a:cubicBezTo>
                    <a:pt x="190" y="71"/>
                    <a:pt x="191" y="73"/>
                    <a:pt x="190" y="76"/>
                  </a:cubicBezTo>
                  <a:cubicBezTo>
                    <a:pt x="190" y="76"/>
                    <a:pt x="190" y="76"/>
                    <a:pt x="190" y="76"/>
                  </a:cubicBezTo>
                  <a:cubicBezTo>
                    <a:pt x="190" y="78"/>
                    <a:pt x="187" y="80"/>
                    <a:pt x="185" y="80"/>
                  </a:cubicBezTo>
                  <a:cubicBezTo>
                    <a:pt x="185" y="80"/>
                    <a:pt x="185" y="80"/>
                    <a:pt x="185" y="80"/>
                  </a:cubicBezTo>
                  <a:cubicBezTo>
                    <a:pt x="7" y="80"/>
                    <a:pt x="7" y="80"/>
                    <a:pt x="7" y="80"/>
                  </a:cubicBezTo>
                  <a:close/>
                  <a:moveTo>
                    <a:pt x="168" y="68"/>
                  </a:moveTo>
                  <a:cubicBezTo>
                    <a:pt x="96" y="13"/>
                    <a:pt x="96" y="13"/>
                    <a:pt x="96" y="13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168" y="68"/>
                    <a:pt x="168" y="68"/>
                    <a:pt x="168" y="6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HelveticaNeueLTPro-Lt" panose="020B0403020202020204" pitchFamily="34" charset="0"/>
                <a:ea typeface="+mn-ea"/>
              </a:endParaRPr>
            </a:p>
          </p:txBody>
        </p:sp>
        <p:sp>
          <p:nvSpPr>
            <p:cNvPr id="32" name="Freeform 231"/>
            <p:cNvSpPr>
              <a:spLocks noEditPoints="1"/>
            </p:cNvSpPr>
            <p:nvPr/>
          </p:nvSpPr>
          <p:spPr bwMode="auto">
            <a:xfrm>
              <a:off x="2071008" y="5243267"/>
              <a:ext cx="139700" cy="187325"/>
            </a:xfrm>
            <a:custGeom>
              <a:avLst/>
              <a:gdLst>
                <a:gd name="T0" fmla="*/ 12 w 45"/>
                <a:gd name="T1" fmla="*/ 61 h 61"/>
                <a:gd name="T2" fmla="*/ 0 w 45"/>
                <a:gd name="T3" fmla="*/ 49 h 61"/>
                <a:gd name="T4" fmla="*/ 0 w 45"/>
                <a:gd name="T5" fmla="*/ 49 h 61"/>
                <a:gd name="T6" fmla="*/ 0 w 45"/>
                <a:gd name="T7" fmla="*/ 11 h 61"/>
                <a:gd name="T8" fmla="*/ 12 w 45"/>
                <a:gd name="T9" fmla="*/ 0 h 61"/>
                <a:gd name="T10" fmla="*/ 12 w 45"/>
                <a:gd name="T11" fmla="*/ 0 h 61"/>
                <a:gd name="T12" fmla="*/ 34 w 45"/>
                <a:gd name="T13" fmla="*/ 0 h 61"/>
                <a:gd name="T14" fmla="*/ 45 w 45"/>
                <a:gd name="T15" fmla="*/ 11 h 61"/>
                <a:gd name="T16" fmla="*/ 45 w 45"/>
                <a:gd name="T17" fmla="*/ 11 h 61"/>
                <a:gd name="T18" fmla="*/ 45 w 45"/>
                <a:gd name="T19" fmla="*/ 49 h 61"/>
                <a:gd name="T20" fmla="*/ 34 w 45"/>
                <a:gd name="T21" fmla="*/ 61 h 61"/>
                <a:gd name="T22" fmla="*/ 34 w 45"/>
                <a:gd name="T23" fmla="*/ 61 h 61"/>
                <a:gd name="T24" fmla="*/ 12 w 45"/>
                <a:gd name="T25" fmla="*/ 61 h 61"/>
                <a:gd name="T26" fmla="*/ 8 w 45"/>
                <a:gd name="T27" fmla="*/ 49 h 61"/>
                <a:gd name="T28" fmla="*/ 12 w 45"/>
                <a:gd name="T29" fmla="*/ 53 h 61"/>
                <a:gd name="T30" fmla="*/ 12 w 45"/>
                <a:gd name="T31" fmla="*/ 53 h 61"/>
                <a:gd name="T32" fmla="*/ 34 w 45"/>
                <a:gd name="T33" fmla="*/ 53 h 61"/>
                <a:gd name="T34" fmla="*/ 38 w 45"/>
                <a:gd name="T35" fmla="*/ 49 h 61"/>
                <a:gd name="T36" fmla="*/ 38 w 45"/>
                <a:gd name="T37" fmla="*/ 49 h 61"/>
                <a:gd name="T38" fmla="*/ 38 w 45"/>
                <a:gd name="T39" fmla="*/ 11 h 61"/>
                <a:gd name="T40" fmla="*/ 34 w 45"/>
                <a:gd name="T41" fmla="*/ 7 h 61"/>
                <a:gd name="T42" fmla="*/ 34 w 45"/>
                <a:gd name="T43" fmla="*/ 7 h 61"/>
                <a:gd name="T44" fmla="*/ 12 w 45"/>
                <a:gd name="T45" fmla="*/ 7 h 61"/>
                <a:gd name="T46" fmla="*/ 8 w 45"/>
                <a:gd name="T47" fmla="*/ 11 h 61"/>
                <a:gd name="T48" fmla="*/ 8 w 45"/>
                <a:gd name="T49" fmla="*/ 11 h 61"/>
                <a:gd name="T50" fmla="*/ 8 w 45"/>
                <a:gd name="T51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" h="61">
                  <a:moveTo>
                    <a:pt x="12" y="61"/>
                  </a:moveTo>
                  <a:cubicBezTo>
                    <a:pt x="5" y="61"/>
                    <a:pt x="0" y="55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0" y="0"/>
                    <a:pt x="45" y="5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55"/>
                    <a:pt x="40" y="61"/>
                    <a:pt x="34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12" y="61"/>
                    <a:pt x="12" y="61"/>
                    <a:pt x="12" y="61"/>
                  </a:cubicBezTo>
                  <a:close/>
                  <a:moveTo>
                    <a:pt x="8" y="49"/>
                  </a:moveTo>
                  <a:cubicBezTo>
                    <a:pt x="8" y="51"/>
                    <a:pt x="10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6" y="53"/>
                    <a:pt x="38" y="51"/>
                    <a:pt x="38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9"/>
                    <a:pt x="36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7"/>
                    <a:pt x="8" y="9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49"/>
                    <a:pt x="8" y="49"/>
                    <a:pt x="8" y="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HelveticaNeueLTPro-Lt" panose="020B0403020202020204" pitchFamily="34" charset="0"/>
                <a:ea typeface="+mn-ea"/>
              </a:endParaRPr>
            </a:p>
          </p:txBody>
        </p:sp>
      </p:grpSp>
      <p:sp>
        <p:nvSpPr>
          <p:cNvPr id="33" name="Freeform 234"/>
          <p:cNvSpPr>
            <a:spLocks/>
          </p:cNvSpPr>
          <p:nvPr/>
        </p:nvSpPr>
        <p:spPr bwMode="auto">
          <a:xfrm>
            <a:off x="1479550" y="2803525"/>
            <a:ext cx="1314450" cy="1665288"/>
          </a:xfrm>
          <a:custGeom>
            <a:avLst/>
            <a:gdLst>
              <a:gd name="T0" fmla="*/ 381 w 426"/>
              <a:gd name="T1" fmla="*/ 0 h 540"/>
              <a:gd name="T2" fmla="*/ 46 w 426"/>
              <a:gd name="T3" fmla="*/ 0 h 540"/>
              <a:gd name="T4" fmla="*/ 0 w 426"/>
              <a:gd name="T5" fmla="*/ 46 h 540"/>
              <a:gd name="T6" fmla="*/ 0 w 426"/>
              <a:gd name="T7" fmla="*/ 380 h 540"/>
              <a:gd name="T8" fmla="*/ 46 w 426"/>
              <a:gd name="T9" fmla="*/ 426 h 540"/>
              <a:gd name="T10" fmla="*/ 164 w 426"/>
              <a:gd name="T11" fmla="*/ 426 h 540"/>
              <a:gd name="T12" fmla="*/ 213 w 426"/>
              <a:gd name="T13" fmla="*/ 540 h 540"/>
              <a:gd name="T14" fmla="*/ 264 w 426"/>
              <a:gd name="T15" fmla="*/ 426 h 540"/>
              <a:gd name="T16" fmla="*/ 381 w 426"/>
              <a:gd name="T17" fmla="*/ 426 h 540"/>
              <a:gd name="T18" fmla="*/ 426 w 426"/>
              <a:gd name="T19" fmla="*/ 380 h 540"/>
              <a:gd name="T20" fmla="*/ 426 w 426"/>
              <a:gd name="T21" fmla="*/ 46 h 540"/>
              <a:gd name="T22" fmla="*/ 381 w 426"/>
              <a:gd name="T2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40">
                <a:moveTo>
                  <a:pt x="381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1" y="426"/>
                  <a:pt x="381" y="426"/>
                  <a:pt x="381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1" y="0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88" name="TextBox 1"/>
          <p:cNvSpPr txBox="1">
            <a:spLocks noChangeArrowheads="1"/>
          </p:cNvSpPr>
          <p:nvPr/>
        </p:nvSpPr>
        <p:spPr bwMode="auto">
          <a:xfrm>
            <a:off x="1546225" y="3027363"/>
            <a:ext cx="11779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solidFill>
                  <a:schemeClr val="bg1"/>
                </a:solidFill>
                <a:latin typeface="Impact" pitchFamily="34" charset="0"/>
              </a:rPr>
              <a:t>30%</a:t>
            </a:r>
            <a:endParaRPr lang="zh-CN" altLang="en-US" sz="44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6389" name="Freeform 232"/>
          <p:cNvSpPr>
            <a:spLocks noEditPoints="1"/>
          </p:cNvSpPr>
          <p:nvPr/>
        </p:nvSpPr>
        <p:spPr bwMode="auto">
          <a:xfrm>
            <a:off x="4465638" y="4665663"/>
            <a:ext cx="614362" cy="584200"/>
          </a:xfrm>
          <a:custGeom>
            <a:avLst/>
            <a:gdLst>
              <a:gd name="T0" fmla="*/ 2147483647 w 387"/>
              <a:gd name="T1" fmla="*/ 2147483647 h 368"/>
              <a:gd name="T2" fmla="*/ 2147483647 w 387"/>
              <a:gd name="T3" fmla="*/ 2147483647 h 368"/>
              <a:gd name="T4" fmla="*/ 2147483647 w 387"/>
              <a:gd name="T5" fmla="*/ 2147483647 h 368"/>
              <a:gd name="T6" fmla="*/ 2147483647 w 387"/>
              <a:gd name="T7" fmla="*/ 2147483647 h 368"/>
              <a:gd name="T8" fmla="*/ 2147483647 w 387"/>
              <a:gd name="T9" fmla="*/ 2147483647 h 368"/>
              <a:gd name="T10" fmla="*/ 2147483647 w 387"/>
              <a:gd name="T11" fmla="*/ 2147483647 h 368"/>
              <a:gd name="T12" fmla="*/ 2147483647 w 387"/>
              <a:gd name="T13" fmla="*/ 2147483647 h 368"/>
              <a:gd name="T14" fmla="*/ 2147483647 w 387"/>
              <a:gd name="T15" fmla="*/ 2147483647 h 368"/>
              <a:gd name="T16" fmla="*/ 2147483647 w 387"/>
              <a:gd name="T17" fmla="*/ 2147483647 h 368"/>
              <a:gd name="T18" fmla="*/ 2147483647 w 387"/>
              <a:gd name="T19" fmla="*/ 2147483647 h 368"/>
              <a:gd name="T20" fmla="*/ 2147483647 w 387"/>
              <a:gd name="T21" fmla="*/ 2147483647 h 368"/>
              <a:gd name="T22" fmla="*/ 2147483647 w 387"/>
              <a:gd name="T23" fmla="*/ 2147483647 h 368"/>
              <a:gd name="T24" fmla="*/ 2147483647 w 387"/>
              <a:gd name="T25" fmla="*/ 2147483647 h 368"/>
              <a:gd name="T26" fmla="*/ 2147483647 w 387"/>
              <a:gd name="T27" fmla="*/ 0 h 368"/>
              <a:gd name="T28" fmla="*/ 2147483647 w 387"/>
              <a:gd name="T29" fmla="*/ 0 h 368"/>
              <a:gd name="T30" fmla="*/ 2147483647 w 387"/>
              <a:gd name="T31" fmla="*/ 0 h 368"/>
              <a:gd name="T32" fmla="*/ 2147483647 w 387"/>
              <a:gd name="T33" fmla="*/ 0 h 368"/>
              <a:gd name="T34" fmla="*/ 2147483647 w 387"/>
              <a:gd name="T35" fmla="*/ 0 h 368"/>
              <a:gd name="T36" fmla="*/ 2147483647 w 387"/>
              <a:gd name="T37" fmla="*/ 2147483647 h 368"/>
              <a:gd name="T38" fmla="*/ 2147483647 w 387"/>
              <a:gd name="T39" fmla="*/ 2147483647 h 368"/>
              <a:gd name="T40" fmla="*/ 2147483647 w 387"/>
              <a:gd name="T41" fmla="*/ 2147483647 h 368"/>
              <a:gd name="T42" fmla="*/ 0 w 387"/>
              <a:gd name="T43" fmla="*/ 2147483647 h 368"/>
              <a:gd name="T44" fmla="*/ 0 w 387"/>
              <a:gd name="T45" fmla="*/ 2147483647 h 368"/>
              <a:gd name="T46" fmla="*/ 2147483647 w 387"/>
              <a:gd name="T47" fmla="*/ 2147483647 h 368"/>
              <a:gd name="T48" fmla="*/ 2147483647 w 387"/>
              <a:gd name="T49" fmla="*/ 2147483647 h 368"/>
              <a:gd name="T50" fmla="*/ 2147483647 w 387"/>
              <a:gd name="T51" fmla="*/ 2147483647 h 368"/>
              <a:gd name="T52" fmla="*/ 2147483647 w 387"/>
              <a:gd name="T53" fmla="*/ 2147483647 h 368"/>
              <a:gd name="T54" fmla="*/ 2147483647 w 387"/>
              <a:gd name="T55" fmla="*/ 2147483647 h 368"/>
              <a:gd name="T56" fmla="*/ 2147483647 w 387"/>
              <a:gd name="T57" fmla="*/ 2147483647 h 368"/>
              <a:gd name="T58" fmla="*/ 2147483647 w 387"/>
              <a:gd name="T59" fmla="*/ 2147483647 h 368"/>
              <a:gd name="T60" fmla="*/ 2147483647 w 387"/>
              <a:gd name="T61" fmla="*/ 2147483647 h 368"/>
              <a:gd name="T62" fmla="*/ 2147483647 w 387"/>
              <a:gd name="T63" fmla="*/ 2147483647 h 368"/>
              <a:gd name="T64" fmla="*/ 2147483647 w 387"/>
              <a:gd name="T65" fmla="*/ 2147483647 h 368"/>
              <a:gd name="T66" fmla="*/ 2147483647 w 387"/>
              <a:gd name="T67" fmla="*/ 2147483647 h 368"/>
              <a:gd name="T68" fmla="*/ 2147483647 w 387"/>
              <a:gd name="T69" fmla="*/ 2147483647 h 368"/>
              <a:gd name="T70" fmla="*/ 2147483647 w 387"/>
              <a:gd name="T71" fmla="*/ 2147483647 h 36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387" h="368">
                <a:moveTo>
                  <a:pt x="124" y="300"/>
                </a:moveTo>
                <a:lnTo>
                  <a:pt x="262" y="300"/>
                </a:lnTo>
                <a:lnTo>
                  <a:pt x="262" y="257"/>
                </a:lnTo>
                <a:lnTo>
                  <a:pt x="124" y="257"/>
                </a:lnTo>
                <a:lnTo>
                  <a:pt x="124" y="300"/>
                </a:lnTo>
                <a:close/>
                <a:moveTo>
                  <a:pt x="124" y="241"/>
                </a:moveTo>
                <a:lnTo>
                  <a:pt x="262" y="241"/>
                </a:lnTo>
                <a:lnTo>
                  <a:pt x="262" y="199"/>
                </a:lnTo>
                <a:lnTo>
                  <a:pt x="124" y="199"/>
                </a:lnTo>
                <a:lnTo>
                  <a:pt x="124" y="241"/>
                </a:lnTo>
                <a:close/>
                <a:moveTo>
                  <a:pt x="381" y="148"/>
                </a:moveTo>
                <a:lnTo>
                  <a:pt x="373" y="140"/>
                </a:lnTo>
                <a:lnTo>
                  <a:pt x="192" y="0"/>
                </a:lnTo>
                <a:lnTo>
                  <a:pt x="14" y="140"/>
                </a:lnTo>
                <a:lnTo>
                  <a:pt x="6" y="148"/>
                </a:lnTo>
                <a:lnTo>
                  <a:pt x="0" y="152"/>
                </a:lnTo>
                <a:lnTo>
                  <a:pt x="0" y="187"/>
                </a:lnTo>
                <a:lnTo>
                  <a:pt x="31" y="187"/>
                </a:lnTo>
                <a:lnTo>
                  <a:pt x="31" y="368"/>
                </a:lnTo>
                <a:lnTo>
                  <a:pt x="356" y="368"/>
                </a:lnTo>
                <a:lnTo>
                  <a:pt x="356" y="187"/>
                </a:lnTo>
                <a:lnTo>
                  <a:pt x="387" y="187"/>
                </a:lnTo>
                <a:lnTo>
                  <a:pt x="387" y="152"/>
                </a:lnTo>
                <a:lnTo>
                  <a:pt x="381" y="148"/>
                </a:lnTo>
                <a:close/>
                <a:moveTo>
                  <a:pt x="313" y="325"/>
                </a:moveTo>
                <a:lnTo>
                  <a:pt x="72" y="325"/>
                </a:lnTo>
                <a:lnTo>
                  <a:pt x="72" y="148"/>
                </a:lnTo>
                <a:lnTo>
                  <a:pt x="192" y="53"/>
                </a:lnTo>
                <a:lnTo>
                  <a:pt x="313" y="148"/>
                </a:lnTo>
                <a:lnTo>
                  <a:pt x="313" y="325"/>
                </a:ln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235"/>
          <p:cNvSpPr>
            <a:spLocks/>
          </p:cNvSpPr>
          <p:nvPr/>
        </p:nvSpPr>
        <p:spPr bwMode="auto">
          <a:xfrm>
            <a:off x="4119563" y="2803525"/>
            <a:ext cx="1314450" cy="1665288"/>
          </a:xfrm>
          <a:custGeom>
            <a:avLst/>
            <a:gdLst>
              <a:gd name="T0" fmla="*/ 380 w 426"/>
              <a:gd name="T1" fmla="*/ 0 h 540"/>
              <a:gd name="T2" fmla="*/ 46 w 426"/>
              <a:gd name="T3" fmla="*/ 0 h 540"/>
              <a:gd name="T4" fmla="*/ 0 w 426"/>
              <a:gd name="T5" fmla="*/ 46 h 540"/>
              <a:gd name="T6" fmla="*/ 0 w 426"/>
              <a:gd name="T7" fmla="*/ 380 h 540"/>
              <a:gd name="T8" fmla="*/ 46 w 426"/>
              <a:gd name="T9" fmla="*/ 426 h 540"/>
              <a:gd name="T10" fmla="*/ 164 w 426"/>
              <a:gd name="T11" fmla="*/ 426 h 540"/>
              <a:gd name="T12" fmla="*/ 213 w 426"/>
              <a:gd name="T13" fmla="*/ 540 h 540"/>
              <a:gd name="T14" fmla="*/ 264 w 426"/>
              <a:gd name="T15" fmla="*/ 426 h 540"/>
              <a:gd name="T16" fmla="*/ 380 w 426"/>
              <a:gd name="T17" fmla="*/ 426 h 540"/>
              <a:gd name="T18" fmla="*/ 426 w 426"/>
              <a:gd name="T19" fmla="*/ 380 h 540"/>
              <a:gd name="T20" fmla="*/ 426 w 426"/>
              <a:gd name="T21" fmla="*/ 46 h 540"/>
              <a:gd name="T22" fmla="*/ 380 w 426"/>
              <a:gd name="T2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40">
                <a:moveTo>
                  <a:pt x="380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0" y="426"/>
                  <a:pt x="380" y="426"/>
                  <a:pt x="380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0" y="0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91" name="TextBox 68"/>
          <p:cNvSpPr txBox="1">
            <a:spLocks noChangeArrowheads="1"/>
          </p:cNvSpPr>
          <p:nvPr/>
        </p:nvSpPr>
        <p:spPr bwMode="auto">
          <a:xfrm>
            <a:off x="4195763" y="3044825"/>
            <a:ext cx="11811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solidFill>
                  <a:schemeClr val="bg1"/>
                </a:solidFill>
                <a:latin typeface="Impact" pitchFamily="34" charset="0"/>
              </a:rPr>
              <a:t>50%</a:t>
            </a:r>
            <a:endParaRPr lang="zh-CN" altLang="en-US" sz="44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6392" name="Freeform 233"/>
          <p:cNvSpPr>
            <a:spLocks noEditPoints="1"/>
          </p:cNvSpPr>
          <p:nvPr/>
        </p:nvSpPr>
        <p:spPr bwMode="auto">
          <a:xfrm>
            <a:off x="7223125" y="4638675"/>
            <a:ext cx="414338" cy="638175"/>
          </a:xfrm>
          <a:custGeom>
            <a:avLst/>
            <a:gdLst>
              <a:gd name="T0" fmla="*/ 2147483647 w 134"/>
              <a:gd name="T1" fmla="*/ 2147483647 h 207"/>
              <a:gd name="T2" fmla="*/ 2147483647 w 134"/>
              <a:gd name="T3" fmla="*/ 2147483647 h 207"/>
              <a:gd name="T4" fmla="*/ 2147483647 w 134"/>
              <a:gd name="T5" fmla="*/ 2147483647 h 207"/>
              <a:gd name="T6" fmla="*/ 2147483647 w 134"/>
              <a:gd name="T7" fmla="*/ 2147483647 h 207"/>
              <a:gd name="T8" fmla="*/ 2147483647 w 134"/>
              <a:gd name="T9" fmla="*/ 0 h 207"/>
              <a:gd name="T10" fmla="*/ 2147483647 w 134"/>
              <a:gd name="T11" fmla="*/ 2147483647 h 207"/>
              <a:gd name="T12" fmla="*/ 2147483647 w 134"/>
              <a:gd name="T13" fmla="*/ 2147483647 h 207"/>
              <a:gd name="T14" fmla="*/ 2147483647 w 134"/>
              <a:gd name="T15" fmla="*/ 2147483647 h 207"/>
              <a:gd name="T16" fmla="*/ 0 w 134"/>
              <a:gd name="T17" fmla="*/ 2147483647 h 207"/>
              <a:gd name="T18" fmla="*/ 0 w 134"/>
              <a:gd name="T19" fmla="*/ 2147483647 h 207"/>
              <a:gd name="T20" fmla="*/ 2147483647 w 134"/>
              <a:gd name="T21" fmla="*/ 2147483647 h 207"/>
              <a:gd name="T22" fmla="*/ 2147483647 w 134"/>
              <a:gd name="T23" fmla="*/ 2147483647 h 207"/>
              <a:gd name="T24" fmla="*/ 2147483647 w 134"/>
              <a:gd name="T25" fmla="*/ 2147483647 h 207"/>
              <a:gd name="T26" fmla="*/ 2147483647 w 134"/>
              <a:gd name="T27" fmla="*/ 2147483647 h 207"/>
              <a:gd name="T28" fmla="*/ 2147483647 w 134"/>
              <a:gd name="T29" fmla="*/ 2147483647 h 207"/>
              <a:gd name="T30" fmla="*/ 2147483647 w 134"/>
              <a:gd name="T31" fmla="*/ 2147483647 h 207"/>
              <a:gd name="T32" fmla="*/ 2147483647 w 134"/>
              <a:gd name="T33" fmla="*/ 2147483647 h 207"/>
              <a:gd name="T34" fmla="*/ 2147483647 w 134"/>
              <a:gd name="T35" fmla="*/ 2147483647 h 207"/>
              <a:gd name="T36" fmla="*/ 2147483647 w 134"/>
              <a:gd name="T37" fmla="*/ 2147483647 h 207"/>
              <a:gd name="T38" fmla="*/ 2147483647 w 134"/>
              <a:gd name="T39" fmla="*/ 2147483647 h 207"/>
              <a:gd name="T40" fmla="*/ 2147483647 w 134"/>
              <a:gd name="T41" fmla="*/ 2147483647 h 207"/>
              <a:gd name="T42" fmla="*/ 2147483647 w 134"/>
              <a:gd name="T43" fmla="*/ 2147483647 h 207"/>
              <a:gd name="T44" fmla="*/ 2147483647 w 134"/>
              <a:gd name="T45" fmla="*/ 2147483647 h 207"/>
              <a:gd name="T46" fmla="*/ 2147483647 w 134"/>
              <a:gd name="T47" fmla="*/ 2147483647 h 207"/>
              <a:gd name="T48" fmla="*/ 2147483647 w 134"/>
              <a:gd name="T49" fmla="*/ 2147483647 h 20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34" h="207">
                <a:moveTo>
                  <a:pt x="120" y="97"/>
                </a:moveTo>
                <a:cubicBezTo>
                  <a:pt x="120" y="94"/>
                  <a:pt x="120" y="89"/>
                  <a:pt x="121" y="81"/>
                </a:cubicBezTo>
                <a:cubicBezTo>
                  <a:pt x="121" y="74"/>
                  <a:pt x="121" y="69"/>
                  <a:pt x="121" y="66"/>
                </a:cubicBezTo>
                <a:cubicBezTo>
                  <a:pt x="121" y="43"/>
                  <a:pt x="115" y="26"/>
                  <a:pt x="104" y="16"/>
                </a:cubicBezTo>
                <a:cubicBezTo>
                  <a:pt x="94" y="5"/>
                  <a:pt x="81" y="0"/>
                  <a:pt x="66" y="0"/>
                </a:cubicBezTo>
                <a:cubicBezTo>
                  <a:pt x="52" y="0"/>
                  <a:pt x="39" y="5"/>
                  <a:pt x="28" y="16"/>
                </a:cubicBezTo>
                <a:cubicBezTo>
                  <a:pt x="18" y="26"/>
                  <a:pt x="13" y="39"/>
                  <a:pt x="13" y="53"/>
                </a:cubicBezTo>
                <a:cubicBezTo>
                  <a:pt x="13" y="97"/>
                  <a:pt x="13" y="97"/>
                  <a:pt x="13" y="97"/>
                </a:cubicBezTo>
                <a:cubicBezTo>
                  <a:pt x="4" y="97"/>
                  <a:pt x="0" y="100"/>
                  <a:pt x="0" y="106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00"/>
                  <a:pt x="1" y="203"/>
                  <a:pt x="3" y="204"/>
                </a:cubicBezTo>
                <a:cubicBezTo>
                  <a:pt x="5" y="206"/>
                  <a:pt x="7" y="207"/>
                  <a:pt x="9" y="207"/>
                </a:cubicBezTo>
                <a:cubicBezTo>
                  <a:pt x="125" y="207"/>
                  <a:pt x="125" y="207"/>
                  <a:pt x="125" y="207"/>
                </a:cubicBezTo>
                <a:cubicBezTo>
                  <a:pt x="127" y="207"/>
                  <a:pt x="129" y="206"/>
                  <a:pt x="131" y="204"/>
                </a:cubicBezTo>
                <a:cubicBezTo>
                  <a:pt x="133" y="203"/>
                  <a:pt x="134" y="200"/>
                  <a:pt x="134" y="198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34" y="100"/>
                  <a:pt x="129" y="97"/>
                  <a:pt x="120" y="97"/>
                </a:cubicBezTo>
                <a:close/>
                <a:moveTo>
                  <a:pt x="33" y="54"/>
                </a:moveTo>
                <a:cubicBezTo>
                  <a:pt x="33" y="44"/>
                  <a:pt x="37" y="37"/>
                  <a:pt x="43" y="30"/>
                </a:cubicBezTo>
                <a:cubicBezTo>
                  <a:pt x="50" y="24"/>
                  <a:pt x="57" y="21"/>
                  <a:pt x="66" y="21"/>
                </a:cubicBezTo>
                <a:cubicBezTo>
                  <a:pt x="75" y="21"/>
                  <a:pt x="83" y="24"/>
                  <a:pt x="90" y="30"/>
                </a:cubicBezTo>
                <a:cubicBezTo>
                  <a:pt x="96" y="37"/>
                  <a:pt x="99" y="44"/>
                  <a:pt x="99" y="54"/>
                </a:cubicBezTo>
                <a:cubicBezTo>
                  <a:pt x="99" y="97"/>
                  <a:pt x="99" y="97"/>
                  <a:pt x="99" y="97"/>
                </a:cubicBezTo>
                <a:cubicBezTo>
                  <a:pt x="33" y="97"/>
                  <a:pt x="33" y="97"/>
                  <a:pt x="33" y="97"/>
                </a:cubicBezTo>
                <a:lnTo>
                  <a:pt x="33" y="54"/>
                </a:ln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Freeform 236"/>
          <p:cNvSpPr>
            <a:spLocks/>
          </p:cNvSpPr>
          <p:nvPr/>
        </p:nvSpPr>
        <p:spPr bwMode="auto">
          <a:xfrm>
            <a:off x="6757988" y="2803525"/>
            <a:ext cx="1314450" cy="1665288"/>
          </a:xfrm>
          <a:custGeom>
            <a:avLst/>
            <a:gdLst>
              <a:gd name="T0" fmla="*/ 380 w 426"/>
              <a:gd name="T1" fmla="*/ 0 h 540"/>
              <a:gd name="T2" fmla="*/ 46 w 426"/>
              <a:gd name="T3" fmla="*/ 0 h 540"/>
              <a:gd name="T4" fmla="*/ 0 w 426"/>
              <a:gd name="T5" fmla="*/ 46 h 540"/>
              <a:gd name="T6" fmla="*/ 0 w 426"/>
              <a:gd name="T7" fmla="*/ 380 h 540"/>
              <a:gd name="T8" fmla="*/ 46 w 426"/>
              <a:gd name="T9" fmla="*/ 426 h 540"/>
              <a:gd name="T10" fmla="*/ 164 w 426"/>
              <a:gd name="T11" fmla="*/ 426 h 540"/>
              <a:gd name="T12" fmla="*/ 213 w 426"/>
              <a:gd name="T13" fmla="*/ 540 h 540"/>
              <a:gd name="T14" fmla="*/ 264 w 426"/>
              <a:gd name="T15" fmla="*/ 426 h 540"/>
              <a:gd name="T16" fmla="*/ 380 w 426"/>
              <a:gd name="T17" fmla="*/ 426 h 540"/>
              <a:gd name="T18" fmla="*/ 426 w 426"/>
              <a:gd name="T19" fmla="*/ 380 h 540"/>
              <a:gd name="T20" fmla="*/ 426 w 426"/>
              <a:gd name="T21" fmla="*/ 46 h 540"/>
              <a:gd name="T22" fmla="*/ 380 w 426"/>
              <a:gd name="T2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40">
                <a:moveTo>
                  <a:pt x="380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0" y="426"/>
                  <a:pt x="380" y="426"/>
                  <a:pt x="380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0" y="0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94" name="TextBox 69"/>
          <p:cNvSpPr txBox="1">
            <a:spLocks noChangeArrowheads="1"/>
          </p:cNvSpPr>
          <p:nvPr/>
        </p:nvSpPr>
        <p:spPr bwMode="auto">
          <a:xfrm>
            <a:off x="6865938" y="3062288"/>
            <a:ext cx="11001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solidFill>
                  <a:schemeClr val="bg1"/>
                </a:solidFill>
                <a:latin typeface="Impact" pitchFamily="34" charset="0"/>
              </a:rPr>
              <a:t>70%</a:t>
            </a:r>
            <a:endParaRPr lang="zh-CN" altLang="en-US" sz="44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6395" name="Freeform 197"/>
          <p:cNvSpPr>
            <a:spLocks noEditPoints="1"/>
          </p:cNvSpPr>
          <p:nvPr/>
        </p:nvSpPr>
        <p:spPr bwMode="auto">
          <a:xfrm>
            <a:off x="9788525" y="4672013"/>
            <a:ext cx="595313" cy="595312"/>
          </a:xfrm>
          <a:custGeom>
            <a:avLst/>
            <a:gdLst>
              <a:gd name="T0" fmla="*/ 0 w 193"/>
              <a:gd name="T1" fmla="*/ 2147483647 h 193"/>
              <a:gd name="T2" fmla="*/ 2147483647 w 193"/>
              <a:gd name="T3" fmla="*/ 0 h 193"/>
              <a:gd name="T4" fmla="*/ 2147483647 w 193"/>
              <a:gd name="T5" fmla="*/ 0 h 193"/>
              <a:gd name="T6" fmla="*/ 2147483647 w 193"/>
              <a:gd name="T7" fmla="*/ 2147483647 h 193"/>
              <a:gd name="T8" fmla="*/ 2147483647 w 193"/>
              <a:gd name="T9" fmla="*/ 2147483647 h 193"/>
              <a:gd name="T10" fmla="*/ 2147483647 w 193"/>
              <a:gd name="T11" fmla="*/ 2147483647 h 193"/>
              <a:gd name="T12" fmla="*/ 2147483647 w 193"/>
              <a:gd name="T13" fmla="*/ 2147483647 h 193"/>
              <a:gd name="T14" fmla="*/ 0 w 193"/>
              <a:gd name="T15" fmla="*/ 2147483647 h 193"/>
              <a:gd name="T16" fmla="*/ 2147483647 w 193"/>
              <a:gd name="T17" fmla="*/ 2147483647 h 193"/>
              <a:gd name="T18" fmla="*/ 2147483647 w 193"/>
              <a:gd name="T19" fmla="*/ 2147483647 h 193"/>
              <a:gd name="T20" fmla="*/ 2147483647 w 193"/>
              <a:gd name="T21" fmla="*/ 2147483647 h 193"/>
              <a:gd name="T22" fmla="*/ 2147483647 w 193"/>
              <a:gd name="T23" fmla="*/ 2147483647 h 193"/>
              <a:gd name="T24" fmla="*/ 2147483647 w 193"/>
              <a:gd name="T25" fmla="*/ 2147483647 h 193"/>
              <a:gd name="T26" fmla="*/ 2147483647 w 193"/>
              <a:gd name="T27" fmla="*/ 2147483647 h 193"/>
              <a:gd name="T28" fmla="*/ 2147483647 w 193"/>
              <a:gd name="T29" fmla="*/ 2147483647 h 193"/>
              <a:gd name="T30" fmla="*/ 2147483647 w 193"/>
              <a:gd name="T31" fmla="*/ 2147483647 h 19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93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150" y="0"/>
                  <a:pt x="193" y="43"/>
                  <a:pt x="193" y="96"/>
                </a:cubicBezTo>
                <a:cubicBezTo>
                  <a:pt x="193" y="96"/>
                  <a:pt x="193" y="96"/>
                  <a:pt x="193" y="96"/>
                </a:cubicBezTo>
                <a:cubicBezTo>
                  <a:pt x="193" y="150"/>
                  <a:pt x="150" y="193"/>
                  <a:pt x="96" y="193"/>
                </a:cubicBezTo>
                <a:cubicBezTo>
                  <a:pt x="96" y="193"/>
                  <a:pt x="96" y="193"/>
                  <a:pt x="96" y="193"/>
                </a:cubicBezTo>
                <a:cubicBezTo>
                  <a:pt x="43" y="193"/>
                  <a:pt x="0" y="150"/>
                  <a:pt x="0" y="96"/>
                </a:cubicBezTo>
                <a:close/>
                <a:moveTo>
                  <a:pt x="11" y="96"/>
                </a:moveTo>
                <a:cubicBezTo>
                  <a:pt x="11" y="143"/>
                  <a:pt x="49" y="182"/>
                  <a:pt x="96" y="182"/>
                </a:cubicBezTo>
                <a:cubicBezTo>
                  <a:pt x="96" y="182"/>
                  <a:pt x="96" y="182"/>
                  <a:pt x="96" y="182"/>
                </a:cubicBezTo>
                <a:cubicBezTo>
                  <a:pt x="144" y="182"/>
                  <a:pt x="182" y="143"/>
                  <a:pt x="182" y="96"/>
                </a:cubicBezTo>
                <a:cubicBezTo>
                  <a:pt x="182" y="96"/>
                  <a:pt x="182" y="96"/>
                  <a:pt x="182" y="96"/>
                </a:cubicBezTo>
                <a:cubicBezTo>
                  <a:pt x="182" y="49"/>
                  <a:pt x="144" y="11"/>
                  <a:pt x="96" y="11"/>
                </a:cubicBezTo>
                <a:cubicBezTo>
                  <a:pt x="96" y="11"/>
                  <a:pt x="96" y="11"/>
                  <a:pt x="96" y="11"/>
                </a:cubicBezTo>
                <a:cubicBezTo>
                  <a:pt x="49" y="11"/>
                  <a:pt x="11" y="49"/>
                  <a:pt x="11" y="96"/>
                </a:cubicBez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6" name="Freeform 198"/>
          <p:cNvSpPr>
            <a:spLocks/>
          </p:cNvSpPr>
          <p:nvPr/>
        </p:nvSpPr>
        <p:spPr bwMode="auto">
          <a:xfrm>
            <a:off x="10086975" y="4745038"/>
            <a:ext cx="0" cy="58737"/>
          </a:xfrm>
          <a:custGeom>
            <a:avLst/>
            <a:gdLst>
              <a:gd name="T0" fmla="*/ 0 h 37"/>
              <a:gd name="T1" fmla="*/ 2147483647 h 37"/>
              <a:gd name="T2" fmla="*/ 0 h 37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0" y="T0"/>
              </a:cxn>
              <a:cxn ang="T4">
                <a:pos x="0" y="T1"/>
              </a:cxn>
              <a:cxn ang="T5">
                <a:pos x="0" y="T2"/>
              </a:cxn>
            </a:cxnLst>
            <a:rect l="0" t="0" r="r" b="b"/>
            <a:pathLst>
              <a:path h="37">
                <a:moveTo>
                  <a:pt x="0" y="0"/>
                </a:moveTo>
                <a:lnTo>
                  <a:pt x="0" y="37"/>
                </a:lnTo>
                <a:lnTo>
                  <a:pt x="0" y="0"/>
                </a:ln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7" name="Line 199"/>
          <p:cNvSpPr>
            <a:spLocks noChangeShapeType="1"/>
          </p:cNvSpPr>
          <p:nvPr/>
        </p:nvSpPr>
        <p:spPr bwMode="auto">
          <a:xfrm>
            <a:off x="10086975" y="4745038"/>
            <a:ext cx="0" cy="5873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8" name="Freeform 200"/>
          <p:cNvSpPr>
            <a:spLocks/>
          </p:cNvSpPr>
          <p:nvPr/>
        </p:nvSpPr>
        <p:spPr bwMode="auto">
          <a:xfrm>
            <a:off x="10075863" y="4729163"/>
            <a:ext cx="20637" cy="90487"/>
          </a:xfrm>
          <a:custGeom>
            <a:avLst/>
            <a:gdLst>
              <a:gd name="T0" fmla="*/ 0 w 7"/>
              <a:gd name="T1" fmla="*/ 2147483647 h 29"/>
              <a:gd name="T2" fmla="*/ 0 w 7"/>
              <a:gd name="T3" fmla="*/ 2147483647 h 29"/>
              <a:gd name="T4" fmla="*/ 2147483647 w 7"/>
              <a:gd name="T5" fmla="*/ 2147483647 h 29"/>
              <a:gd name="T6" fmla="*/ 2147483647 w 7"/>
              <a:gd name="T7" fmla="*/ 2147483647 h 29"/>
              <a:gd name="T8" fmla="*/ 0 w 7"/>
              <a:gd name="T9" fmla="*/ 2147483647 h 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" h="29">
                <a:moveTo>
                  <a:pt x="0" y="5"/>
                </a:moveTo>
                <a:cubicBezTo>
                  <a:pt x="0" y="11"/>
                  <a:pt x="0" y="18"/>
                  <a:pt x="0" y="24"/>
                </a:cubicBezTo>
                <a:cubicBezTo>
                  <a:pt x="0" y="29"/>
                  <a:pt x="7" y="29"/>
                  <a:pt x="7" y="24"/>
                </a:cubicBezTo>
                <a:cubicBezTo>
                  <a:pt x="7" y="18"/>
                  <a:pt x="7" y="11"/>
                  <a:pt x="7" y="5"/>
                </a:cubicBezTo>
                <a:cubicBezTo>
                  <a:pt x="7" y="0"/>
                  <a:pt x="0" y="0"/>
                  <a:pt x="0" y="5"/>
                </a:cubicBez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9" name="Freeform 201"/>
          <p:cNvSpPr>
            <a:spLocks/>
          </p:cNvSpPr>
          <p:nvPr/>
        </p:nvSpPr>
        <p:spPr bwMode="auto">
          <a:xfrm>
            <a:off x="10086975" y="5143500"/>
            <a:ext cx="0" cy="58738"/>
          </a:xfrm>
          <a:custGeom>
            <a:avLst/>
            <a:gdLst>
              <a:gd name="T0" fmla="*/ 0 h 37"/>
              <a:gd name="T1" fmla="*/ 2147483647 h 37"/>
              <a:gd name="T2" fmla="*/ 0 h 37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0" y="T0"/>
              </a:cxn>
              <a:cxn ang="T4">
                <a:pos x="0" y="T1"/>
              </a:cxn>
              <a:cxn ang="T5">
                <a:pos x="0" y="T2"/>
              </a:cxn>
            </a:cxnLst>
            <a:rect l="0" t="0" r="r" b="b"/>
            <a:pathLst>
              <a:path h="37">
                <a:moveTo>
                  <a:pt x="0" y="0"/>
                </a:moveTo>
                <a:lnTo>
                  <a:pt x="0" y="37"/>
                </a:lnTo>
                <a:lnTo>
                  <a:pt x="0" y="0"/>
                </a:ln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0" name="Line 202"/>
          <p:cNvSpPr>
            <a:spLocks noChangeShapeType="1"/>
          </p:cNvSpPr>
          <p:nvPr/>
        </p:nvSpPr>
        <p:spPr bwMode="auto">
          <a:xfrm>
            <a:off x="10086975" y="5143500"/>
            <a:ext cx="0" cy="5873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1" name="Freeform 203"/>
          <p:cNvSpPr>
            <a:spLocks/>
          </p:cNvSpPr>
          <p:nvPr/>
        </p:nvSpPr>
        <p:spPr bwMode="auto">
          <a:xfrm>
            <a:off x="10075863" y="5127625"/>
            <a:ext cx="20637" cy="88900"/>
          </a:xfrm>
          <a:custGeom>
            <a:avLst/>
            <a:gdLst>
              <a:gd name="T0" fmla="*/ 0 w 7"/>
              <a:gd name="T1" fmla="*/ 2147483647 h 29"/>
              <a:gd name="T2" fmla="*/ 0 w 7"/>
              <a:gd name="T3" fmla="*/ 2147483647 h 29"/>
              <a:gd name="T4" fmla="*/ 2147483647 w 7"/>
              <a:gd name="T5" fmla="*/ 2147483647 h 29"/>
              <a:gd name="T6" fmla="*/ 2147483647 w 7"/>
              <a:gd name="T7" fmla="*/ 2147483647 h 29"/>
              <a:gd name="T8" fmla="*/ 0 w 7"/>
              <a:gd name="T9" fmla="*/ 2147483647 h 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" h="29">
                <a:moveTo>
                  <a:pt x="0" y="5"/>
                </a:moveTo>
                <a:cubicBezTo>
                  <a:pt x="0" y="11"/>
                  <a:pt x="0" y="17"/>
                  <a:pt x="0" y="24"/>
                </a:cubicBezTo>
                <a:cubicBezTo>
                  <a:pt x="0" y="29"/>
                  <a:pt x="7" y="29"/>
                  <a:pt x="7" y="24"/>
                </a:cubicBezTo>
                <a:cubicBezTo>
                  <a:pt x="7" y="17"/>
                  <a:pt x="7" y="11"/>
                  <a:pt x="7" y="5"/>
                </a:cubicBezTo>
                <a:cubicBezTo>
                  <a:pt x="7" y="0"/>
                  <a:pt x="0" y="0"/>
                  <a:pt x="0" y="5"/>
                </a:cubicBez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2" name="Freeform 204"/>
          <p:cNvSpPr>
            <a:spLocks/>
          </p:cNvSpPr>
          <p:nvPr/>
        </p:nvSpPr>
        <p:spPr bwMode="auto">
          <a:xfrm>
            <a:off x="10253663" y="4967288"/>
            <a:ext cx="58737" cy="0"/>
          </a:xfrm>
          <a:custGeom>
            <a:avLst/>
            <a:gdLst>
              <a:gd name="T0" fmla="*/ 2147483647 w 37"/>
              <a:gd name="T1" fmla="*/ 0 w 37"/>
              <a:gd name="T2" fmla="*/ 2147483647 w 37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0" t="0" r="r" b="b"/>
            <a:pathLst>
              <a:path w="37">
                <a:moveTo>
                  <a:pt x="37" y="0"/>
                </a:moveTo>
                <a:lnTo>
                  <a:pt x="0" y="0"/>
                </a:lnTo>
                <a:lnTo>
                  <a:pt x="37" y="0"/>
                </a:ln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3" name="Line 205"/>
          <p:cNvSpPr>
            <a:spLocks noChangeShapeType="1"/>
          </p:cNvSpPr>
          <p:nvPr/>
        </p:nvSpPr>
        <p:spPr bwMode="auto">
          <a:xfrm flipH="1">
            <a:off x="10253663" y="4967288"/>
            <a:ext cx="58737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4" name="Freeform 207"/>
          <p:cNvSpPr>
            <a:spLocks/>
          </p:cNvSpPr>
          <p:nvPr/>
        </p:nvSpPr>
        <p:spPr bwMode="auto">
          <a:xfrm>
            <a:off x="10244138" y="4943475"/>
            <a:ext cx="88900" cy="25400"/>
          </a:xfrm>
          <a:custGeom>
            <a:avLst/>
            <a:gdLst>
              <a:gd name="T0" fmla="*/ 2147483647 w 29"/>
              <a:gd name="T1" fmla="*/ 0 h 8"/>
              <a:gd name="T2" fmla="*/ 2147483647 w 29"/>
              <a:gd name="T3" fmla="*/ 0 h 8"/>
              <a:gd name="T4" fmla="*/ 2147483647 w 29"/>
              <a:gd name="T5" fmla="*/ 2147483647 h 8"/>
              <a:gd name="T6" fmla="*/ 2147483647 w 29"/>
              <a:gd name="T7" fmla="*/ 2147483647 h 8"/>
              <a:gd name="T8" fmla="*/ 2147483647 w 29"/>
              <a:gd name="T9" fmla="*/ 0 h 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" h="8">
                <a:moveTo>
                  <a:pt x="24" y="0"/>
                </a:moveTo>
                <a:cubicBezTo>
                  <a:pt x="17" y="0"/>
                  <a:pt x="11" y="0"/>
                  <a:pt x="5" y="0"/>
                </a:cubicBezTo>
                <a:cubicBezTo>
                  <a:pt x="0" y="0"/>
                  <a:pt x="0" y="8"/>
                  <a:pt x="5" y="8"/>
                </a:cubicBezTo>
                <a:cubicBezTo>
                  <a:pt x="11" y="8"/>
                  <a:pt x="17" y="8"/>
                  <a:pt x="24" y="8"/>
                </a:cubicBezTo>
                <a:cubicBezTo>
                  <a:pt x="29" y="8"/>
                  <a:pt x="29" y="0"/>
                  <a:pt x="24" y="0"/>
                </a:cubicBez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5" name="Freeform 208"/>
          <p:cNvSpPr>
            <a:spLocks/>
          </p:cNvSpPr>
          <p:nvPr/>
        </p:nvSpPr>
        <p:spPr bwMode="auto">
          <a:xfrm>
            <a:off x="9861550" y="4956175"/>
            <a:ext cx="58738" cy="0"/>
          </a:xfrm>
          <a:custGeom>
            <a:avLst/>
            <a:gdLst>
              <a:gd name="T0" fmla="*/ 2147483647 w 37"/>
              <a:gd name="T1" fmla="*/ 0 w 37"/>
              <a:gd name="T2" fmla="*/ 2147483647 w 37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0" t="0" r="r" b="b"/>
            <a:pathLst>
              <a:path w="37">
                <a:moveTo>
                  <a:pt x="37" y="0"/>
                </a:moveTo>
                <a:lnTo>
                  <a:pt x="0" y="0"/>
                </a:lnTo>
                <a:lnTo>
                  <a:pt x="37" y="0"/>
                </a:ln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6" name="Line 209"/>
          <p:cNvSpPr>
            <a:spLocks noChangeShapeType="1"/>
          </p:cNvSpPr>
          <p:nvPr/>
        </p:nvSpPr>
        <p:spPr bwMode="auto">
          <a:xfrm flipH="1">
            <a:off x="9861550" y="4956175"/>
            <a:ext cx="58738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7" name="Freeform 210"/>
          <p:cNvSpPr>
            <a:spLocks/>
          </p:cNvSpPr>
          <p:nvPr/>
        </p:nvSpPr>
        <p:spPr bwMode="auto">
          <a:xfrm>
            <a:off x="9845675" y="4943475"/>
            <a:ext cx="88900" cy="25400"/>
          </a:xfrm>
          <a:custGeom>
            <a:avLst/>
            <a:gdLst>
              <a:gd name="T0" fmla="*/ 2147483647 w 29"/>
              <a:gd name="T1" fmla="*/ 0 h 8"/>
              <a:gd name="T2" fmla="*/ 2147483647 w 29"/>
              <a:gd name="T3" fmla="*/ 0 h 8"/>
              <a:gd name="T4" fmla="*/ 2147483647 w 29"/>
              <a:gd name="T5" fmla="*/ 2147483647 h 8"/>
              <a:gd name="T6" fmla="*/ 2147483647 w 29"/>
              <a:gd name="T7" fmla="*/ 2147483647 h 8"/>
              <a:gd name="T8" fmla="*/ 2147483647 w 29"/>
              <a:gd name="T9" fmla="*/ 0 h 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" h="8">
                <a:moveTo>
                  <a:pt x="24" y="0"/>
                </a:moveTo>
                <a:cubicBezTo>
                  <a:pt x="18" y="0"/>
                  <a:pt x="11" y="0"/>
                  <a:pt x="5" y="0"/>
                </a:cubicBezTo>
                <a:cubicBezTo>
                  <a:pt x="0" y="0"/>
                  <a:pt x="0" y="8"/>
                  <a:pt x="5" y="8"/>
                </a:cubicBezTo>
                <a:cubicBezTo>
                  <a:pt x="11" y="8"/>
                  <a:pt x="18" y="8"/>
                  <a:pt x="24" y="8"/>
                </a:cubicBezTo>
                <a:cubicBezTo>
                  <a:pt x="29" y="8"/>
                  <a:pt x="29" y="0"/>
                  <a:pt x="24" y="0"/>
                </a:cubicBez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8" name="Freeform 211"/>
          <p:cNvSpPr>
            <a:spLocks/>
          </p:cNvSpPr>
          <p:nvPr/>
        </p:nvSpPr>
        <p:spPr bwMode="auto">
          <a:xfrm>
            <a:off x="9928225" y="4795838"/>
            <a:ext cx="41275" cy="39687"/>
          </a:xfrm>
          <a:custGeom>
            <a:avLst/>
            <a:gdLst>
              <a:gd name="T0" fmla="*/ 0 w 26"/>
              <a:gd name="T1" fmla="*/ 0 h 25"/>
              <a:gd name="T2" fmla="*/ 2147483647 w 26"/>
              <a:gd name="T3" fmla="*/ 2147483647 h 25"/>
              <a:gd name="T4" fmla="*/ 0 w 26"/>
              <a:gd name="T5" fmla="*/ 0 h 2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6" h="25">
                <a:moveTo>
                  <a:pt x="0" y="0"/>
                </a:moveTo>
                <a:lnTo>
                  <a:pt x="26" y="25"/>
                </a:lnTo>
                <a:lnTo>
                  <a:pt x="0" y="0"/>
                </a:ln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9" name="Line 212"/>
          <p:cNvSpPr>
            <a:spLocks noChangeShapeType="1"/>
          </p:cNvSpPr>
          <p:nvPr/>
        </p:nvSpPr>
        <p:spPr bwMode="auto">
          <a:xfrm>
            <a:off x="9928225" y="4795838"/>
            <a:ext cx="41275" cy="396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0" name="Freeform 213"/>
          <p:cNvSpPr>
            <a:spLocks/>
          </p:cNvSpPr>
          <p:nvPr/>
        </p:nvSpPr>
        <p:spPr bwMode="auto">
          <a:xfrm>
            <a:off x="9917113" y="4783138"/>
            <a:ext cx="60325" cy="61912"/>
          </a:xfrm>
          <a:custGeom>
            <a:avLst/>
            <a:gdLst>
              <a:gd name="T0" fmla="*/ 2147483647 w 20"/>
              <a:gd name="T1" fmla="*/ 2147483647 h 20"/>
              <a:gd name="T2" fmla="*/ 2147483647 w 20"/>
              <a:gd name="T3" fmla="*/ 2147483647 h 20"/>
              <a:gd name="T4" fmla="*/ 2147483647 w 20"/>
              <a:gd name="T5" fmla="*/ 2147483647 h 20"/>
              <a:gd name="T6" fmla="*/ 2147483647 w 20"/>
              <a:gd name="T7" fmla="*/ 2147483647 h 20"/>
              <a:gd name="T8" fmla="*/ 2147483647 w 20"/>
              <a:gd name="T9" fmla="*/ 2147483647 h 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" h="20">
                <a:moveTo>
                  <a:pt x="2" y="5"/>
                </a:moveTo>
                <a:cubicBezTo>
                  <a:pt x="7" y="9"/>
                  <a:pt x="11" y="14"/>
                  <a:pt x="16" y="18"/>
                </a:cubicBezTo>
                <a:cubicBezTo>
                  <a:pt x="17" y="20"/>
                  <a:pt x="20" y="17"/>
                  <a:pt x="18" y="16"/>
                </a:cubicBezTo>
                <a:cubicBezTo>
                  <a:pt x="14" y="11"/>
                  <a:pt x="9" y="7"/>
                  <a:pt x="5" y="2"/>
                </a:cubicBezTo>
                <a:cubicBezTo>
                  <a:pt x="3" y="0"/>
                  <a:pt x="0" y="3"/>
                  <a:pt x="2" y="5"/>
                </a:cubicBez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1" name="Freeform 214"/>
          <p:cNvSpPr>
            <a:spLocks/>
          </p:cNvSpPr>
          <p:nvPr/>
        </p:nvSpPr>
        <p:spPr bwMode="auto">
          <a:xfrm>
            <a:off x="10209213" y="5076825"/>
            <a:ext cx="39687" cy="39688"/>
          </a:xfrm>
          <a:custGeom>
            <a:avLst/>
            <a:gdLst>
              <a:gd name="T0" fmla="*/ 0 w 25"/>
              <a:gd name="T1" fmla="*/ 0 h 25"/>
              <a:gd name="T2" fmla="*/ 2147483647 w 25"/>
              <a:gd name="T3" fmla="*/ 2147483647 h 25"/>
              <a:gd name="T4" fmla="*/ 0 w 25"/>
              <a:gd name="T5" fmla="*/ 0 h 2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5" h="25">
                <a:moveTo>
                  <a:pt x="0" y="0"/>
                </a:moveTo>
                <a:lnTo>
                  <a:pt x="25" y="25"/>
                </a:lnTo>
                <a:lnTo>
                  <a:pt x="0" y="0"/>
                </a:ln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2" name="Line 215"/>
          <p:cNvSpPr>
            <a:spLocks noChangeShapeType="1"/>
          </p:cNvSpPr>
          <p:nvPr/>
        </p:nvSpPr>
        <p:spPr bwMode="auto">
          <a:xfrm>
            <a:off x="10209213" y="5076825"/>
            <a:ext cx="39687" cy="396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3" name="Freeform 216"/>
          <p:cNvSpPr>
            <a:spLocks/>
          </p:cNvSpPr>
          <p:nvPr/>
        </p:nvSpPr>
        <p:spPr bwMode="auto">
          <a:xfrm>
            <a:off x="10196513" y="5064125"/>
            <a:ext cx="61912" cy="61913"/>
          </a:xfrm>
          <a:custGeom>
            <a:avLst/>
            <a:gdLst>
              <a:gd name="T0" fmla="*/ 2147483647 w 20"/>
              <a:gd name="T1" fmla="*/ 2147483647 h 20"/>
              <a:gd name="T2" fmla="*/ 2147483647 w 20"/>
              <a:gd name="T3" fmla="*/ 2147483647 h 20"/>
              <a:gd name="T4" fmla="*/ 2147483647 w 20"/>
              <a:gd name="T5" fmla="*/ 2147483647 h 20"/>
              <a:gd name="T6" fmla="*/ 2147483647 w 20"/>
              <a:gd name="T7" fmla="*/ 2147483647 h 20"/>
              <a:gd name="T8" fmla="*/ 2147483647 w 20"/>
              <a:gd name="T9" fmla="*/ 2147483647 h 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" h="20">
                <a:moveTo>
                  <a:pt x="2" y="5"/>
                </a:moveTo>
                <a:cubicBezTo>
                  <a:pt x="7" y="9"/>
                  <a:pt x="11" y="14"/>
                  <a:pt x="16" y="18"/>
                </a:cubicBezTo>
                <a:cubicBezTo>
                  <a:pt x="17" y="20"/>
                  <a:pt x="20" y="17"/>
                  <a:pt x="18" y="16"/>
                </a:cubicBezTo>
                <a:cubicBezTo>
                  <a:pt x="14" y="11"/>
                  <a:pt x="10" y="7"/>
                  <a:pt x="5" y="2"/>
                </a:cubicBezTo>
                <a:cubicBezTo>
                  <a:pt x="3" y="0"/>
                  <a:pt x="0" y="3"/>
                  <a:pt x="2" y="5"/>
                </a:cubicBez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4" name="Freeform 217"/>
          <p:cNvSpPr>
            <a:spLocks/>
          </p:cNvSpPr>
          <p:nvPr/>
        </p:nvSpPr>
        <p:spPr bwMode="auto">
          <a:xfrm>
            <a:off x="10209213" y="4795838"/>
            <a:ext cx="39687" cy="39687"/>
          </a:xfrm>
          <a:custGeom>
            <a:avLst/>
            <a:gdLst>
              <a:gd name="T0" fmla="*/ 2147483647 w 25"/>
              <a:gd name="T1" fmla="*/ 0 h 25"/>
              <a:gd name="T2" fmla="*/ 0 w 25"/>
              <a:gd name="T3" fmla="*/ 2147483647 h 25"/>
              <a:gd name="T4" fmla="*/ 2147483647 w 25"/>
              <a:gd name="T5" fmla="*/ 0 h 2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5" h="25">
                <a:moveTo>
                  <a:pt x="25" y="0"/>
                </a:moveTo>
                <a:lnTo>
                  <a:pt x="0" y="25"/>
                </a:lnTo>
                <a:lnTo>
                  <a:pt x="25" y="0"/>
                </a:ln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5" name="Line 218"/>
          <p:cNvSpPr>
            <a:spLocks noChangeShapeType="1"/>
          </p:cNvSpPr>
          <p:nvPr/>
        </p:nvSpPr>
        <p:spPr bwMode="auto">
          <a:xfrm flipH="1">
            <a:off x="10209213" y="4795838"/>
            <a:ext cx="39687" cy="396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6" name="Freeform 219"/>
          <p:cNvSpPr>
            <a:spLocks/>
          </p:cNvSpPr>
          <p:nvPr/>
        </p:nvSpPr>
        <p:spPr bwMode="auto">
          <a:xfrm>
            <a:off x="10196513" y="4783138"/>
            <a:ext cx="61912" cy="61912"/>
          </a:xfrm>
          <a:custGeom>
            <a:avLst/>
            <a:gdLst>
              <a:gd name="T0" fmla="*/ 2147483647 w 20"/>
              <a:gd name="T1" fmla="*/ 2147483647 h 20"/>
              <a:gd name="T2" fmla="*/ 2147483647 w 20"/>
              <a:gd name="T3" fmla="*/ 2147483647 h 20"/>
              <a:gd name="T4" fmla="*/ 2147483647 w 20"/>
              <a:gd name="T5" fmla="*/ 2147483647 h 20"/>
              <a:gd name="T6" fmla="*/ 2147483647 w 20"/>
              <a:gd name="T7" fmla="*/ 2147483647 h 20"/>
              <a:gd name="T8" fmla="*/ 2147483647 w 20"/>
              <a:gd name="T9" fmla="*/ 2147483647 h 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" h="20">
                <a:moveTo>
                  <a:pt x="16" y="2"/>
                </a:moveTo>
                <a:cubicBezTo>
                  <a:pt x="11" y="7"/>
                  <a:pt x="7" y="11"/>
                  <a:pt x="2" y="16"/>
                </a:cubicBezTo>
                <a:cubicBezTo>
                  <a:pt x="0" y="17"/>
                  <a:pt x="3" y="20"/>
                  <a:pt x="5" y="18"/>
                </a:cubicBezTo>
                <a:cubicBezTo>
                  <a:pt x="10" y="14"/>
                  <a:pt x="14" y="9"/>
                  <a:pt x="18" y="5"/>
                </a:cubicBezTo>
                <a:cubicBezTo>
                  <a:pt x="20" y="3"/>
                  <a:pt x="17" y="0"/>
                  <a:pt x="16" y="2"/>
                </a:cubicBez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7" name="Freeform 220"/>
          <p:cNvSpPr>
            <a:spLocks/>
          </p:cNvSpPr>
          <p:nvPr/>
        </p:nvSpPr>
        <p:spPr bwMode="auto">
          <a:xfrm>
            <a:off x="9928225" y="5076825"/>
            <a:ext cx="41275" cy="39688"/>
          </a:xfrm>
          <a:custGeom>
            <a:avLst/>
            <a:gdLst>
              <a:gd name="T0" fmla="*/ 2147483647 w 26"/>
              <a:gd name="T1" fmla="*/ 0 h 25"/>
              <a:gd name="T2" fmla="*/ 0 w 26"/>
              <a:gd name="T3" fmla="*/ 2147483647 h 25"/>
              <a:gd name="T4" fmla="*/ 2147483647 w 26"/>
              <a:gd name="T5" fmla="*/ 0 h 2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6" h="25">
                <a:moveTo>
                  <a:pt x="26" y="0"/>
                </a:moveTo>
                <a:lnTo>
                  <a:pt x="0" y="25"/>
                </a:lnTo>
                <a:lnTo>
                  <a:pt x="26" y="0"/>
                </a:ln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8" name="Line 221"/>
          <p:cNvSpPr>
            <a:spLocks noChangeShapeType="1"/>
          </p:cNvSpPr>
          <p:nvPr/>
        </p:nvSpPr>
        <p:spPr bwMode="auto">
          <a:xfrm flipH="1">
            <a:off x="9928225" y="5076825"/>
            <a:ext cx="41275" cy="396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9" name="Freeform 222"/>
          <p:cNvSpPr>
            <a:spLocks/>
          </p:cNvSpPr>
          <p:nvPr/>
        </p:nvSpPr>
        <p:spPr bwMode="auto">
          <a:xfrm>
            <a:off x="9917113" y="5064125"/>
            <a:ext cx="60325" cy="61913"/>
          </a:xfrm>
          <a:custGeom>
            <a:avLst/>
            <a:gdLst>
              <a:gd name="T0" fmla="*/ 2147483647 w 20"/>
              <a:gd name="T1" fmla="*/ 2147483647 h 20"/>
              <a:gd name="T2" fmla="*/ 2147483647 w 20"/>
              <a:gd name="T3" fmla="*/ 2147483647 h 20"/>
              <a:gd name="T4" fmla="*/ 2147483647 w 20"/>
              <a:gd name="T5" fmla="*/ 2147483647 h 20"/>
              <a:gd name="T6" fmla="*/ 2147483647 w 20"/>
              <a:gd name="T7" fmla="*/ 2147483647 h 20"/>
              <a:gd name="T8" fmla="*/ 2147483647 w 20"/>
              <a:gd name="T9" fmla="*/ 2147483647 h 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" h="20">
                <a:moveTo>
                  <a:pt x="16" y="2"/>
                </a:moveTo>
                <a:cubicBezTo>
                  <a:pt x="11" y="7"/>
                  <a:pt x="7" y="11"/>
                  <a:pt x="2" y="16"/>
                </a:cubicBezTo>
                <a:cubicBezTo>
                  <a:pt x="0" y="17"/>
                  <a:pt x="3" y="20"/>
                  <a:pt x="5" y="18"/>
                </a:cubicBezTo>
                <a:cubicBezTo>
                  <a:pt x="9" y="14"/>
                  <a:pt x="14" y="9"/>
                  <a:pt x="18" y="5"/>
                </a:cubicBezTo>
                <a:cubicBezTo>
                  <a:pt x="20" y="3"/>
                  <a:pt x="17" y="0"/>
                  <a:pt x="16" y="2"/>
                </a:cubicBez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20" name="Freeform 223"/>
          <p:cNvSpPr>
            <a:spLocks/>
          </p:cNvSpPr>
          <p:nvPr/>
        </p:nvSpPr>
        <p:spPr bwMode="auto">
          <a:xfrm>
            <a:off x="10085388" y="4743450"/>
            <a:ext cx="61912" cy="222250"/>
          </a:xfrm>
          <a:custGeom>
            <a:avLst/>
            <a:gdLst>
              <a:gd name="T0" fmla="*/ 2147483647 w 39"/>
              <a:gd name="T1" fmla="*/ 0 h 140"/>
              <a:gd name="T2" fmla="*/ 0 w 39"/>
              <a:gd name="T3" fmla="*/ 2147483647 h 140"/>
              <a:gd name="T4" fmla="*/ 2147483647 w 39"/>
              <a:gd name="T5" fmla="*/ 0 h 14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9" h="140">
                <a:moveTo>
                  <a:pt x="39" y="0"/>
                </a:moveTo>
                <a:lnTo>
                  <a:pt x="0" y="140"/>
                </a:lnTo>
                <a:lnTo>
                  <a:pt x="39" y="0"/>
                </a:ln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21" name="Line 224"/>
          <p:cNvSpPr>
            <a:spLocks noChangeShapeType="1"/>
          </p:cNvSpPr>
          <p:nvPr/>
        </p:nvSpPr>
        <p:spPr bwMode="auto">
          <a:xfrm flipH="1">
            <a:off x="10085388" y="4743450"/>
            <a:ext cx="61912" cy="22225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22" name="Freeform 225"/>
          <p:cNvSpPr>
            <a:spLocks/>
          </p:cNvSpPr>
          <p:nvPr/>
        </p:nvSpPr>
        <p:spPr bwMode="auto">
          <a:xfrm>
            <a:off x="10071100" y="4724400"/>
            <a:ext cx="95250" cy="260350"/>
          </a:xfrm>
          <a:custGeom>
            <a:avLst/>
            <a:gdLst>
              <a:gd name="T0" fmla="*/ 2147483647 w 31"/>
              <a:gd name="T1" fmla="*/ 2147483647 h 84"/>
              <a:gd name="T2" fmla="*/ 2147483647 w 31"/>
              <a:gd name="T3" fmla="*/ 2147483647 h 84"/>
              <a:gd name="T4" fmla="*/ 2147483647 w 31"/>
              <a:gd name="T5" fmla="*/ 2147483647 h 84"/>
              <a:gd name="T6" fmla="*/ 2147483647 w 31"/>
              <a:gd name="T7" fmla="*/ 2147483647 h 84"/>
              <a:gd name="T8" fmla="*/ 2147483647 w 31"/>
              <a:gd name="T9" fmla="*/ 2147483647 h 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" h="84">
                <a:moveTo>
                  <a:pt x="22" y="5"/>
                </a:moveTo>
                <a:cubicBezTo>
                  <a:pt x="15" y="29"/>
                  <a:pt x="8" y="53"/>
                  <a:pt x="1" y="77"/>
                </a:cubicBezTo>
                <a:cubicBezTo>
                  <a:pt x="0" y="82"/>
                  <a:pt x="7" y="84"/>
                  <a:pt x="9" y="79"/>
                </a:cubicBezTo>
                <a:cubicBezTo>
                  <a:pt x="16" y="55"/>
                  <a:pt x="22" y="31"/>
                  <a:pt x="29" y="7"/>
                </a:cubicBezTo>
                <a:cubicBezTo>
                  <a:pt x="31" y="2"/>
                  <a:pt x="23" y="0"/>
                  <a:pt x="22" y="5"/>
                </a:cubicBez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23" name="Freeform 226"/>
          <p:cNvSpPr>
            <a:spLocks/>
          </p:cNvSpPr>
          <p:nvPr/>
        </p:nvSpPr>
        <p:spPr bwMode="auto">
          <a:xfrm>
            <a:off x="10085388" y="4965700"/>
            <a:ext cx="127000" cy="0"/>
          </a:xfrm>
          <a:custGeom>
            <a:avLst/>
            <a:gdLst>
              <a:gd name="T0" fmla="*/ 0 w 80"/>
              <a:gd name="T1" fmla="*/ 2147483647 w 80"/>
              <a:gd name="T2" fmla="*/ 0 w 80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0" t="0" r="r" b="b"/>
            <a:pathLst>
              <a:path w="80">
                <a:moveTo>
                  <a:pt x="0" y="0"/>
                </a:moveTo>
                <a:lnTo>
                  <a:pt x="80" y="0"/>
                </a:lnTo>
                <a:lnTo>
                  <a:pt x="0" y="0"/>
                </a:ln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24" name="Line 227"/>
          <p:cNvSpPr>
            <a:spLocks noChangeShapeType="1"/>
          </p:cNvSpPr>
          <p:nvPr/>
        </p:nvSpPr>
        <p:spPr bwMode="auto">
          <a:xfrm>
            <a:off x="10085388" y="4965700"/>
            <a:ext cx="1270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25" name="Freeform 228"/>
          <p:cNvSpPr>
            <a:spLocks/>
          </p:cNvSpPr>
          <p:nvPr/>
        </p:nvSpPr>
        <p:spPr bwMode="auto">
          <a:xfrm>
            <a:off x="10071100" y="4953000"/>
            <a:ext cx="157163" cy="25400"/>
          </a:xfrm>
          <a:custGeom>
            <a:avLst/>
            <a:gdLst>
              <a:gd name="T0" fmla="*/ 2147483647 w 51"/>
              <a:gd name="T1" fmla="*/ 2147483647 h 8"/>
              <a:gd name="T2" fmla="*/ 2147483647 w 51"/>
              <a:gd name="T3" fmla="*/ 2147483647 h 8"/>
              <a:gd name="T4" fmla="*/ 2147483647 w 51"/>
              <a:gd name="T5" fmla="*/ 0 h 8"/>
              <a:gd name="T6" fmla="*/ 2147483647 w 51"/>
              <a:gd name="T7" fmla="*/ 0 h 8"/>
              <a:gd name="T8" fmla="*/ 2147483647 w 51"/>
              <a:gd name="T9" fmla="*/ 2147483647 h 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1" h="8">
                <a:moveTo>
                  <a:pt x="5" y="8"/>
                </a:moveTo>
                <a:cubicBezTo>
                  <a:pt x="19" y="8"/>
                  <a:pt x="32" y="8"/>
                  <a:pt x="46" y="8"/>
                </a:cubicBezTo>
                <a:cubicBezTo>
                  <a:pt x="51" y="8"/>
                  <a:pt x="51" y="0"/>
                  <a:pt x="46" y="0"/>
                </a:cubicBezTo>
                <a:cubicBezTo>
                  <a:pt x="32" y="0"/>
                  <a:pt x="19" y="0"/>
                  <a:pt x="5" y="0"/>
                </a:cubicBezTo>
                <a:cubicBezTo>
                  <a:pt x="0" y="0"/>
                  <a:pt x="0" y="8"/>
                  <a:pt x="5" y="8"/>
                </a:cubicBez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" name="Freeform 237"/>
          <p:cNvSpPr>
            <a:spLocks/>
          </p:cNvSpPr>
          <p:nvPr/>
        </p:nvSpPr>
        <p:spPr bwMode="auto">
          <a:xfrm>
            <a:off x="9398000" y="2803525"/>
            <a:ext cx="1314450" cy="1665288"/>
          </a:xfrm>
          <a:custGeom>
            <a:avLst/>
            <a:gdLst>
              <a:gd name="T0" fmla="*/ 380 w 426"/>
              <a:gd name="T1" fmla="*/ 0 h 540"/>
              <a:gd name="T2" fmla="*/ 46 w 426"/>
              <a:gd name="T3" fmla="*/ 0 h 540"/>
              <a:gd name="T4" fmla="*/ 0 w 426"/>
              <a:gd name="T5" fmla="*/ 46 h 540"/>
              <a:gd name="T6" fmla="*/ 0 w 426"/>
              <a:gd name="T7" fmla="*/ 380 h 540"/>
              <a:gd name="T8" fmla="*/ 46 w 426"/>
              <a:gd name="T9" fmla="*/ 426 h 540"/>
              <a:gd name="T10" fmla="*/ 164 w 426"/>
              <a:gd name="T11" fmla="*/ 426 h 540"/>
              <a:gd name="T12" fmla="*/ 213 w 426"/>
              <a:gd name="T13" fmla="*/ 540 h 540"/>
              <a:gd name="T14" fmla="*/ 263 w 426"/>
              <a:gd name="T15" fmla="*/ 426 h 540"/>
              <a:gd name="T16" fmla="*/ 380 w 426"/>
              <a:gd name="T17" fmla="*/ 426 h 540"/>
              <a:gd name="T18" fmla="*/ 426 w 426"/>
              <a:gd name="T19" fmla="*/ 380 h 540"/>
              <a:gd name="T20" fmla="*/ 426 w 426"/>
              <a:gd name="T21" fmla="*/ 46 h 540"/>
              <a:gd name="T22" fmla="*/ 380 w 426"/>
              <a:gd name="T2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40">
                <a:moveTo>
                  <a:pt x="380" y="0"/>
                </a:moveTo>
                <a:cubicBezTo>
                  <a:pt x="46" y="0"/>
                  <a:pt x="46" y="0"/>
                  <a:pt x="46" y="0"/>
                </a:cubicBezTo>
                <a:cubicBezTo>
                  <a:pt x="20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0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3" y="426"/>
                  <a:pt x="263" y="426"/>
                  <a:pt x="263" y="426"/>
                </a:cubicBezTo>
                <a:cubicBezTo>
                  <a:pt x="380" y="426"/>
                  <a:pt x="380" y="426"/>
                  <a:pt x="380" y="426"/>
                </a:cubicBezTo>
                <a:cubicBezTo>
                  <a:pt x="405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5" y="0"/>
                  <a:pt x="380" y="0"/>
                </a:cubicBezTo>
                <a:close/>
              </a:path>
            </a:pathLst>
          </a:custGeom>
          <a:solidFill>
            <a:srgbClr val="EF566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427" name="TextBox 70"/>
          <p:cNvSpPr txBox="1">
            <a:spLocks noChangeArrowheads="1"/>
          </p:cNvSpPr>
          <p:nvPr/>
        </p:nvSpPr>
        <p:spPr bwMode="auto">
          <a:xfrm>
            <a:off x="9466263" y="3062288"/>
            <a:ext cx="117951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solidFill>
                  <a:schemeClr val="bg1"/>
                </a:solidFill>
                <a:latin typeface="Impact" pitchFamily="34" charset="0"/>
              </a:rPr>
              <a:t>80%</a:t>
            </a:r>
            <a:endParaRPr lang="zh-CN" altLang="en-US" sz="44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74" name="TextBox 57"/>
          <p:cNvSpPr txBox="1"/>
          <p:nvPr/>
        </p:nvSpPr>
        <p:spPr bwMode="auto">
          <a:xfrm>
            <a:off x="798513" y="174148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57"/>
          <p:cNvSpPr txBox="1"/>
          <p:nvPr/>
        </p:nvSpPr>
        <p:spPr bwMode="auto">
          <a:xfrm>
            <a:off x="3449638" y="174148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57"/>
          <p:cNvSpPr txBox="1"/>
          <p:nvPr/>
        </p:nvSpPr>
        <p:spPr bwMode="auto">
          <a:xfrm>
            <a:off x="6078538" y="174148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57"/>
          <p:cNvSpPr txBox="1"/>
          <p:nvPr/>
        </p:nvSpPr>
        <p:spPr bwMode="auto">
          <a:xfrm>
            <a:off x="8718550" y="174148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32" name="文本框 77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reeform 42"/>
          <p:cNvSpPr>
            <a:spLocks noEditPoints="1"/>
          </p:cNvSpPr>
          <p:nvPr/>
        </p:nvSpPr>
        <p:spPr bwMode="auto">
          <a:xfrm>
            <a:off x="990600" y="1806575"/>
            <a:ext cx="6610350" cy="3573463"/>
          </a:xfrm>
          <a:custGeom>
            <a:avLst/>
            <a:gdLst>
              <a:gd name="T0" fmla="*/ 2147483647 w 3458"/>
              <a:gd name="T1" fmla="*/ 2147483647 h 1870"/>
              <a:gd name="T2" fmla="*/ 2147483647 w 3458"/>
              <a:gd name="T3" fmla="*/ 2147483647 h 1870"/>
              <a:gd name="T4" fmla="*/ 2147483647 w 3458"/>
              <a:gd name="T5" fmla="*/ 2147483647 h 1870"/>
              <a:gd name="T6" fmla="*/ 2147483647 w 3458"/>
              <a:gd name="T7" fmla="*/ 2147483647 h 1870"/>
              <a:gd name="T8" fmla="*/ 2147483647 w 3458"/>
              <a:gd name="T9" fmla="*/ 2147483647 h 1870"/>
              <a:gd name="T10" fmla="*/ 2147483647 w 3458"/>
              <a:gd name="T11" fmla="*/ 2147483647 h 1870"/>
              <a:gd name="T12" fmla="*/ 2147483647 w 3458"/>
              <a:gd name="T13" fmla="*/ 2147483647 h 1870"/>
              <a:gd name="T14" fmla="*/ 2147483647 w 3458"/>
              <a:gd name="T15" fmla="*/ 2147483647 h 1870"/>
              <a:gd name="T16" fmla="*/ 2147483647 w 3458"/>
              <a:gd name="T17" fmla="*/ 2147483647 h 1870"/>
              <a:gd name="T18" fmla="*/ 2147483647 w 3458"/>
              <a:gd name="T19" fmla="*/ 2147483647 h 1870"/>
              <a:gd name="T20" fmla="*/ 2147483647 w 3458"/>
              <a:gd name="T21" fmla="*/ 2147483647 h 1870"/>
              <a:gd name="T22" fmla="*/ 2147483647 w 3458"/>
              <a:gd name="T23" fmla="*/ 2147483647 h 1870"/>
              <a:gd name="T24" fmla="*/ 2147483647 w 3458"/>
              <a:gd name="T25" fmla="*/ 2147483647 h 1870"/>
              <a:gd name="T26" fmla="*/ 2147483647 w 3458"/>
              <a:gd name="T27" fmla="*/ 2147483647 h 1870"/>
              <a:gd name="T28" fmla="*/ 2147483647 w 3458"/>
              <a:gd name="T29" fmla="*/ 2147483647 h 1870"/>
              <a:gd name="T30" fmla="*/ 2147483647 w 3458"/>
              <a:gd name="T31" fmla="*/ 2147483647 h 1870"/>
              <a:gd name="T32" fmla="*/ 2147483647 w 3458"/>
              <a:gd name="T33" fmla="*/ 2147483647 h 1870"/>
              <a:gd name="T34" fmla="*/ 2147483647 w 3458"/>
              <a:gd name="T35" fmla="*/ 2147483647 h 1870"/>
              <a:gd name="T36" fmla="*/ 2147483647 w 3458"/>
              <a:gd name="T37" fmla="*/ 2147483647 h 1870"/>
              <a:gd name="T38" fmla="*/ 2147483647 w 3458"/>
              <a:gd name="T39" fmla="*/ 2147483647 h 1870"/>
              <a:gd name="T40" fmla="*/ 2147483647 w 3458"/>
              <a:gd name="T41" fmla="*/ 2147483647 h 1870"/>
              <a:gd name="T42" fmla="*/ 2147483647 w 3458"/>
              <a:gd name="T43" fmla="*/ 2147483647 h 1870"/>
              <a:gd name="T44" fmla="*/ 2147483647 w 3458"/>
              <a:gd name="T45" fmla="*/ 2147483647 h 1870"/>
              <a:gd name="T46" fmla="*/ 2147483647 w 3458"/>
              <a:gd name="T47" fmla="*/ 2147483647 h 1870"/>
              <a:gd name="T48" fmla="*/ 2147483647 w 3458"/>
              <a:gd name="T49" fmla="*/ 2147483647 h 1870"/>
              <a:gd name="T50" fmla="*/ 2147483647 w 3458"/>
              <a:gd name="T51" fmla="*/ 2147483647 h 1870"/>
              <a:gd name="T52" fmla="*/ 2147483647 w 3458"/>
              <a:gd name="T53" fmla="*/ 2147483647 h 1870"/>
              <a:gd name="T54" fmla="*/ 2147483647 w 3458"/>
              <a:gd name="T55" fmla="*/ 2147483647 h 1870"/>
              <a:gd name="T56" fmla="*/ 2147483647 w 3458"/>
              <a:gd name="T57" fmla="*/ 2147483647 h 1870"/>
              <a:gd name="T58" fmla="*/ 2147483647 w 3458"/>
              <a:gd name="T59" fmla="*/ 2147483647 h 1870"/>
              <a:gd name="T60" fmla="*/ 2147483647 w 3458"/>
              <a:gd name="T61" fmla="*/ 2147483647 h 1870"/>
              <a:gd name="T62" fmla="*/ 2147483647 w 3458"/>
              <a:gd name="T63" fmla="*/ 2147483647 h 1870"/>
              <a:gd name="T64" fmla="*/ 2147483647 w 3458"/>
              <a:gd name="T65" fmla="*/ 2147483647 h 1870"/>
              <a:gd name="T66" fmla="*/ 2147483647 w 3458"/>
              <a:gd name="T67" fmla="*/ 2147483647 h 1870"/>
              <a:gd name="T68" fmla="*/ 2147483647 w 3458"/>
              <a:gd name="T69" fmla="*/ 2147483647 h 1870"/>
              <a:gd name="T70" fmla="*/ 2147483647 w 3458"/>
              <a:gd name="T71" fmla="*/ 2147483647 h 1870"/>
              <a:gd name="T72" fmla="*/ 2147483647 w 3458"/>
              <a:gd name="T73" fmla="*/ 2147483647 h 1870"/>
              <a:gd name="T74" fmla="*/ 2147483647 w 3458"/>
              <a:gd name="T75" fmla="*/ 2147483647 h 1870"/>
              <a:gd name="T76" fmla="*/ 2147483647 w 3458"/>
              <a:gd name="T77" fmla="*/ 2147483647 h 1870"/>
              <a:gd name="T78" fmla="*/ 2147483647 w 3458"/>
              <a:gd name="T79" fmla="*/ 2147483647 h 1870"/>
              <a:gd name="T80" fmla="*/ 2147483647 w 3458"/>
              <a:gd name="T81" fmla="*/ 2147483647 h 1870"/>
              <a:gd name="T82" fmla="*/ 2147483647 w 3458"/>
              <a:gd name="T83" fmla="*/ 2147483647 h 1870"/>
              <a:gd name="T84" fmla="*/ 2147483647 w 3458"/>
              <a:gd name="T85" fmla="*/ 2147483647 h 1870"/>
              <a:gd name="T86" fmla="*/ 2147483647 w 3458"/>
              <a:gd name="T87" fmla="*/ 2147483647 h 1870"/>
              <a:gd name="T88" fmla="*/ 2147483647 w 3458"/>
              <a:gd name="T89" fmla="*/ 2147483647 h 1870"/>
              <a:gd name="T90" fmla="*/ 2147483647 w 3458"/>
              <a:gd name="T91" fmla="*/ 2147483647 h 1870"/>
              <a:gd name="T92" fmla="*/ 2147483647 w 3458"/>
              <a:gd name="T93" fmla="*/ 2147483647 h 1870"/>
              <a:gd name="T94" fmla="*/ 2147483647 w 3458"/>
              <a:gd name="T95" fmla="*/ 2147483647 h 1870"/>
              <a:gd name="T96" fmla="*/ 2147483647 w 3458"/>
              <a:gd name="T97" fmla="*/ 2147483647 h 1870"/>
              <a:gd name="T98" fmla="*/ 2147483647 w 3458"/>
              <a:gd name="T99" fmla="*/ 2147483647 h 1870"/>
              <a:gd name="T100" fmla="*/ 2147483647 w 3458"/>
              <a:gd name="T101" fmla="*/ 2147483647 h 1870"/>
              <a:gd name="T102" fmla="*/ 2147483647 w 3458"/>
              <a:gd name="T103" fmla="*/ 2147483647 h 1870"/>
              <a:gd name="T104" fmla="*/ 2147483647 w 3458"/>
              <a:gd name="T105" fmla="*/ 2147483647 h 1870"/>
              <a:gd name="T106" fmla="*/ 2147483647 w 3458"/>
              <a:gd name="T107" fmla="*/ 2147483647 h 1870"/>
              <a:gd name="T108" fmla="*/ 2147483647 w 3458"/>
              <a:gd name="T109" fmla="*/ 2147483647 h 1870"/>
              <a:gd name="T110" fmla="*/ 2147483647 w 3458"/>
              <a:gd name="T111" fmla="*/ 2147483647 h 1870"/>
              <a:gd name="T112" fmla="*/ 2147483647 w 3458"/>
              <a:gd name="T113" fmla="*/ 2147483647 h 1870"/>
              <a:gd name="T114" fmla="*/ 2147483647 w 3458"/>
              <a:gd name="T115" fmla="*/ 2147483647 h 1870"/>
              <a:gd name="T116" fmla="*/ 2147483647 w 3458"/>
              <a:gd name="T117" fmla="*/ 2147483647 h 1870"/>
              <a:gd name="T118" fmla="*/ 2147483647 w 3458"/>
              <a:gd name="T119" fmla="*/ 2147483647 h 1870"/>
              <a:gd name="T120" fmla="*/ 2147483647 w 3458"/>
              <a:gd name="T121" fmla="*/ 2147483647 h 1870"/>
              <a:gd name="T122" fmla="*/ 2147483647 w 3458"/>
              <a:gd name="T123" fmla="*/ 2147483647 h 1870"/>
              <a:gd name="T124" fmla="*/ 2147483647 w 3458"/>
              <a:gd name="T125" fmla="*/ 2147483647 h 187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458" h="1870">
                <a:moveTo>
                  <a:pt x="956" y="1870"/>
                </a:moveTo>
                <a:lnTo>
                  <a:pt x="909" y="1870"/>
                </a:lnTo>
                <a:lnTo>
                  <a:pt x="909" y="1823"/>
                </a:lnTo>
                <a:lnTo>
                  <a:pt x="956" y="1823"/>
                </a:lnTo>
                <a:lnTo>
                  <a:pt x="956" y="1870"/>
                </a:lnTo>
                <a:close/>
                <a:moveTo>
                  <a:pt x="3230" y="1794"/>
                </a:moveTo>
                <a:lnTo>
                  <a:pt x="3181" y="1794"/>
                </a:lnTo>
                <a:lnTo>
                  <a:pt x="3181" y="1747"/>
                </a:lnTo>
                <a:lnTo>
                  <a:pt x="3230" y="1747"/>
                </a:lnTo>
                <a:lnTo>
                  <a:pt x="3230" y="1794"/>
                </a:lnTo>
                <a:close/>
                <a:moveTo>
                  <a:pt x="956" y="1794"/>
                </a:moveTo>
                <a:lnTo>
                  <a:pt x="909" y="1794"/>
                </a:lnTo>
                <a:lnTo>
                  <a:pt x="909" y="1747"/>
                </a:lnTo>
                <a:lnTo>
                  <a:pt x="956" y="1747"/>
                </a:lnTo>
                <a:lnTo>
                  <a:pt x="956" y="1794"/>
                </a:lnTo>
                <a:close/>
                <a:moveTo>
                  <a:pt x="3306" y="1719"/>
                </a:moveTo>
                <a:lnTo>
                  <a:pt x="3257" y="1719"/>
                </a:lnTo>
                <a:lnTo>
                  <a:pt x="3257" y="1671"/>
                </a:lnTo>
                <a:lnTo>
                  <a:pt x="3306" y="1671"/>
                </a:lnTo>
                <a:lnTo>
                  <a:pt x="3306" y="1719"/>
                </a:lnTo>
                <a:close/>
                <a:moveTo>
                  <a:pt x="3003" y="1719"/>
                </a:moveTo>
                <a:lnTo>
                  <a:pt x="2954" y="1719"/>
                </a:lnTo>
                <a:lnTo>
                  <a:pt x="2954" y="1671"/>
                </a:lnTo>
                <a:lnTo>
                  <a:pt x="3003" y="1671"/>
                </a:lnTo>
                <a:lnTo>
                  <a:pt x="3003" y="1719"/>
                </a:lnTo>
                <a:close/>
                <a:moveTo>
                  <a:pt x="1032" y="1719"/>
                </a:moveTo>
                <a:lnTo>
                  <a:pt x="985" y="1719"/>
                </a:lnTo>
                <a:lnTo>
                  <a:pt x="985" y="1671"/>
                </a:lnTo>
                <a:lnTo>
                  <a:pt x="1032" y="1671"/>
                </a:lnTo>
                <a:lnTo>
                  <a:pt x="1032" y="1719"/>
                </a:lnTo>
                <a:close/>
                <a:moveTo>
                  <a:pt x="956" y="1719"/>
                </a:moveTo>
                <a:lnTo>
                  <a:pt x="909" y="1719"/>
                </a:lnTo>
                <a:lnTo>
                  <a:pt x="909" y="1671"/>
                </a:lnTo>
                <a:lnTo>
                  <a:pt x="956" y="1671"/>
                </a:lnTo>
                <a:lnTo>
                  <a:pt x="956" y="1719"/>
                </a:lnTo>
                <a:close/>
                <a:moveTo>
                  <a:pt x="3382" y="1643"/>
                </a:moveTo>
                <a:lnTo>
                  <a:pt x="3332" y="1643"/>
                </a:lnTo>
                <a:lnTo>
                  <a:pt x="3332" y="1596"/>
                </a:lnTo>
                <a:lnTo>
                  <a:pt x="3382" y="1596"/>
                </a:lnTo>
                <a:lnTo>
                  <a:pt x="3382" y="1643"/>
                </a:lnTo>
                <a:close/>
                <a:moveTo>
                  <a:pt x="3306" y="1643"/>
                </a:moveTo>
                <a:lnTo>
                  <a:pt x="3257" y="1643"/>
                </a:lnTo>
                <a:lnTo>
                  <a:pt x="3257" y="1596"/>
                </a:lnTo>
                <a:lnTo>
                  <a:pt x="3306" y="1596"/>
                </a:lnTo>
                <a:lnTo>
                  <a:pt x="3306" y="1643"/>
                </a:lnTo>
                <a:close/>
                <a:moveTo>
                  <a:pt x="3079" y="1643"/>
                </a:moveTo>
                <a:lnTo>
                  <a:pt x="3029" y="1643"/>
                </a:lnTo>
                <a:lnTo>
                  <a:pt x="3029" y="1596"/>
                </a:lnTo>
                <a:lnTo>
                  <a:pt x="3079" y="1596"/>
                </a:lnTo>
                <a:lnTo>
                  <a:pt x="3079" y="1643"/>
                </a:lnTo>
                <a:close/>
                <a:moveTo>
                  <a:pt x="3003" y="1643"/>
                </a:moveTo>
                <a:lnTo>
                  <a:pt x="2954" y="1643"/>
                </a:lnTo>
                <a:lnTo>
                  <a:pt x="2954" y="1596"/>
                </a:lnTo>
                <a:lnTo>
                  <a:pt x="3003" y="1596"/>
                </a:lnTo>
                <a:lnTo>
                  <a:pt x="3003" y="1643"/>
                </a:lnTo>
                <a:close/>
                <a:moveTo>
                  <a:pt x="2928" y="1643"/>
                </a:moveTo>
                <a:lnTo>
                  <a:pt x="2878" y="1643"/>
                </a:lnTo>
                <a:lnTo>
                  <a:pt x="2878" y="1596"/>
                </a:lnTo>
                <a:lnTo>
                  <a:pt x="2928" y="1596"/>
                </a:lnTo>
                <a:lnTo>
                  <a:pt x="2928" y="1643"/>
                </a:lnTo>
                <a:close/>
                <a:moveTo>
                  <a:pt x="2776" y="1643"/>
                </a:moveTo>
                <a:lnTo>
                  <a:pt x="2726" y="1643"/>
                </a:lnTo>
                <a:lnTo>
                  <a:pt x="2726" y="1596"/>
                </a:lnTo>
                <a:lnTo>
                  <a:pt x="2776" y="1596"/>
                </a:lnTo>
                <a:lnTo>
                  <a:pt x="2776" y="1643"/>
                </a:lnTo>
                <a:close/>
                <a:moveTo>
                  <a:pt x="1032" y="1643"/>
                </a:moveTo>
                <a:lnTo>
                  <a:pt x="985" y="1643"/>
                </a:lnTo>
                <a:lnTo>
                  <a:pt x="985" y="1596"/>
                </a:lnTo>
                <a:lnTo>
                  <a:pt x="1032" y="1596"/>
                </a:lnTo>
                <a:lnTo>
                  <a:pt x="1032" y="1643"/>
                </a:lnTo>
                <a:close/>
                <a:moveTo>
                  <a:pt x="956" y="1643"/>
                </a:moveTo>
                <a:lnTo>
                  <a:pt x="909" y="1643"/>
                </a:lnTo>
                <a:lnTo>
                  <a:pt x="909" y="1596"/>
                </a:lnTo>
                <a:lnTo>
                  <a:pt x="956" y="1596"/>
                </a:lnTo>
                <a:lnTo>
                  <a:pt x="956" y="1643"/>
                </a:lnTo>
                <a:close/>
                <a:moveTo>
                  <a:pt x="3079" y="1567"/>
                </a:moveTo>
                <a:lnTo>
                  <a:pt x="3029" y="1567"/>
                </a:lnTo>
                <a:lnTo>
                  <a:pt x="3029" y="1517"/>
                </a:lnTo>
                <a:lnTo>
                  <a:pt x="3079" y="1517"/>
                </a:lnTo>
                <a:lnTo>
                  <a:pt x="3079" y="1567"/>
                </a:lnTo>
                <a:close/>
                <a:moveTo>
                  <a:pt x="3003" y="1567"/>
                </a:moveTo>
                <a:lnTo>
                  <a:pt x="2954" y="1567"/>
                </a:lnTo>
                <a:lnTo>
                  <a:pt x="2954" y="1517"/>
                </a:lnTo>
                <a:lnTo>
                  <a:pt x="3003" y="1517"/>
                </a:lnTo>
                <a:lnTo>
                  <a:pt x="3003" y="1567"/>
                </a:lnTo>
                <a:close/>
                <a:moveTo>
                  <a:pt x="2928" y="1567"/>
                </a:moveTo>
                <a:lnTo>
                  <a:pt x="2878" y="1567"/>
                </a:lnTo>
                <a:lnTo>
                  <a:pt x="2878" y="1517"/>
                </a:lnTo>
                <a:lnTo>
                  <a:pt x="2928" y="1517"/>
                </a:lnTo>
                <a:lnTo>
                  <a:pt x="2928" y="1567"/>
                </a:lnTo>
                <a:close/>
                <a:moveTo>
                  <a:pt x="2852" y="1567"/>
                </a:moveTo>
                <a:lnTo>
                  <a:pt x="2802" y="1567"/>
                </a:lnTo>
                <a:lnTo>
                  <a:pt x="2802" y="1517"/>
                </a:lnTo>
                <a:lnTo>
                  <a:pt x="2852" y="1517"/>
                </a:lnTo>
                <a:lnTo>
                  <a:pt x="2852" y="1567"/>
                </a:lnTo>
                <a:close/>
                <a:moveTo>
                  <a:pt x="2776" y="1567"/>
                </a:moveTo>
                <a:lnTo>
                  <a:pt x="2726" y="1567"/>
                </a:lnTo>
                <a:lnTo>
                  <a:pt x="2726" y="1517"/>
                </a:lnTo>
                <a:lnTo>
                  <a:pt x="2776" y="1517"/>
                </a:lnTo>
                <a:lnTo>
                  <a:pt x="2776" y="1567"/>
                </a:lnTo>
                <a:close/>
                <a:moveTo>
                  <a:pt x="1865" y="1567"/>
                </a:moveTo>
                <a:lnTo>
                  <a:pt x="1818" y="1567"/>
                </a:lnTo>
                <a:lnTo>
                  <a:pt x="1818" y="1517"/>
                </a:lnTo>
                <a:lnTo>
                  <a:pt x="1865" y="1517"/>
                </a:lnTo>
                <a:lnTo>
                  <a:pt x="1865" y="1567"/>
                </a:lnTo>
                <a:close/>
                <a:moveTo>
                  <a:pt x="1789" y="1567"/>
                </a:moveTo>
                <a:lnTo>
                  <a:pt x="1742" y="1567"/>
                </a:lnTo>
                <a:lnTo>
                  <a:pt x="1742" y="1517"/>
                </a:lnTo>
                <a:lnTo>
                  <a:pt x="1789" y="1517"/>
                </a:lnTo>
                <a:lnTo>
                  <a:pt x="1789" y="1567"/>
                </a:lnTo>
                <a:close/>
                <a:moveTo>
                  <a:pt x="1108" y="1567"/>
                </a:moveTo>
                <a:lnTo>
                  <a:pt x="1060" y="1567"/>
                </a:lnTo>
                <a:lnTo>
                  <a:pt x="1060" y="1517"/>
                </a:lnTo>
                <a:lnTo>
                  <a:pt x="1108" y="1517"/>
                </a:lnTo>
                <a:lnTo>
                  <a:pt x="1108" y="1567"/>
                </a:lnTo>
                <a:close/>
                <a:moveTo>
                  <a:pt x="1032" y="1567"/>
                </a:moveTo>
                <a:lnTo>
                  <a:pt x="985" y="1567"/>
                </a:lnTo>
                <a:lnTo>
                  <a:pt x="985" y="1517"/>
                </a:lnTo>
                <a:lnTo>
                  <a:pt x="1032" y="1517"/>
                </a:lnTo>
                <a:lnTo>
                  <a:pt x="1032" y="1567"/>
                </a:lnTo>
                <a:close/>
                <a:moveTo>
                  <a:pt x="956" y="1567"/>
                </a:moveTo>
                <a:lnTo>
                  <a:pt x="909" y="1567"/>
                </a:lnTo>
                <a:lnTo>
                  <a:pt x="909" y="1517"/>
                </a:lnTo>
                <a:lnTo>
                  <a:pt x="956" y="1517"/>
                </a:lnTo>
                <a:lnTo>
                  <a:pt x="956" y="1567"/>
                </a:lnTo>
                <a:close/>
                <a:moveTo>
                  <a:pt x="3079" y="1491"/>
                </a:moveTo>
                <a:lnTo>
                  <a:pt x="3029" y="1491"/>
                </a:lnTo>
                <a:lnTo>
                  <a:pt x="3029" y="1442"/>
                </a:lnTo>
                <a:lnTo>
                  <a:pt x="3079" y="1442"/>
                </a:lnTo>
                <a:lnTo>
                  <a:pt x="3079" y="1491"/>
                </a:lnTo>
                <a:close/>
                <a:moveTo>
                  <a:pt x="3003" y="1491"/>
                </a:moveTo>
                <a:lnTo>
                  <a:pt x="2954" y="1491"/>
                </a:lnTo>
                <a:lnTo>
                  <a:pt x="2954" y="1442"/>
                </a:lnTo>
                <a:lnTo>
                  <a:pt x="3003" y="1442"/>
                </a:lnTo>
                <a:lnTo>
                  <a:pt x="3003" y="1491"/>
                </a:lnTo>
                <a:close/>
                <a:moveTo>
                  <a:pt x="2928" y="1491"/>
                </a:moveTo>
                <a:lnTo>
                  <a:pt x="2878" y="1491"/>
                </a:lnTo>
                <a:lnTo>
                  <a:pt x="2878" y="1442"/>
                </a:lnTo>
                <a:lnTo>
                  <a:pt x="2928" y="1442"/>
                </a:lnTo>
                <a:lnTo>
                  <a:pt x="2928" y="1491"/>
                </a:lnTo>
                <a:close/>
                <a:moveTo>
                  <a:pt x="2852" y="1491"/>
                </a:moveTo>
                <a:lnTo>
                  <a:pt x="2802" y="1491"/>
                </a:lnTo>
                <a:lnTo>
                  <a:pt x="2802" y="1442"/>
                </a:lnTo>
                <a:lnTo>
                  <a:pt x="2852" y="1442"/>
                </a:lnTo>
                <a:lnTo>
                  <a:pt x="2852" y="1491"/>
                </a:lnTo>
                <a:close/>
                <a:moveTo>
                  <a:pt x="2776" y="1491"/>
                </a:moveTo>
                <a:lnTo>
                  <a:pt x="2726" y="1491"/>
                </a:lnTo>
                <a:lnTo>
                  <a:pt x="2726" y="1442"/>
                </a:lnTo>
                <a:lnTo>
                  <a:pt x="2776" y="1442"/>
                </a:lnTo>
                <a:lnTo>
                  <a:pt x="2776" y="1491"/>
                </a:lnTo>
                <a:close/>
                <a:moveTo>
                  <a:pt x="2700" y="1491"/>
                </a:moveTo>
                <a:lnTo>
                  <a:pt x="2651" y="1491"/>
                </a:lnTo>
                <a:lnTo>
                  <a:pt x="2651" y="1442"/>
                </a:lnTo>
                <a:lnTo>
                  <a:pt x="2700" y="1442"/>
                </a:lnTo>
                <a:lnTo>
                  <a:pt x="2700" y="1491"/>
                </a:lnTo>
                <a:close/>
                <a:moveTo>
                  <a:pt x="2092" y="1491"/>
                </a:moveTo>
                <a:lnTo>
                  <a:pt x="2045" y="1491"/>
                </a:lnTo>
                <a:lnTo>
                  <a:pt x="2045" y="1442"/>
                </a:lnTo>
                <a:lnTo>
                  <a:pt x="2092" y="1442"/>
                </a:lnTo>
                <a:lnTo>
                  <a:pt x="2092" y="1491"/>
                </a:lnTo>
                <a:close/>
                <a:moveTo>
                  <a:pt x="1941" y="1491"/>
                </a:moveTo>
                <a:lnTo>
                  <a:pt x="1893" y="1491"/>
                </a:lnTo>
                <a:lnTo>
                  <a:pt x="1893" y="1442"/>
                </a:lnTo>
                <a:lnTo>
                  <a:pt x="1941" y="1442"/>
                </a:lnTo>
                <a:lnTo>
                  <a:pt x="1941" y="1491"/>
                </a:lnTo>
                <a:close/>
                <a:moveTo>
                  <a:pt x="1865" y="1491"/>
                </a:moveTo>
                <a:lnTo>
                  <a:pt x="1818" y="1491"/>
                </a:lnTo>
                <a:lnTo>
                  <a:pt x="1818" y="1442"/>
                </a:lnTo>
                <a:lnTo>
                  <a:pt x="1865" y="1442"/>
                </a:lnTo>
                <a:lnTo>
                  <a:pt x="1865" y="1491"/>
                </a:lnTo>
                <a:close/>
                <a:moveTo>
                  <a:pt x="1789" y="1491"/>
                </a:moveTo>
                <a:lnTo>
                  <a:pt x="1742" y="1491"/>
                </a:lnTo>
                <a:lnTo>
                  <a:pt x="1742" y="1442"/>
                </a:lnTo>
                <a:lnTo>
                  <a:pt x="1789" y="1442"/>
                </a:lnTo>
                <a:lnTo>
                  <a:pt x="1789" y="1491"/>
                </a:lnTo>
                <a:close/>
                <a:moveTo>
                  <a:pt x="1184" y="1491"/>
                </a:moveTo>
                <a:lnTo>
                  <a:pt x="1136" y="1491"/>
                </a:lnTo>
                <a:lnTo>
                  <a:pt x="1136" y="1442"/>
                </a:lnTo>
                <a:lnTo>
                  <a:pt x="1184" y="1442"/>
                </a:lnTo>
                <a:lnTo>
                  <a:pt x="1184" y="1491"/>
                </a:lnTo>
                <a:close/>
                <a:moveTo>
                  <a:pt x="1108" y="1491"/>
                </a:moveTo>
                <a:lnTo>
                  <a:pt x="1060" y="1491"/>
                </a:lnTo>
                <a:lnTo>
                  <a:pt x="1060" y="1442"/>
                </a:lnTo>
                <a:lnTo>
                  <a:pt x="1108" y="1442"/>
                </a:lnTo>
                <a:lnTo>
                  <a:pt x="1108" y="1491"/>
                </a:lnTo>
                <a:close/>
                <a:moveTo>
                  <a:pt x="1032" y="1491"/>
                </a:moveTo>
                <a:lnTo>
                  <a:pt x="985" y="1491"/>
                </a:lnTo>
                <a:lnTo>
                  <a:pt x="985" y="1442"/>
                </a:lnTo>
                <a:lnTo>
                  <a:pt x="1032" y="1442"/>
                </a:lnTo>
                <a:lnTo>
                  <a:pt x="1032" y="1491"/>
                </a:lnTo>
                <a:close/>
                <a:moveTo>
                  <a:pt x="956" y="1491"/>
                </a:moveTo>
                <a:lnTo>
                  <a:pt x="909" y="1491"/>
                </a:lnTo>
                <a:lnTo>
                  <a:pt x="909" y="1442"/>
                </a:lnTo>
                <a:lnTo>
                  <a:pt x="956" y="1442"/>
                </a:lnTo>
                <a:lnTo>
                  <a:pt x="956" y="1491"/>
                </a:lnTo>
                <a:close/>
                <a:moveTo>
                  <a:pt x="3003" y="1413"/>
                </a:moveTo>
                <a:lnTo>
                  <a:pt x="2954" y="1413"/>
                </a:lnTo>
                <a:lnTo>
                  <a:pt x="2954" y="1366"/>
                </a:lnTo>
                <a:lnTo>
                  <a:pt x="3003" y="1366"/>
                </a:lnTo>
                <a:lnTo>
                  <a:pt x="3003" y="1413"/>
                </a:lnTo>
                <a:close/>
                <a:moveTo>
                  <a:pt x="2928" y="1413"/>
                </a:moveTo>
                <a:lnTo>
                  <a:pt x="2878" y="1413"/>
                </a:lnTo>
                <a:lnTo>
                  <a:pt x="2878" y="1366"/>
                </a:lnTo>
                <a:lnTo>
                  <a:pt x="2928" y="1366"/>
                </a:lnTo>
                <a:lnTo>
                  <a:pt x="2928" y="1413"/>
                </a:lnTo>
                <a:close/>
                <a:moveTo>
                  <a:pt x="2852" y="1413"/>
                </a:moveTo>
                <a:lnTo>
                  <a:pt x="2802" y="1413"/>
                </a:lnTo>
                <a:lnTo>
                  <a:pt x="2802" y="1366"/>
                </a:lnTo>
                <a:lnTo>
                  <a:pt x="2852" y="1366"/>
                </a:lnTo>
                <a:lnTo>
                  <a:pt x="2852" y="1413"/>
                </a:lnTo>
                <a:close/>
                <a:moveTo>
                  <a:pt x="2092" y="1413"/>
                </a:moveTo>
                <a:lnTo>
                  <a:pt x="2045" y="1413"/>
                </a:lnTo>
                <a:lnTo>
                  <a:pt x="2045" y="1366"/>
                </a:lnTo>
                <a:lnTo>
                  <a:pt x="2092" y="1366"/>
                </a:lnTo>
                <a:lnTo>
                  <a:pt x="2092" y="1413"/>
                </a:lnTo>
                <a:close/>
                <a:moveTo>
                  <a:pt x="2016" y="1413"/>
                </a:moveTo>
                <a:lnTo>
                  <a:pt x="1969" y="1413"/>
                </a:lnTo>
                <a:lnTo>
                  <a:pt x="1969" y="1366"/>
                </a:lnTo>
                <a:lnTo>
                  <a:pt x="2016" y="1366"/>
                </a:lnTo>
                <a:lnTo>
                  <a:pt x="2016" y="1413"/>
                </a:lnTo>
                <a:close/>
                <a:moveTo>
                  <a:pt x="1941" y="1413"/>
                </a:moveTo>
                <a:lnTo>
                  <a:pt x="1893" y="1413"/>
                </a:lnTo>
                <a:lnTo>
                  <a:pt x="1893" y="1366"/>
                </a:lnTo>
                <a:lnTo>
                  <a:pt x="1941" y="1366"/>
                </a:lnTo>
                <a:lnTo>
                  <a:pt x="1941" y="1413"/>
                </a:lnTo>
                <a:close/>
                <a:moveTo>
                  <a:pt x="1865" y="1413"/>
                </a:moveTo>
                <a:lnTo>
                  <a:pt x="1818" y="1413"/>
                </a:lnTo>
                <a:lnTo>
                  <a:pt x="1818" y="1366"/>
                </a:lnTo>
                <a:lnTo>
                  <a:pt x="1865" y="1366"/>
                </a:lnTo>
                <a:lnTo>
                  <a:pt x="1865" y="1413"/>
                </a:lnTo>
                <a:close/>
                <a:moveTo>
                  <a:pt x="1789" y="1413"/>
                </a:moveTo>
                <a:lnTo>
                  <a:pt x="1742" y="1413"/>
                </a:lnTo>
                <a:lnTo>
                  <a:pt x="1742" y="1366"/>
                </a:lnTo>
                <a:lnTo>
                  <a:pt x="1789" y="1366"/>
                </a:lnTo>
                <a:lnTo>
                  <a:pt x="1789" y="1413"/>
                </a:lnTo>
                <a:close/>
                <a:moveTo>
                  <a:pt x="1259" y="1413"/>
                </a:moveTo>
                <a:lnTo>
                  <a:pt x="1212" y="1413"/>
                </a:lnTo>
                <a:lnTo>
                  <a:pt x="1212" y="1366"/>
                </a:lnTo>
                <a:lnTo>
                  <a:pt x="1259" y="1366"/>
                </a:lnTo>
                <a:lnTo>
                  <a:pt x="1259" y="1413"/>
                </a:lnTo>
                <a:close/>
                <a:moveTo>
                  <a:pt x="1184" y="1413"/>
                </a:moveTo>
                <a:lnTo>
                  <a:pt x="1136" y="1413"/>
                </a:lnTo>
                <a:lnTo>
                  <a:pt x="1136" y="1366"/>
                </a:lnTo>
                <a:lnTo>
                  <a:pt x="1184" y="1366"/>
                </a:lnTo>
                <a:lnTo>
                  <a:pt x="1184" y="1413"/>
                </a:lnTo>
                <a:close/>
                <a:moveTo>
                  <a:pt x="1108" y="1413"/>
                </a:moveTo>
                <a:lnTo>
                  <a:pt x="1060" y="1413"/>
                </a:lnTo>
                <a:lnTo>
                  <a:pt x="1060" y="1366"/>
                </a:lnTo>
                <a:lnTo>
                  <a:pt x="1108" y="1366"/>
                </a:lnTo>
                <a:lnTo>
                  <a:pt x="1108" y="1413"/>
                </a:lnTo>
                <a:close/>
                <a:moveTo>
                  <a:pt x="1032" y="1413"/>
                </a:moveTo>
                <a:lnTo>
                  <a:pt x="985" y="1413"/>
                </a:lnTo>
                <a:lnTo>
                  <a:pt x="985" y="1366"/>
                </a:lnTo>
                <a:lnTo>
                  <a:pt x="1032" y="1366"/>
                </a:lnTo>
                <a:lnTo>
                  <a:pt x="1032" y="1413"/>
                </a:lnTo>
                <a:close/>
                <a:moveTo>
                  <a:pt x="956" y="1413"/>
                </a:moveTo>
                <a:lnTo>
                  <a:pt x="909" y="1413"/>
                </a:lnTo>
                <a:lnTo>
                  <a:pt x="909" y="1366"/>
                </a:lnTo>
                <a:lnTo>
                  <a:pt x="956" y="1366"/>
                </a:lnTo>
                <a:lnTo>
                  <a:pt x="956" y="1413"/>
                </a:lnTo>
                <a:close/>
                <a:moveTo>
                  <a:pt x="3079" y="1338"/>
                </a:moveTo>
                <a:lnTo>
                  <a:pt x="3029" y="1338"/>
                </a:lnTo>
                <a:lnTo>
                  <a:pt x="3029" y="1290"/>
                </a:lnTo>
                <a:lnTo>
                  <a:pt x="3079" y="1290"/>
                </a:lnTo>
                <a:lnTo>
                  <a:pt x="3079" y="1338"/>
                </a:lnTo>
                <a:close/>
                <a:moveTo>
                  <a:pt x="3003" y="1338"/>
                </a:moveTo>
                <a:lnTo>
                  <a:pt x="2954" y="1338"/>
                </a:lnTo>
                <a:lnTo>
                  <a:pt x="2954" y="1290"/>
                </a:lnTo>
                <a:lnTo>
                  <a:pt x="3003" y="1290"/>
                </a:lnTo>
                <a:lnTo>
                  <a:pt x="3003" y="1338"/>
                </a:lnTo>
                <a:close/>
                <a:moveTo>
                  <a:pt x="2016" y="1338"/>
                </a:moveTo>
                <a:lnTo>
                  <a:pt x="1969" y="1338"/>
                </a:lnTo>
                <a:lnTo>
                  <a:pt x="1969" y="1290"/>
                </a:lnTo>
                <a:lnTo>
                  <a:pt x="2016" y="1290"/>
                </a:lnTo>
                <a:lnTo>
                  <a:pt x="2016" y="1338"/>
                </a:lnTo>
                <a:close/>
                <a:moveTo>
                  <a:pt x="1941" y="1338"/>
                </a:moveTo>
                <a:lnTo>
                  <a:pt x="1893" y="1338"/>
                </a:lnTo>
                <a:lnTo>
                  <a:pt x="1893" y="1290"/>
                </a:lnTo>
                <a:lnTo>
                  <a:pt x="1941" y="1290"/>
                </a:lnTo>
                <a:lnTo>
                  <a:pt x="1941" y="1338"/>
                </a:lnTo>
                <a:close/>
                <a:moveTo>
                  <a:pt x="1865" y="1338"/>
                </a:moveTo>
                <a:lnTo>
                  <a:pt x="1818" y="1338"/>
                </a:lnTo>
                <a:lnTo>
                  <a:pt x="1818" y="1290"/>
                </a:lnTo>
                <a:lnTo>
                  <a:pt x="1865" y="1290"/>
                </a:lnTo>
                <a:lnTo>
                  <a:pt x="1865" y="1338"/>
                </a:lnTo>
                <a:close/>
                <a:moveTo>
                  <a:pt x="1789" y="1338"/>
                </a:moveTo>
                <a:lnTo>
                  <a:pt x="1742" y="1338"/>
                </a:lnTo>
                <a:lnTo>
                  <a:pt x="1742" y="1290"/>
                </a:lnTo>
                <a:lnTo>
                  <a:pt x="1789" y="1290"/>
                </a:lnTo>
                <a:lnTo>
                  <a:pt x="1789" y="1338"/>
                </a:lnTo>
                <a:close/>
                <a:moveTo>
                  <a:pt x="1259" y="1338"/>
                </a:moveTo>
                <a:lnTo>
                  <a:pt x="1212" y="1338"/>
                </a:lnTo>
                <a:lnTo>
                  <a:pt x="1212" y="1290"/>
                </a:lnTo>
                <a:lnTo>
                  <a:pt x="1259" y="1290"/>
                </a:lnTo>
                <a:lnTo>
                  <a:pt x="1259" y="1338"/>
                </a:lnTo>
                <a:close/>
                <a:moveTo>
                  <a:pt x="1184" y="1338"/>
                </a:moveTo>
                <a:lnTo>
                  <a:pt x="1136" y="1338"/>
                </a:lnTo>
                <a:lnTo>
                  <a:pt x="1136" y="1290"/>
                </a:lnTo>
                <a:lnTo>
                  <a:pt x="1184" y="1290"/>
                </a:lnTo>
                <a:lnTo>
                  <a:pt x="1184" y="1338"/>
                </a:lnTo>
                <a:close/>
                <a:moveTo>
                  <a:pt x="1108" y="1338"/>
                </a:moveTo>
                <a:lnTo>
                  <a:pt x="1060" y="1338"/>
                </a:lnTo>
                <a:lnTo>
                  <a:pt x="1060" y="1290"/>
                </a:lnTo>
                <a:lnTo>
                  <a:pt x="1108" y="1290"/>
                </a:lnTo>
                <a:lnTo>
                  <a:pt x="1108" y="1338"/>
                </a:lnTo>
                <a:close/>
                <a:moveTo>
                  <a:pt x="1032" y="1338"/>
                </a:moveTo>
                <a:lnTo>
                  <a:pt x="985" y="1338"/>
                </a:lnTo>
                <a:lnTo>
                  <a:pt x="985" y="1290"/>
                </a:lnTo>
                <a:lnTo>
                  <a:pt x="1032" y="1290"/>
                </a:lnTo>
                <a:lnTo>
                  <a:pt x="1032" y="1338"/>
                </a:lnTo>
                <a:close/>
                <a:moveTo>
                  <a:pt x="956" y="1338"/>
                </a:moveTo>
                <a:lnTo>
                  <a:pt x="909" y="1338"/>
                </a:lnTo>
                <a:lnTo>
                  <a:pt x="909" y="1290"/>
                </a:lnTo>
                <a:lnTo>
                  <a:pt x="956" y="1290"/>
                </a:lnTo>
                <a:lnTo>
                  <a:pt x="956" y="1338"/>
                </a:lnTo>
                <a:close/>
                <a:moveTo>
                  <a:pt x="881" y="1338"/>
                </a:moveTo>
                <a:lnTo>
                  <a:pt x="833" y="1338"/>
                </a:lnTo>
                <a:lnTo>
                  <a:pt x="833" y="1290"/>
                </a:lnTo>
                <a:lnTo>
                  <a:pt x="881" y="1290"/>
                </a:lnTo>
                <a:lnTo>
                  <a:pt x="881" y="1338"/>
                </a:lnTo>
                <a:close/>
                <a:moveTo>
                  <a:pt x="3003" y="1262"/>
                </a:moveTo>
                <a:lnTo>
                  <a:pt x="2954" y="1262"/>
                </a:lnTo>
                <a:lnTo>
                  <a:pt x="2954" y="1215"/>
                </a:lnTo>
                <a:lnTo>
                  <a:pt x="3003" y="1215"/>
                </a:lnTo>
                <a:lnTo>
                  <a:pt x="3003" y="1262"/>
                </a:lnTo>
                <a:close/>
                <a:moveTo>
                  <a:pt x="2928" y="1262"/>
                </a:moveTo>
                <a:lnTo>
                  <a:pt x="2878" y="1262"/>
                </a:lnTo>
                <a:lnTo>
                  <a:pt x="2878" y="1215"/>
                </a:lnTo>
                <a:lnTo>
                  <a:pt x="2928" y="1215"/>
                </a:lnTo>
                <a:lnTo>
                  <a:pt x="2928" y="1262"/>
                </a:lnTo>
                <a:close/>
                <a:moveTo>
                  <a:pt x="2776" y="1262"/>
                </a:moveTo>
                <a:lnTo>
                  <a:pt x="2726" y="1262"/>
                </a:lnTo>
                <a:lnTo>
                  <a:pt x="2726" y="1215"/>
                </a:lnTo>
                <a:lnTo>
                  <a:pt x="2776" y="1215"/>
                </a:lnTo>
                <a:lnTo>
                  <a:pt x="2776" y="1262"/>
                </a:lnTo>
                <a:close/>
                <a:moveTo>
                  <a:pt x="2700" y="1262"/>
                </a:moveTo>
                <a:lnTo>
                  <a:pt x="2651" y="1262"/>
                </a:lnTo>
                <a:lnTo>
                  <a:pt x="2651" y="1215"/>
                </a:lnTo>
                <a:lnTo>
                  <a:pt x="2700" y="1215"/>
                </a:lnTo>
                <a:lnTo>
                  <a:pt x="2700" y="1262"/>
                </a:lnTo>
                <a:close/>
                <a:moveTo>
                  <a:pt x="2622" y="1262"/>
                </a:moveTo>
                <a:lnTo>
                  <a:pt x="2575" y="1262"/>
                </a:lnTo>
                <a:lnTo>
                  <a:pt x="2575" y="1215"/>
                </a:lnTo>
                <a:lnTo>
                  <a:pt x="2622" y="1215"/>
                </a:lnTo>
                <a:lnTo>
                  <a:pt x="2622" y="1262"/>
                </a:lnTo>
                <a:close/>
                <a:moveTo>
                  <a:pt x="2016" y="1262"/>
                </a:moveTo>
                <a:lnTo>
                  <a:pt x="1969" y="1262"/>
                </a:lnTo>
                <a:lnTo>
                  <a:pt x="1969" y="1215"/>
                </a:lnTo>
                <a:lnTo>
                  <a:pt x="2016" y="1215"/>
                </a:lnTo>
                <a:lnTo>
                  <a:pt x="2016" y="1262"/>
                </a:lnTo>
                <a:close/>
                <a:moveTo>
                  <a:pt x="1941" y="1262"/>
                </a:moveTo>
                <a:lnTo>
                  <a:pt x="1893" y="1262"/>
                </a:lnTo>
                <a:lnTo>
                  <a:pt x="1893" y="1215"/>
                </a:lnTo>
                <a:lnTo>
                  <a:pt x="1941" y="1215"/>
                </a:lnTo>
                <a:lnTo>
                  <a:pt x="1941" y="1262"/>
                </a:lnTo>
                <a:close/>
                <a:moveTo>
                  <a:pt x="1865" y="1262"/>
                </a:moveTo>
                <a:lnTo>
                  <a:pt x="1818" y="1262"/>
                </a:lnTo>
                <a:lnTo>
                  <a:pt x="1818" y="1215"/>
                </a:lnTo>
                <a:lnTo>
                  <a:pt x="1865" y="1215"/>
                </a:lnTo>
                <a:lnTo>
                  <a:pt x="1865" y="1262"/>
                </a:lnTo>
                <a:close/>
                <a:moveTo>
                  <a:pt x="1789" y="1262"/>
                </a:moveTo>
                <a:lnTo>
                  <a:pt x="1742" y="1262"/>
                </a:lnTo>
                <a:lnTo>
                  <a:pt x="1742" y="1215"/>
                </a:lnTo>
                <a:lnTo>
                  <a:pt x="1789" y="1215"/>
                </a:lnTo>
                <a:lnTo>
                  <a:pt x="1789" y="1262"/>
                </a:lnTo>
                <a:close/>
                <a:moveTo>
                  <a:pt x="1259" y="1262"/>
                </a:moveTo>
                <a:lnTo>
                  <a:pt x="1212" y="1262"/>
                </a:lnTo>
                <a:lnTo>
                  <a:pt x="1212" y="1215"/>
                </a:lnTo>
                <a:lnTo>
                  <a:pt x="1259" y="1215"/>
                </a:lnTo>
                <a:lnTo>
                  <a:pt x="1259" y="1262"/>
                </a:lnTo>
                <a:close/>
                <a:moveTo>
                  <a:pt x="1184" y="1262"/>
                </a:moveTo>
                <a:lnTo>
                  <a:pt x="1136" y="1262"/>
                </a:lnTo>
                <a:lnTo>
                  <a:pt x="1136" y="1215"/>
                </a:lnTo>
                <a:lnTo>
                  <a:pt x="1184" y="1215"/>
                </a:lnTo>
                <a:lnTo>
                  <a:pt x="1184" y="1262"/>
                </a:lnTo>
                <a:close/>
                <a:moveTo>
                  <a:pt x="1108" y="1262"/>
                </a:moveTo>
                <a:lnTo>
                  <a:pt x="1060" y="1262"/>
                </a:lnTo>
                <a:lnTo>
                  <a:pt x="1060" y="1215"/>
                </a:lnTo>
                <a:lnTo>
                  <a:pt x="1108" y="1215"/>
                </a:lnTo>
                <a:lnTo>
                  <a:pt x="1108" y="1262"/>
                </a:lnTo>
                <a:close/>
                <a:moveTo>
                  <a:pt x="1032" y="1262"/>
                </a:moveTo>
                <a:lnTo>
                  <a:pt x="985" y="1262"/>
                </a:lnTo>
                <a:lnTo>
                  <a:pt x="985" y="1215"/>
                </a:lnTo>
                <a:lnTo>
                  <a:pt x="1032" y="1215"/>
                </a:lnTo>
                <a:lnTo>
                  <a:pt x="1032" y="1262"/>
                </a:lnTo>
                <a:close/>
                <a:moveTo>
                  <a:pt x="956" y="1262"/>
                </a:moveTo>
                <a:lnTo>
                  <a:pt x="909" y="1262"/>
                </a:lnTo>
                <a:lnTo>
                  <a:pt x="909" y="1215"/>
                </a:lnTo>
                <a:lnTo>
                  <a:pt x="956" y="1215"/>
                </a:lnTo>
                <a:lnTo>
                  <a:pt x="956" y="1262"/>
                </a:lnTo>
                <a:close/>
                <a:moveTo>
                  <a:pt x="881" y="1262"/>
                </a:moveTo>
                <a:lnTo>
                  <a:pt x="833" y="1262"/>
                </a:lnTo>
                <a:lnTo>
                  <a:pt x="833" y="1215"/>
                </a:lnTo>
                <a:lnTo>
                  <a:pt x="881" y="1215"/>
                </a:lnTo>
                <a:lnTo>
                  <a:pt x="881" y="1262"/>
                </a:lnTo>
                <a:close/>
                <a:moveTo>
                  <a:pt x="2700" y="1186"/>
                </a:moveTo>
                <a:lnTo>
                  <a:pt x="2651" y="1186"/>
                </a:lnTo>
                <a:lnTo>
                  <a:pt x="2651" y="1139"/>
                </a:lnTo>
                <a:lnTo>
                  <a:pt x="2700" y="1139"/>
                </a:lnTo>
                <a:lnTo>
                  <a:pt x="2700" y="1186"/>
                </a:lnTo>
                <a:close/>
                <a:moveTo>
                  <a:pt x="2622" y="1186"/>
                </a:moveTo>
                <a:lnTo>
                  <a:pt x="2575" y="1186"/>
                </a:lnTo>
                <a:lnTo>
                  <a:pt x="2575" y="1139"/>
                </a:lnTo>
                <a:lnTo>
                  <a:pt x="2622" y="1139"/>
                </a:lnTo>
                <a:lnTo>
                  <a:pt x="2622" y="1186"/>
                </a:lnTo>
                <a:close/>
                <a:moveTo>
                  <a:pt x="2547" y="1186"/>
                </a:moveTo>
                <a:lnTo>
                  <a:pt x="2499" y="1186"/>
                </a:lnTo>
                <a:lnTo>
                  <a:pt x="2499" y="1139"/>
                </a:lnTo>
                <a:lnTo>
                  <a:pt x="2547" y="1139"/>
                </a:lnTo>
                <a:lnTo>
                  <a:pt x="2547" y="1186"/>
                </a:lnTo>
                <a:close/>
                <a:moveTo>
                  <a:pt x="2092" y="1186"/>
                </a:moveTo>
                <a:lnTo>
                  <a:pt x="2045" y="1186"/>
                </a:lnTo>
                <a:lnTo>
                  <a:pt x="2045" y="1139"/>
                </a:lnTo>
                <a:lnTo>
                  <a:pt x="2092" y="1139"/>
                </a:lnTo>
                <a:lnTo>
                  <a:pt x="2092" y="1186"/>
                </a:lnTo>
                <a:close/>
                <a:moveTo>
                  <a:pt x="2016" y="1186"/>
                </a:moveTo>
                <a:lnTo>
                  <a:pt x="1969" y="1186"/>
                </a:lnTo>
                <a:lnTo>
                  <a:pt x="1969" y="1139"/>
                </a:lnTo>
                <a:lnTo>
                  <a:pt x="2016" y="1139"/>
                </a:lnTo>
                <a:lnTo>
                  <a:pt x="2016" y="1186"/>
                </a:lnTo>
                <a:close/>
                <a:moveTo>
                  <a:pt x="1941" y="1186"/>
                </a:moveTo>
                <a:lnTo>
                  <a:pt x="1893" y="1186"/>
                </a:lnTo>
                <a:lnTo>
                  <a:pt x="1893" y="1139"/>
                </a:lnTo>
                <a:lnTo>
                  <a:pt x="1941" y="1139"/>
                </a:lnTo>
                <a:lnTo>
                  <a:pt x="1941" y="1186"/>
                </a:lnTo>
                <a:close/>
                <a:moveTo>
                  <a:pt x="1865" y="1186"/>
                </a:moveTo>
                <a:lnTo>
                  <a:pt x="1818" y="1186"/>
                </a:lnTo>
                <a:lnTo>
                  <a:pt x="1818" y="1139"/>
                </a:lnTo>
                <a:lnTo>
                  <a:pt x="1865" y="1139"/>
                </a:lnTo>
                <a:lnTo>
                  <a:pt x="1865" y="1186"/>
                </a:lnTo>
                <a:close/>
                <a:moveTo>
                  <a:pt x="1789" y="1186"/>
                </a:moveTo>
                <a:lnTo>
                  <a:pt x="1742" y="1186"/>
                </a:lnTo>
                <a:lnTo>
                  <a:pt x="1742" y="1139"/>
                </a:lnTo>
                <a:lnTo>
                  <a:pt x="1789" y="1139"/>
                </a:lnTo>
                <a:lnTo>
                  <a:pt x="1789" y="1186"/>
                </a:lnTo>
                <a:close/>
                <a:moveTo>
                  <a:pt x="1714" y="1186"/>
                </a:moveTo>
                <a:lnTo>
                  <a:pt x="1666" y="1186"/>
                </a:lnTo>
                <a:lnTo>
                  <a:pt x="1666" y="1139"/>
                </a:lnTo>
                <a:lnTo>
                  <a:pt x="1714" y="1139"/>
                </a:lnTo>
                <a:lnTo>
                  <a:pt x="1714" y="1186"/>
                </a:lnTo>
                <a:close/>
                <a:moveTo>
                  <a:pt x="1638" y="1186"/>
                </a:moveTo>
                <a:lnTo>
                  <a:pt x="1591" y="1186"/>
                </a:lnTo>
                <a:lnTo>
                  <a:pt x="1591" y="1139"/>
                </a:lnTo>
                <a:lnTo>
                  <a:pt x="1638" y="1139"/>
                </a:lnTo>
                <a:lnTo>
                  <a:pt x="1638" y="1186"/>
                </a:lnTo>
                <a:close/>
                <a:moveTo>
                  <a:pt x="1562" y="1186"/>
                </a:moveTo>
                <a:lnTo>
                  <a:pt x="1515" y="1186"/>
                </a:lnTo>
                <a:lnTo>
                  <a:pt x="1515" y="1139"/>
                </a:lnTo>
                <a:lnTo>
                  <a:pt x="1562" y="1139"/>
                </a:lnTo>
                <a:lnTo>
                  <a:pt x="1562" y="1186"/>
                </a:lnTo>
                <a:close/>
                <a:moveTo>
                  <a:pt x="1108" y="1186"/>
                </a:moveTo>
                <a:lnTo>
                  <a:pt x="1060" y="1186"/>
                </a:lnTo>
                <a:lnTo>
                  <a:pt x="1060" y="1139"/>
                </a:lnTo>
                <a:lnTo>
                  <a:pt x="1108" y="1139"/>
                </a:lnTo>
                <a:lnTo>
                  <a:pt x="1108" y="1186"/>
                </a:lnTo>
                <a:close/>
                <a:moveTo>
                  <a:pt x="1032" y="1186"/>
                </a:moveTo>
                <a:lnTo>
                  <a:pt x="985" y="1186"/>
                </a:lnTo>
                <a:lnTo>
                  <a:pt x="985" y="1139"/>
                </a:lnTo>
                <a:lnTo>
                  <a:pt x="1032" y="1139"/>
                </a:lnTo>
                <a:lnTo>
                  <a:pt x="1032" y="1186"/>
                </a:lnTo>
                <a:close/>
                <a:moveTo>
                  <a:pt x="956" y="1186"/>
                </a:moveTo>
                <a:lnTo>
                  <a:pt x="909" y="1186"/>
                </a:lnTo>
                <a:lnTo>
                  <a:pt x="909" y="1139"/>
                </a:lnTo>
                <a:lnTo>
                  <a:pt x="956" y="1139"/>
                </a:lnTo>
                <a:lnTo>
                  <a:pt x="956" y="1186"/>
                </a:lnTo>
                <a:close/>
                <a:moveTo>
                  <a:pt x="881" y="1186"/>
                </a:moveTo>
                <a:lnTo>
                  <a:pt x="833" y="1186"/>
                </a:lnTo>
                <a:lnTo>
                  <a:pt x="833" y="1139"/>
                </a:lnTo>
                <a:lnTo>
                  <a:pt x="881" y="1139"/>
                </a:lnTo>
                <a:lnTo>
                  <a:pt x="881" y="1186"/>
                </a:lnTo>
                <a:close/>
                <a:moveTo>
                  <a:pt x="2852" y="1110"/>
                </a:moveTo>
                <a:lnTo>
                  <a:pt x="2802" y="1110"/>
                </a:lnTo>
                <a:lnTo>
                  <a:pt x="2802" y="1063"/>
                </a:lnTo>
                <a:lnTo>
                  <a:pt x="2852" y="1063"/>
                </a:lnTo>
                <a:lnTo>
                  <a:pt x="2852" y="1110"/>
                </a:lnTo>
                <a:close/>
                <a:moveTo>
                  <a:pt x="2622" y="1110"/>
                </a:moveTo>
                <a:lnTo>
                  <a:pt x="2575" y="1110"/>
                </a:lnTo>
                <a:lnTo>
                  <a:pt x="2575" y="1063"/>
                </a:lnTo>
                <a:lnTo>
                  <a:pt x="2622" y="1063"/>
                </a:lnTo>
                <a:lnTo>
                  <a:pt x="2622" y="1110"/>
                </a:lnTo>
                <a:close/>
                <a:moveTo>
                  <a:pt x="2395" y="1110"/>
                </a:moveTo>
                <a:lnTo>
                  <a:pt x="2348" y="1110"/>
                </a:lnTo>
                <a:lnTo>
                  <a:pt x="2348" y="1063"/>
                </a:lnTo>
                <a:lnTo>
                  <a:pt x="2395" y="1063"/>
                </a:lnTo>
                <a:lnTo>
                  <a:pt x="2395" y="1110"/>
                </a:lnTo>
                <a:close/>
                <a:moveTo>
                  <a:pt x="2016" y="1110"/>
                </a:moveTo>
                <a:lnTo>
                  <a:pt x="1969" y="1110"/>
                </a:lnTo>
                <a:lnTo>
                  <a:pt x="1969" y="1063"/>
                </a:lnTo>
                <a:lnTo>
                  <a:pt x="2016" y="1063"/>
                </a:lnTo>
                <a:lnTo>
                  <a:pt x="2016" y="1110"/>
                </a:lnTo>
                <a:close/>
                <a:moveTo>
                  <a:pt x="1941" y="1110"/>
                </a:moveTo>
                <a:lnTo>
                  <a:pt x="1893" y="1110"/>
                </a:lnTo>
                <a:lnTo>
                  <a:pt x="1893" y="1063"/>
                </a:lnTo>
                <a:lnTo>
                  <a:pt x="1941" y="1063"/>
                </a:lnTo>
                <a:lnTo>
                  <a:pt x="1941" y="1110"/>
                </a:lnTo>
                <a:close/>
                <a:moveTo>
                  <a:pt x="1865" y="1110"/>
                </a:moveTo>
                <a:lnTo>
                  <a:pt x="1818" y="1110"/>
                </a:lnTo>
                <a:lnTo>
                  <a:pt x="1818" y="1063"/>
                </a:lnTo>
                <a:lnTo>
                  <a:pt x="1865" y="1063"/>
                </a:lnTo>
                <a:lnTo>
                  <a:pt x="1865" y="1110"/>
                </a:lnTo>
                <a:close/>
                <a:moveTo>
                  <a:pt x="1789" y="1110"/>
                </a:moveTo>
                <a:lnTo>
                  <a:pt x="1742" y="1110"/>
                </a:lnTo>
                <a:lnTo>
                  <a:pt x="1742" y="1063"/>
                </a:lnTo>
                <a:lnTo>
                  <a:pt x="1789" y="1063"/>
                </a:lnTo>
                <a:lnTo>
                  <a:pt x="1789" y="1110"/>
                </a:lnTo>
                <a:close/>
                <a:moveTo>
                  <a:pt x="1714" y="1110"/>
                </a:moveTo>
                <a:lnTo>
                  <a:pt x="1666" y="1110"/>
                </a:lnTo>
                <a:lnTo>
                  <a:pt x="1666" y="1063"/>
                </a:lnTo>
                <a:lnTo>
                  <a:pt x="1714" y="1063"/>
                </a:lnTo>
                <a:lnTo>
                  <a:pt x="1714" y="1110"/>
                </a:lnTo>
                <a:close/>
                <a:moveTo>
                  <a:pt x="1638" y="1110"/>
                </a:moveTo>
                <a:lnTo>
                  <a:pt x="1591" y="1110"/>
                </a:lnTo>
                <a:lnTo>
                  <a:pt x="1591" y="1063"/>
                </a:lnTo>
                <a:lnTo>
                  <a:pt x="1638" y="1063"/>
                </a:lnTo>
                <a:lnTo>
                  <a:pt x="1638" y="1110"/>
                </a:lnTo>
                <a:close/>
                <a:moveTo>
                  <a:pt x="1562" y="1110"/>
                </a:moveTo>
                <a:lnTo>
                  <a:pt x="1515" y="1110"/>
                </a:lnTo>
                <a:lnTo>
                  <a:pt x="1515" y="1063"/>
                </a:lnTo>
                <a:lnTo>
                  <a:pt x="1562" y="1063"/>
                </a:lnTo>
                <a:lnTo>
                  <a:pt x="1562" y="1110"/>
                </a:lnTo>
                <a:close/>
                <a:moveTo>
                  <a:pt x="1486" y="1110"/>
                </a:moveTo>
                <a:lnTo>
                  <a:pt x="1439" y="1110"/>
                </a:lnTo>
                <a:lnTo>
                  <a:pt x="1439" y="1063"/>
                </a:lnTo>
                <a:lnTo>
                  <a:pt x="1486" y="1063"/>
                </a:lnTo>
                <a:lnTo>
                  <a:pt x="1486" y="1110"/>
                </a:lnTo>
                <a:close/>
                <a:moveTo>
                  <a:pt x="1032" y="1110"/>
                </a:moveTo>
                <a:lnTo>
                  <a:pt x="985" y="1110"/>
                </a:lnTo>
                <a:lnTo>
                  <a:pt x="985" y="1063"/>
                </a:lnTo>
                <a:lnTo>
                  <a:pt x="1032" y="1063"/>
                </a:lnTo>
                <a:lnTo>
                  <a:pt x="1032" y="1110"/>
                </a:lnTo>
                <a:close/>
                <a:moveTo>
                  <a:pt x="956" y="1110"/>
                </a:moveTo>
                <a:lnTo>
                  <a:pt x="909" y="1110"/>
                </a:lnTo>
                <a:lnTo>
                  <a:pt x="909" y="1063"/>
                </a:lnTo>
                <a:lnTo>
                  <a:pt x="956" y="1063"/>
                </a:lnTo>
                <a:lnTo>
                  <a:pt x="956" y="1110"/>
                </a:lnTo>
                <a:close/>
                <a:moveTo>
                  <a:pt x="881" y="1110"/>
                </a:moveTo>
                <a:lnTo>
                  <a:pt x="833" y="1110"/>
                </a:lnTo>
                <a:lnTo>
                  <a:pt x="833" y="1063"/>
                </a:lnTo>
                <a:lnTo>
                  <a:pt x="881" y="1063"/>
                </a:lnTo>
                <a:lnTo>
                  <a:pt x="881" y="1110"/>
                </a:lnTo>
                <a:close/>
                <a:moveTo>
                  <a:pt x="805" y="1110"/>
                </a:moveTo>
                <a:lnTo>
                  <a:pt x="758" y="1110"/>
                </a:lnTo>
                <a:lnTo>
                  <a:pt x="758" y="1063"/>
                </a:lnTo>
                <a:lnTo>
                  <a:pt x="805" y="1063"/>
                </a:lnTo>
                <a:lnTo>
                  <a:pt x="805" y="1110"/>
                </a:lnTo>
                <a:close/>
                <a:moveTo>
                  <a:pt x="2622" y="1035"/>
                </a:moveTo>
                <a:lnTo>
                  <a:pt x="2575" y="1035"/>
                </a:lnTo>
                <a:lnTo>
                  <a:pt x="2575" y="987"/>
                </a:lnTo>
                <a:lnTo>
                  <a:pt x="2622" y="987"/>
                </a:lnTo>
                <a:lnTo>
                  <a:pt x="2622" y="1035"/>
                </a:lnTo>
                <a:close/>
                <a:moveTo>
                  <a:pt x="2547" y="1035"/>
                </a:moveTo>
                <a:lnTo>
                  <a:pt x="2499" y="1035"/>
                </a:lnTo>
                <a:lnTo>
                  <a:pt x="2499" y="987"/>
                </a:lnTo>
                <a:lnTo>
                  <a:pt x="2547" y="987"/>
                </a:lnTo>
                <a:lnTo>
                  <a:pt x="2547" y="1035"/>
                </a:lnTo>
                <a:close/>
                <a:moveTo>
                  <a:pt x="2471" y="1035"/>
                </a:moveTo>
                <a:lnTo>
                  <a:pt x="2424" y="1035"/>
                </a:lnTo>
                <a:lnTo>
                  <a:pt x="2424" y="987"/>
                </a:lnTo>
                <a:lnTo>
                  <a:pt x="2471" y="987"/>
                </a:lnTo>
                <a:lnTo>
                  <a:pt x="2471" y="1035"/>
                </a:lnTo>
                <a:close/>
                <a:moveTo>
                  <a:pt x="2395" y="1035"/>
                </a:moveTo>
                <a:lnTo>
                  <a:pt x="2348" y="1035"/>
                </a:lnTo>
                <a:lnTo>
                  <a:pt x="2348" y="987"/>
                </a:lnTo>
                <a:lnTo>
                  <a:pt x="2395" y="987"/>
                </a:lnTo>
                <a:lnTo>
                  <a:pt x="2395" y="1035"/>
                </a:lnTo>
                <a:close/>
                <a:moveTo>
                  <a:pt x="2319" y="1035"/>
                </a:moveTo>
                <a:lnTo>
                  <a:pt x="2272" y="1035"/>
                </a:lnTo>
                <a:lnTo>
                  <a:pt x="2272" y="987"/>
                </a:lnTo>
                <a:lnTo>
                  <a:pt x="2319" y="987"/>
                </a:lnTo>
                <a:lnTo>
                  <a:pt x="2319" y="1035"/>
                </a:lnTo>
                <a:close/>
                <a:moveTo>
                  <a:pt x="2168" y="1035"/>
                </a:moveTo>
                <a:lnTo>
                  <a:pt x="2121" y="1035"/>
                </a:lnTo>
                <a:lnTo>
                  <a:pt x="2121" y="987"/>
                </a:lnTo>
                <a:lnTo>
                  <a:pt x="2168" y="987"/>
                </a:lnTo>
                <a:lnTo>
                  <a:pt x="2168" y="1035"/>
                </a:lnTo>
                <a:close/>
                <a:moveTo>
                  <a:pt x="2092" y="1035"/>
                </a:moveTo>
                <a:lnTo>
                  <a:pt x="2045" y="1035"/>
                </a:lnTo>
                <a:lnTo>
                  <a:pt x="2045" y="987"/>
                </a:lnTo>
                <a:lnTo>
                  <a:pt x="2092" y="987"/>
                </a:lnTo>
                <a:lnTo>
                  <a:pt x="2092" y="1035"/>
                </a:lnTo>
                <a:close/>
                <a:moveTo>
                  <a:pt x="2016" y="1035"/>
                </a:moveTo>
                <a:lnTo>
                  <a:pt x="1969" y="1035"/>
                </a:lnTo>
                <a:lnTo>
                  <a:pt x="1969" y="987"/>
                </a:lnTo>
                <a:lnTo>
                  <a:pt x="2016" y="987"/>
                </a:lnTo>
                <a:lnTo>
                  <a:pt x="2016" y="1035"/>
                </a:lnTo>
                <a:close/>
                <a:moveTo>
                  <a:pt x="1941" y="1035"/>
                </a:moveTo>
                <a:lnTo>
                  <a:pt x="1893" y="1035"/>
                </a:lnTo>
                <a:lnTo>
                  <a:pt x="1893" y="987"/>
                </a:lnTo>
                <a:lnTo>
                  <a:pt x="1941" y="987"/>
                </a:lnTo>
                <a:lnTo>
                  <a:pt x="1941" y="1035"/>
                </a:lnTo>
                <a:close/>
                <a:moveTo>
                  <a:pt x="1865" y="1035"/>
                </a:moveTo>
                <a:lnTo>
                  <a:pt x="1818" y="1035"/>
                </a:lnTo>
                <a:lnTo>
                  <a:pt x="1818" y="987"/>
                </a:lnTo>
                <a:lnTo>
                  <a:pt x="1865" y="987"/>
                </a:lnTo>
                <a:lnTo>
                  <a:pt x="1865" y="1035"/>
                </a:lnTo>
                <a:close/>
                <a:moveTo>
                  <a:pt x="1789" y="1035"/>
                </a:moveTo>
                <a:lnTo>
                  <a:pt x="1742" y="1035"/>
                </a:lnTo>
                <a:lnTo>
                  <a:pt x="1742" y="987"/>
                </a:lnTo>
                <a:lnTo>
                  <a:pt x="1789" y="987"/>
                </a:lnTo>
                <a:lnTo>
                  <a:pt x="1789" y="1035"/>
                </a:lnTo>
                <a:close/>
                <a:moveTo>
                  <a:pt x="1714" y="1035"/>
                </a:moveTo>
                <a:lnTo>
                  <a:pt x="1666" y="1035"/>
                </a:lnTo>
                <a:lnTo>
                  <a:pt x="1666" y="987"/>
                </a:lnTo>
                <a:lnTo>
                  <a:pt x="1714" y="987"/>
                </a:lnTo>
                <a:lnTo>
                  <a:pt x="1714" y="1035"/>
                </a:lnTo>
                <a:close/>
                <a:moveTo>
                  <a:pt x="1638" y="1035"/>
                </a:moveTo>
                <a:lnTo>
                  <a:pt x="1591" y="1035"/>
                </a:lnTo>
                <a:lnTo>
                  <a:pt x="1591" y="987"/>
                </a:lnTo>
                <a:lnTo>
                  <a:pt x="1638" y="987"/>
                </a:lnTo>
                <a:lnTo>
                  <a:pt x="1638" y="1035"/>
                </a:lnTo>
                <a:close/>
                <a:moveTo>
                  <a:pt x="1562" y="1035"/>
                </a:moveTo>
                <a:lnTo>
                  <a:pt x="1515" y="1035"/>
                </a:lnTo>
                <a:lnTo>
                  <a:pt x="1515" y="987"/>
                </a:lnTo>
                <a:lnTo>
                  <a:pt x="1562" y="987"/>
                </a:lnTo>
                <a:lnTo>
                  <a:pt x="1562" y="1035"/>
                </a:lnTo>
                <a:close/>
                <a:moveTo>
                  <a:pt x="1486" y="1035"/>
                </a:moveTo>
                <a:lnTo>
                  <a:pt x="1439" y="1035"/>
                </a:lnTo>
                <a:lnTo>
                  <a:pt x="1439" y="987"/>
                </a:lnTo>
                <a:lnTo>
                  <a:pt x="1486" y="987"/>
                </a:lnTo>
                <a:lnTo>
                  <a:pt x="1486" y="1035"/>
                </a:lnTo>
                <a:close/>
                <a:moveTo>
                  <a:pt x="805" y="1035"/>
                </a:moveTo>
                <a:lnTo>
                  <a:pt x="758" y="1035"/>
                </a:lnTo>
                <a:lnTo>
                  <a:pt x="758" y="987"/>
                </a:lnTo>
                <a:lnTo>
                  <a:pt x="805" y="987"/>
                </a:lnTo>
                <a:lnTo>
                  <a:pt x="805" y="1035"/>
                </a:lnTo>
                <a:close/>
                <a:moveTo>
                  <a:pt x="729" y="1035"/>
                </a:moveTo>
                <a:lnTo>
                  <a:pt x="682" y="1035"/>
                </a:lnTo>
                <a:lnTo>
                  <a:pt x="682" y="987"/>
                </a:lnTo>
                <a:lnTo>
                  <a:pt x="729" y="987"/>
                </a:lnTo>
                <a:lnTo>
                  <a:pt x="729" y="1035"/>
                </a:lnTo>
                <a:close/>
                <a:moveTo>
                  <a:pt x="653" y="1035"/>
                </a:moveTo>
                <a:lnTo>
                  <a:pt x="606" y="1035"/>
                </a:lnTo>
                <a:lnTo>
                  <a:pt x="606" y="987"/>
                </a:lnTo>
                <a:lnTo>
                  <a:pt x="653" y="987"/>
                </a:lnTo>
                <a:lnTo>
                  <a:pt x="653" y="1035"/>
                </a:lnTo>
                <a:close/>
                <a:moveTo>
                  <a:pt x="2776" y="959"/>
                </a:moveTo>
                <a:lnTo>
                  <a:pt x="2726" y="959"/>
                </a:lnTo>
                <a:lnTo>
                  <a:pt x="2726" y="912"/>
                </a:lnTo>
                <a:lnTo>
                  <a:pt x="2776" y="912"/>
                </a:lnTo>
                <a:lnTo>
                  <a:pt x="2776" y="959"/>
                </a:lnTo>
                <a:close/>
                <a:moveTo>
                  <a:pt x="2700" y="959"/>
                </a:moveTo>
                <a:lnTo>
                  <a:pt x="2651" y="959"/>
                </a:lnTo>
                <a:lnTo>
                  <a:pt x="2651" y="912"/>
                </a:lnTo>
                <a:lnTo>
                  <a:pt x="2700" y="912"/>
                </a:lnTo>
                <a:lnTo>
                  <a:pt x="2700" y="959"/>
                </a:lnTo>
                <a:close/>
                <a:moveTo>
                  <a:pt x="2622" y="959"/>
                </a:moveTo>
                <a:lnTo>
                  <a:pt x="2575" y="959"/>
                </a:lnTo>
                <a:lnTo>
                  <a:pt x="2575" y="912"/>
                </a:lnTo>
                <a:lnTo>
                  <a:pt x="2622" y="912"/>
                </a:lnTo>
                <a:lnTo>
                  <a:pt x="2622" y="959"/>
                </a:lnTo>
                <a:close/>
                <a:moveTo>
                  <a:pt x="2547" y="959"/>
                </a:moveTo>
                <a:lnTo>
                  <a:pt x="2499" y="959"/>
                </a:lnTo>
                <a:lnTo>
                  <a:pt x="2499" y="912"/>
                </a:lnTo>
                <a:lnTo>
                  <a:pt x="2547" y="912"/>
                </a:lnTo>
                <a:lnTo>
                  <a:pt x="2547" y="959"/>
                </a:lnTo>
                <a:close/>
                <a:moveTo>
                  <a:pt x="2471" y="959"/>
                </a:moveTo>
                <a:lnTo>
                  <a:pt x="2424" y="959"/>
                </a:lnTo>
                <a:lnTo>
                  <a:pt x="2424" y="912"/>
                </a:lnTo>
                <a:lnTo>
                  <a:pt x="2471" y="912"/>
                </a:lnTo>
                <a:lnTo>
                  <a:pt x="2471" y="959"/>
                </a:lnTo>
                <a:close/>
                <a:moveTo>
                  <a:pt x="2395" y="959"/>
                </a:moveTo>
                <a:lnTo>
                  <a:pt x="2348" y="959"/>
                </a:lnTo>
                <a:lnTo>
                  <a:pt x="2348" y="912"/>
                </a:lnTo>
                <a:lnTo>
                  <a:pt x="2395" y="912"/>
                </a:lnTo>
                <a:lnTo>
                  <a:pt x="2395" y="959"/>
                </a:lnTo>
                <a:close/>
                <a:moveTo>
                  <a:pt x="2319" y="959"/>
                </a:moveTo>
                <a:lnTo>
                  <a:pt x="2272" y="959"/>
                </a:lnTo>
                <a:lnTo>
                  <a:pt x="2272" y="912"/>
                </a:lnTo>
                <a:lnTo>
                  <a:pt x="2319" y="912"/>
                </a:lnTo>
                <a:lnTo>
                  <a:pt x="2319" y="959"/>
                </a:lnTo>
                <a:close/>
                <a:moveTo>
                  <a:pt x="2168" y="959"/>
                </a:moveTo>
                <a:lnTo>
                  <a:pt x="2121" y="959"/>
                </a:lnTo>
                <a:lnTo>
                  <a:pt x="2121" y="912"/>
                </a:lnTo>
                <a:lnTo>
                  <a:pt x="2168" y="912"/>
                </a:lnTo>
                <a:lnTo>
                  <a:pt x="2168" y="959"/>
                </a:lnTo>
                <a:close/>
                <a:moveTo>
                  <a:pt x="2092" y="959"/>
                </a:moveTo>
                <a:lnTo>
                  <a:pt x="2045" y="959"/>
                </a:lnTo>
                <a:lnTo>
                  <a:pt x="2045" y="912"/>
                </a:lnTo>
                <a:lnTo>
                  <a:pt x="2092" y="912"/>
                </a:lnTo>
                <a:lnTo>
                  <a:pt x="2092" y="959"/>
                </a:lnTo>
                <a:close/>
                <a:moveTo>
                  <a:pt x="2016" y="959"/>
                </a:moveTo>
                <a:lnTo>
                  <a:pt x="1969" y="959"/>
                </a:lnTo>
                <a:lnTo>
                  <a:pt x="1969" y="912"/>
                </a:lnTo>
                <a:lnTo>
                  <a:pt x="2016" y="912"/>
                </a:lnTo>
                <a:lnTo>
                  <a:pt x="2016" y="959"/>
                </a:lnTo>
                <a:close/>
                <a:moveTo>
                  <a:pt x="1941" y="959"/>
                </a:moveTo>
                <a:lnTo>
                  <a:pt x="1893" y="959"/>
                </a:lnTo>
                <a:lnTo>
                  <a:pt x="1893" y="912"/>
                </a:lnTo>
                <a:lnTo>
                  <a:pt x="1941" y="912"/>
                </a:lnTo>
                <a:lnTo>
                  <a:pt x="1941" y="959"/>
                </a:lnTo>
                <a:close/>
                <a:moveTo>
                  <a:pt x="1865" y="959"/>
                </a:moveTo>
                <a:lnTo>
                  <a:pt x="1818" y="959"/>
                </a:lnTo>
                <a:lnTo>
                  <a:pt x="1818" y="912"/>
                </a:lnTo>
                <a:lnTo>
                  <a:pt x="1865" y="912"/>
                </a:lnTo>
                <a:lnTo>
                  <a:pt x="1865" y="959"/>
                </a:lnTo>
                <a:close/>
                <a:moveTo>
                  <a:pt x="1789" y="959"/>
                </a:moveTo>
                <a:lnTo>
                  <a:pt x="1742" y="959"/>
                </a:lnTo>
                <a:lnTo>
                  <a:pt x="1742" y="912"/>
                </a:lnTo>
                <a:lnTo>
                  <a:pt x="1789" y="912"/>
                </a:lnTo>
                <a:lnTo>
                  <a:pt x="1789" y="959"/>
                </a:lnTo>
                <a:close/>
                <a:moveTo>
                  <a:pt x="1714" y="959"/>
                </a:moveTo>
                <a:lnTo>
                  <a:pt x="1666" y="959"/>
                </a:lnTo>
                <a:lnTo>
                  <a:pt x="1666" y="912"/>
                </a:lnTo>
                <a:lnTo>
                  <a:pt x="1714" y="912"/>
                </a:lnTo>
                <a:lnTo>
                  <a:pt x="1714" y="959"/>
                </a:lnTo>
                <a:close/>
                <a:moveTo>
                  <a:pt x="1638" y="959"/>
                </a:moveTo>
                <a:lnTo>
                  <a:pt x="1591" y="959"/>
                </a:lnTo>
                <a:lnTo>
                  <a:pt x="1591" y="912"/>
                </a:lnTo>
                <a:lnTo>
                  <a:pt x="1638" y="912"/>
                </a:lnTo>
                <a:lnTo>
                  <a:pt x="1638" y="959"/>
                </a:lnTo>
                <a:close/>
                <a:moveTo>
                  <a:pt x="1562" y="959"/>
                </a:moveTo>
                <a:lnTo>
                  <a:pt x="1515" y="959"/>
                </a:lnTo>
                <a:lnTo>
                  <a:pt x="1515" y="912"/>
                </a:lnTo>
                <a:lnTo>
                  <a:pt x="1562" y="912"/>
                </a:lnTo>
                <a:lnTo>
                  <a:pt x="1562" y="959"/>
                </a:lnTo>
                <a:close/>
                <a:moveTo>
                  <a:pt x="1486" y="959"/>
                </a:moveTo>
                <a:lnTo>
                  <a:pt x="1439" y="959"/>
                </a:lnTo>
                <a:lnTo>
                  <a:pt x="1439" y="912"/>
                </a:lnTo>
                <a:lnTo>
                  <a:pt x="1486" y="912"/>
                </a:lnTo>
                <a:lnTo>
                  <a:pt x="1486" y="959"/>
                </a:lnTo>
                <a:close/>
                <a:moveTo>
                  <a:pt x="881" y="959"/>
                </a:moveTo>
                <a:lnTo>
                  <a:pt x="833" y="959"/>
                </a:lnTo>
                <a:lnTo>
                  <a:pt x="833" y="912"/>
                </a:lnTo>
                <a:lnTo>
                  <a:pt x="881" y="912"/>
                </a:lnTo>
                <a:lnTo>
                  <a:pt x="881" y="959"/>
                </a:lnTo>
                <a:close/>
                <a:moveTo>
                  <a:pt x="653" y="959"/>
                </a:moveTo>
                <a:lnTo>
                  <a:pt x="606" y="959"/>
                </a:lnTo>
                <a:lnTo>
                  <a:pt x="606" y="912"/>
                </a:lnTo>
                <a:lnTo>
                  <a:pt x="653" y="912"/>
                </a:lnTo>
                <a:lnTo>
                  <a:pt x="653" y="959"/>
                </a:lnTo>
                <a:close/>
                <a:moveTo>
                  <a:pt x="578" y="959"/>
                </a:moveTo>
                <a:lnTo>
                  <a:pt x="530" y="959"/>
                </a:lnTo>
                <a:lnTo>
                  <a:pt x="530" y="912"/>
                </a:lnTo>
                <a:lnTo>
                  <a:pt x="578" y="912"/>
                </a:lnTo>
                <a:lnTo>
                  <a:pt x="578" y="959"/>
                </a:lnTo>
                <a:close/>
                <a:moveTo>
                  <a:pt x="2928" y="883"/>
                </a:moveTo>
                <a:lnTo>
                  <a:pt x="2878" y="883"/>
                </a:lnTo>
                <a:lnTo>
                  <a:pt x="2878" y="836"/>
                </a:lnTo>
                <a:lnTo>
                  <a:pt x="2928" y="836"/>
                </a:lnTo>
                <a:lnTo>
                  <a:pt x="2928" y="883"/>
                </a:lnTo>
                <a:close/>
                <a:moveTo>
                  <a:pt x="2776" y="883"/>
                </a:moveTo>
                <a:lnTo>
                  <a:pt x="2726" y="883"/>
                </a:lnTo>
                <a:lnTo>
                  <a:pt x="2726" y="836"/>
                </a:lnTo>
                <a:lnTo>
                  <a:pt x="2776" y="836"/>
                </a:lnTo>
                <a:lnTo>
                  <a:pt x="2776" y="883"/>
                </a:lnTo>
                <a:close/>
                <a:moveTo>
                  <a:pt x="2700" y="883"/>
                </a:moveTo>
                <a:lnTo>
                  <a:pt x="2651" y="883"/>
                </a:lnTo>
                <a:lnTo>
                  <a:pt x="2651" y="836"/>
                </a:lnTo>
                <a:lnTo>
                  <a:pt x="2700" y="836"/>
                </a:lnTo>
                <a:lnTo>
                  <a:pt x="2700" y="883"/>
                </a:lnTo>
                <a:close/>
                <a:moveTo>
                  <a:pt x="2622" y="883"/>
                </a:moveTo>
                <a:lnTo>
                  <a:pt x="2575" y="883"/>
                </a:lnTo>
                <a:lnTo>
                  <a:pt x="2575" y="836"/>
                </a:lnTo>
                <a:lnTo>
                  <a:pt x="2622" y="836"/>
                </a:lnTo>
                <a:lnTo>
                  <a:pt x="2622" y="883"/>
                </a:lnTo>
                <a:close/>
                <a:moveTo>
                  <a:pt x="2547" y="883"/>
                </a:moveTo>
                <a:lnTo>
                  <a:pt x="2499" y="883"/>
                </a:lnTo>
                <a:lnTo>
                  <a:pt x="2499" y="836"/>
                </a:lnTo>
                <a:lnTo>
                  <a:pt x="2547" y="836"/>
                </a:lnTo>
                <a:lnTo>
                  <a:pt x="2547" y="883"/>
                </a:lnTo>
                <a:close/>
                <a:moveTo>
                  <a:pt x="2471" y="883"/>
                </a:moveTo>
                <a:lnTo>
                  <a:pt x="2424" y="883"/>
                </a:lnTo>
                <a:lnTo>
                  <a:pt x="2424" y="836"/>
                </a:lnTo>
                <a:lnTo>
                  <a:pt x="2471" y="836"/>
                </a:lnTo>
                <a:lnTo>
                  <a:pt x="2471" y="883"/>
                </a:lnTo>
                <a:close/>
                <a:moveTo>
                  <a:pt x="2395" y="883"/>
                </a:moveTo>
                <a:lnTo>
                  <a:pt x="2348" y="883"/>
                </a:lnTo>
                <a:lnTo>
                  <a:pt x="2348" y="836"/>
                </a:lnTo>
                <a:lnTo>
                  <a:pt x="2395" y="836"/>
                </a:lnTo>
                <a:lnTo>
                  <a:pt x="2395" y="883"/>
                </a:lnTo>
                <a:close/>
                <a:moveTo>
                  <a:pt x="2319" y="883"/>
                </a:moveTo>
                <a:lnTo>
                  <a:pt x="2272" y="883"/>
                </a:lnTo>
                <a:lnTo>
                  <a:pt x="2272" y="836"/>
                </a:lnTo>
                <a:lnTo>
                  <a:pt x="2319" y="836"/>
                </a:lnTo>
                <a:lnTo>
                  <a:pt x="2319" y="883"/>
                </a:lnTo>
                <a:close/>
                <a:moveTo>
                  <a:pt x="2244" y="883"/>
                </a:moveTo>
                <a:lnTo>
                  <a:pt x="2196" y="883"/>
                </a:lnTo>
                <a:lnTo>
                  <a:pt x="2196" y="836"/>
                </a:lnTo>
                <a:lnTo>
                  <a:pt x="2244" y="836"/>
                </a:lnTo>
                <a:lnTo>
                  <a:pt x="2244" y="883"/>
                </a:lnTo>
                <a:close/>
                <a:moveTo>
                  <a:pt x="2168" y="883"/>
                </a:moveTo>
                <a:lnTo>
                  <a:pt x="2121" y="883"/>
                </a:lnTo>
                <a:lnTo>
                  <a:pt x="2121" y="836"/>
                </a:lnTo>
                <a:lnTo>
                  <a:pt x="2168" y="836"/>
                </a:lnTo>
                <a:lnTo>
                  <a:pt x="2168" y="883"/>
                </a:lnTo>
                <a:close/>
                <a:moveTo>
                  <a:pt x="2092" y="883"/>
                </a:moveTo>
                <a:lnTo>
                  <a:pt x="2045" y="883"/>
                </a:lnTo>
                <a:lnTo>
                  <a:pt x="2045" y="836"/>
                </a:lnTo>
                <a:lnTo>
                  <a:pt x="2092" y="836"/>
                </a:lnTo>
                <a:lnTo>
                  <a:pt x="2092" y="883"/>
                </a:lnTo>
                <a:close/>
                <a:moveTo>
                  <a:pt x="2016" y="883"/>
                </a:moveTo>
                <a:lnTo>
                  <a:pt x="1969" y="883"/>
                </a:lnTo>
                <a:lnTo>
                  <a:pt x="1969" y="836"/>
                </a:lnTo>
                <a:lnTo>
                  <a:pt x="2016" y="836"/>
                </a:lnTo>
                <a:lnTo>
                  <a:pt x="2016" y="883"/>
                </a:lnTo>
                <a:close/>
                <a:moveTo>
                  <a:pt x="1865" y="883"/>
                </a:moveTo>
                <a:lnTo>
                  <a:pt x="1818" y="883"/>
                </a:lnTo>
                <a:lnTo>
                  <a:pt x="1818" y="836"/>
                </a:lnTo>
                <a:lnTo>
                  <a:pt x="1865" y="836"/>
                </a:lnTo>
                <a:lnTo>
                  <a:pt x="1865" y="883"/>
                </a:lnTo>
                <a:close/>
                <a:moveTo>
                  <a:pt x="1789" y="883"/>
                </a:moveTo>
                <a:lnTo>
                  <a:pt x="1742" y="883"/>
                </a:lnTo>
                <a:lnTo>
                  <a:pt x="1742" y="836"/>
                </a:lnTo>
                <a:lnTo>
                  <a:pt x="1789" y="836"/>
                </a:lnTo>
                <a:lnTo>
                  <a:pt x="1789" y="883"/>
                </a:lnTo>
                <a:close/>
                <a:moveTo>
                  <a:pt x="1714" y="883"/>
                </a:moveTo>
                <a:lnTo>
                  <a:pt x="1666" y="883"/>
                </a:lnTo>
                <a:lnTo>
                  <a:pt x="1666" y="836"/>
                </a:lnTo>
                <a:lnTo>
                  <a:pt x="1714" y="836"/>
                </a:lnTo>
                <a:lnTo>
                  <a:pt x="1714" y="883"/>
                </a:lnTo>
                <a:close/>
                <a:moveTo>
                  <a:pt x="1638" y="883"/>
                </a:moveTo>
                <a:lnTo>
                  <a:pt x="1591" y="883"/>
                </a:lnTo>
                <a:lnTo>
                  <a:pt x="1591" y="836"/>
                </a:lnTo>
                <a:lnTo>
                  <a:pt x="1638" y="836"/>
                </a:lnTo>
                <a:lnTo>
                  <a:pt x="1638" y="883"/>
                </a:lnTo>
                <a:close/>
                <a:moveTo>
                  <a:pt x="1562" y="883"/>
                </a:moveTo>
                <a:lnTo>
                  <a:pt x="1515" y="883"/>
                </a:lnTo>
                <a:lnTo>
                  <a:pt x="1515" y="836"/>
                </a:lnTo>
                <a:lnTo>
                  <a:pt x="1562" y="836"/>
                </a:lnTo>
                <a:lnTo>
                  <a:pt x="1562" y="883"/>
                </a:lnTo>
                <a:close/>
                <a:moveTo>
                  <a:pt x="805" y="883"/>
                </a:moveTo>
                <a:lnTo>
                  <a:pt x="758" y="883"/>
                </a:lnTo>
                <a:lnTo>
                  <a:pt x="758" y="836"/>
                </a:lnTo>
                <a:lnTo>
                  <a:pt x="805" y="836"/>
                </a:lnTo>
                <a:lnTo>
                  <a:pt x="805" y="883"/>
                </a:lnTo>
                <a:close/>
                <a:moveTo>
                  <a:pt x="729" y="883"/>
                </a:moveTo>
                <a:lnTo>
                  <a:pt x="682" y="883"/>
                </a:lnTo>
                <a:lnTo>
                  <a:pt x="682" y="836"/>
                </a:lnTo>
                <a:lnTo>
                  <a:pt x="729" y="836"/>
                </a:lnTo>
                <a:lnTo>
                  <a:pt x="729" y="883"/>
                </a:lnTo>
                <a:close/>
                <a:moveTo>
                  <a:pt x="653" y="883"/>
                </a:moveTo>
                <a:lnTo>
                  <a:pt x="606" y="883"/>
                </a:lnTo>
                <a:lnTo>
                  <a:pt x="606" y="836"/>
                </a:lnTo>
                <a:lnTo>
                  <a:pt x="653" y="836"/>
                </a:lnTo>
                <a:lnTo>
                  <a:pt x="653" y="883"/>
                </a:lnTo>
                <a:close/>
                <a:moveTo>
                  <a:pt x="578" y="883"/>
                </a:moveTo>
                <a:lnTo>
                  <a:pt x="530" y="883"/>
                </a:lnTo>
                <a:lnTo>
                  <a:pt x="530" y="836"/>
                </a:lnTo>
                <a:lnTo>
                  <a:pt x="578" y="836"/>
                </a:lnTo>
                <a:lnTo>
                  <a:pt x="578" y="883"/>
                </a:lnTo>
                <a:close/>
                <a:moveTo>
                  <a:pt x="502" y="883"/>
                </a:moveTo>
                <a:lnTo>
                  <a:pt x="455" y="883"/>
                </a:lnTo>
                <a:lnTo>
                  <a:pt x="455" y="836"/>
                </a:lnTo>
                <a:lnTo>
                  <a:pt x="502" y="836"/>
                </a:lnTo>
                <a:lnTo>
                  <a:pt x="502" y="883"/>
                </a:lnTo>
                <a:close/>
                <a:moveTo>
                  <a:pt x="3003" y="807"/>
                </a:moveTo>
                <a:lnTo>
                  <a:pt x="2954" y="807"/>
                </a:lnTo>
                <a:lnTo>
                  <a:pt x="2954" y="760"/>
                </a:lnTo>
                <a:lnTo>
                  <a:pt x="3003" y="760"/>
                </a:lnTo>
                <a:lnTo>
                  <a:pt x="3003" y="807"/>
                </a:lnTo>
                <a:close/>
                <a:moveTo>
                  <a:pt x="2852" y="807"/>
                </a:moveTo>
                <a:lnTo>
                  <a:pt x="2802" y="807"/>
                </a:lnTo>
                <a:lnTo>
                  <a:pt x="2802" y="760"/>
                </a:lnTo>
                <a:lnTo>
                  <a:pt x="2852" y="760"/>
                </a:lnTo>
                <a:lnTo>
                  <a:pt x="2852" y="807"/>
                </a:lnTo>
                <a:close/>
                <a:moveTo>
                  <a:pt x="2776" y="807"/>
                </a:moveTo>
                <a:lnTo>
                  <a:pt x="2726" y="807"/>
                </a:lnTo>
                <a:lnTo>
                  <a:pt x="2726" y="760"/>
                </a:lnTo>
                <a:lnTo>
                  <a:pt x="2776" y="760"/>
                </a:lnTo>
                <a:lnTo>
                  <a:pt x="2776" y="807"/>
                </a:lnTo>
                <a:close/>
                <a:moveTo>
                  <a:pt x="2700" y="807"/>
                </a:moveTo>
                <a:lnTo>
                  <a:pt x="2651" y="807"/>
                </a:lnTo>
                <a:lnTo>
                  <a:pt x="2651" y="760"/>
                </a:lnTo>
                <a:lnTo>
                  <a:pt x="2700" y="760"/>
                </a:lnTo>
                <a:lnTo>
                  <a:pt x="2700" y="807"/>
                </a:lnTo>
                <a:close/>
                <a:moveTo>
                  <a:pt x="2622" y="807"/>
                </a:moveTo>
                <a:lnTo>
                  <a:pt x="2575" y="807"/>
                </a:lnTo>
                <a:lnTo>
                  <a:pt x="2575" y="760"/>
                </a:lnTo>
                <a:lnTo>
                  <a:pt x="2622" y="760"/>
                </a:lnTo>
                <a:lnTo>
                  <a:pt x="2622" y="807"/>
                </a:lnTo>
                <a:close/>
                <a:moveTo>
                  <a:pt x="2547" y="807"/>
                </a:moveTo>
                <a:lnTo>
                  <a:pt x="2499" y="807"/>
                </a:lnTo>
                <a:lnTo>
                  <a:pt x="2499" y="760"/>
                </a:lnTo>
                <a:lnTo>
                  <a:pt x="2547" y="760"/>
                </a:lnTo>
                <a:lnTo>
                  <a:pt x="2547" y="807"/>
                </a:lnTo>
                <a:close/>
                <a:moveTo>
                  <a:pt x="2471" y="807"/>
                </a:moveTo>
                <a:lnTo>
                  <a:pt x="2424" y="807"/>
                </a:lnTo>
                <a:lnTo>
                  <a:pt x="2424" y="760"/>
                </a:lnTo>
                <a:lnTo>
                  <a:pt x="2471" y="760"/>
                </a:lnTo>
                <a:lnTo>
                  <a:pt x="2471" y="807"/>
                </a:lnTo>
                <a:close/>
                <a:moveTo>
                  <a:pt x="2395" y="807"/>
                </a:moveTo>
                <a:lnTo>
                  <a:pt x="2348" y="807"/>
                </a:lnTo>
                <a:lnTo>
                  <a:pt x="2348" y="760"/>
                </a:lnTo>
                <a:lnTo>
                  <a:pt x="2395" y="760"/>
                </a:lnTo>
                <a:lnTo>
                  <a:pt x="2395" y="807"/>
                </a:lnTo>
                <a:close/>
                <a:moveTo>
                  <a:pt x="2319" y="807"/>
                </a:moveTo>
                <a:lnTo>
                  <a:pt x="2272" y="807"/>
                </a:lnTo>
                <a:lnTo>
                  <a:pt x="2272" y="760"/>
                </a:lnTo>
                <a:lnTo>
                  <a:pt x="2319" y="760"/>
                </a:lnTo>
                <a:lnTo>
                  <a:pt x="2319" y="807"/>
                </a:lnTo>
                <a:close/>
                <a:moveTo>
                  <a:pt x="2244" y="807"/>
                </a:moveTo>
                <a:lnTo>
                  <a:pt x="2196" y="807"/>
                </a:lnTo>
                <a:lnTo>
                  <a:pt x="2196" y="760"/>
                </a:lnTo>
                <a:lnTo>
                  <a:pt x="2244" y="760"/>
                </a:lnTo>
                <a:lnTo>
                  <a:pt x="2244" y="807"/>
                </a:lnTo>
                <a:close/>
                <a:moveTo>
                  <a:pt x="2168" y="807"/>
                </a:moveTo>
                <a:lnTo>
                  <a:pt x="2121" y="807"/>
                </a:lnTo>
                <a:lnTo>
                  <a:pt x="2121" y="760"/>
                </a:lnTo>
                <a:lnTo>
                  <a:pt x="2168" y="760"/>
                </a:lnTo>
                <a:lnTo>
                  <a:pt x="2168" y="807"/>
                </a:lnTo>
                <a:close/>
                <a:moveTo>
                  <a:pt x="2092" y="807"/>
                </a:moveTo>
                <a:lnTo>
                  <a:pt x="2045" y="807"/>
                </a:lnTo>
                <a:lnTo>
                  <a:pt x="2045" y="760"/>
                </a:lnTo>
                <a:lnTo>
                  <a:pt x="2092" y="760"/>
                </a:lnTo>
                <a:lnTo>
                  <a:pt x="2092" y="807"/>
                </a:lnTo>
                <a:close/>
                <a:moveTo>
                  <a:pt x="2016" y="807"/>
                </a:moveTo>
                <a:lnTo>
                  <a:pt x="1969" y="807"/>
                </a:lnTo>
                <a:lnTo>
                  <a:pt x="1969" y="760"/>
                </a:lnTo>
                <a:lnTo>
                  <a:pt x="2016" y="760"/>
                </a:lnTo>
                <a:lnTo>
                  <a:pt x="2016" y="807"/>
                </a:lnTo>
                <a:close/>
                <a:moveTo>
                  <a:pt x="1941" y="807"/>
                </a:moveTo>
                <a:lnTo>
                  <a:pt x="1893" y="807"/>
                </a:lnTo>
                <a:lnTo>
                  <a:pt x="1893" y="760"/>
                </a:lnTo>
                <a:lnTo>
                  <a:pt x="1941" y="760"/>
                </a:lnTo>
                <a:lnTo>
                  <a:pt x="1941" y="807"/>
                </a:lnTo>
                <a:close/>
                <a:moveTo>
                  <a:pt x="1789" y="807"/>
                </a:moveTo>
                <a:lnTo>
                  <a:pt x="1742" y="807"/>
                </a:lnTo>
                <a:lnTo>
                  <a:pt x="1742" y="760"/>
                </a:lnTo>
                <a:lnTo>
                  <a:pt x="1789" y="760"/>
                </a:lnTo>
                <a:lnTo>
                  <a:pt x="1789" y="807"/>
                </a:lnTo>
                <a:close/>
                <a:moveTo>
                  <a:pt x="1638" y="807"/>
                </a:moveTo>
                <a:lnTo>
                  <a:pt x="1591" y="807"/>
                </a:lnTo>
                <a:lnTo>
                  <a:pt x="1591" y="760"/>
                </a:lnTo>
                <a:lnTo>
                  <a:pt x="1638" y="760"/>
                </a:lnTo>
                <a:lnTo>
                  <a:pt x="1638" y="807"/>
                </a:lnTo>
                <a:close/>
                <a:moveTo>
                  <a:pt x="1562" y="807"/>
                </a:moveTo>
                <a:lnTo>
                  <a:pt x="1515" y="807"/>
                </a:lnTo>
                <a:lnTo>
                  <a:pt x="1515" y="760"/>
                </a:lnTo>
                <a:lnTo>
                  <a:pt x="1562" y="760"/>
                </a:lnTo>
                <a:lnTo>
                  <a:pt x="1562" y="807"/>
                </a:lnTo>
                <a:close/>
                <a:moveTo>
                  <a:pt x="881" y="807"/>
                </a:moveTo>
                <a:lnTo>
                  <a:pt x="833" y="807"/>
                </a:lnTo>
                <a:lnTo>
                  <a:pt x="833" y="760"/>
                </a:lnTo>
                <a:lnTo>
                  <a:pt x="881" y="760"/>
                </a:lnTo>
                <a:lnTo>
                  <a:pt x="881" y="807"/>
                </a:lnTo>
                <a:close/>
                <a:moveTo>
                  <a:pt x="805" y="807"/>
                </a:moveTo>
                <a:lnTo>
                  <a:pt x="758" y="807"/>
                </a:lnTo>
                <a:lnTo>
                  <a:pt x="758" y="760"/>
                </a:lnTo>
                <a:lnTo>
                  <a:pt x="805" y="760"/>
                </a:lnTo>
                <a:lnTo>
                  <a:pt x="805" y="807"/>
                </a:lnTo>
                <a:close/>
                <a:moveTo>
                  <a:pt x="729" y="807"/>
                </a:moveTo>
                <a:lnTo>
                  <a:pt x="682" y="807"/>
                </a:lnTo>
                <a:lnTo>
                  <a:pt x="682" y="760"/>
                </a:lnTo>
                <a:lnTo>
                  <a:pt x="729" y="760"/>
                </a:lnTo>
                <a:lnTo>
                  <a:pt x="729" y="807"/>
                </a:lnTo>
                <a:close/>
                <a:moveTo>
                  <a:pt x="653" y="807"/>
                </a:moveTo>
                <a:lnTo>
                  <a:pt x="606" y="807"/>
                </a:lnTo>
                <a:lnTo>
                  <a:pt x="606" y="760"/>
                </a:lnTo>
                <a:lnTo>
                  <a:pt x="653" y="760"/>
                </a:lnTo>
                <a:lnTo>
                  <a:pt x="653" y="807"/>
                </a:lnTo>
                <a:close/>
                <a:moveTo>
                  <a:pt x="578" y="807"/>
                </a:moveTo>
                <a:lnTo>
                  <a:pt x="530" y="807"/>
                </a:lnTo>
                <a:lnTo>
                  <a:pt x="530" y="760"/>
                </a:lnTo>
                <a:lnTo>
                  <a:pt x="578" y="760"/>
                </a:lnTo>
                <a:lnTo>
                  <a:pt x="578" y="807"/>
                </a:lnTo>
                <a:close/>
                <a:moveTo>
                  <a:pt x="502" y="807"/>
                </a:moveTo>
                <a:lnTo>
                  <a:pt x="455" y="807"/>
                </a:lnTo>
                <a:lnTo>
                  <a:pt x="455" y="760"/>
                </a:lnTo>
                <a:lnTo>
                  <a:pt x="502" y="760"/>
                </a:lnTo>
                <a:lnTo>
                  <a:pt x="502" y="807"/>
                </a:lnTo>
                <a:close/>
                <a:moveTo>
                  <a:pt x="3003" y="732"/>
                </a:moveTo>
                <a:lnTo>
                  <a:pt x="2954" y="732"/>
                </a:lnTo>
                <a:lnTo>
                  <a:pt x="2954" y="682"/>
                </a:lnTo>
                <a:lnTo>
                  <a:pt x="3003" y="682"/>
                </a:lnTo>
                <a:lnTo>
                  <a:pt x="3003" y="732"/>
                </a:lnTo>
                <a:close/>
                <a:moveTo>
                  <a:pt x="2928" y="732"/>
                </a:moveTo>
                <a:lnTo>
                  <a:pt x="2878" y="732"/>
                </a:lnTo>
                <a:lnTo>
                  <a:pt x="2878" y="682"/>
                </a:lnTo>
                <a:lnTo>
                  <a:pt x="2928" y="682"/>
                </a:lnTo>
                <a:lnTo>
                  <a:pt x="2928" y="732"/>
                </a:lnTo>
                <a:close/>
                <a:moveTo>
                  <a:pt x="2852" y="732"/>
                </a:moveTo>
                <a:lnTo>
                  <a:pt x="2802" y="732"/>
                </a:lnTo>
                <a:lnTo>
                  <a:pt x="2802" y="682"/>
                </a:lnTo>
                <a:lnTo>
                  <a:pt x="2852" y="682"/>
                </a:lnTo>
                <a:lnTo>
                  <a:pt x="2852" y="732"/>
                </a:lnTo>
                <a:close/>
                <a:moveTo>
                  <a:pt x="2776" y="732"/>
                </a:moveTo>
                <a:lnTo>
                  <a:pt x="2726" y="732"/>
                </a:lnTo>
                <a:lnTo>
                  <a:pt x="2726" y="682"/>
                </a:lnTo>
                <a:lnTo>
                  <a:pt x="2776" y="682"/>
                </a:lnTo>
                <a:lnTo>
                  <a:pt x="2776" y="732"/>
                </a:lnTo>
                <a:close/>
                <a:moveTo>
                  <a:pt x="2700" y="732"/>
                </a:moveTo>
                <a:lnTo>
                  <a:pt x="2651" y="732"/>
                </a:lnTo>
                <a:lnTo>
                  <a:pt x="2651" y="682"/>
                </a:lnTo>
                <a:lnTo>
                  <a:pt x="2700" y="682"/>
                </a:lnTo>
                <a:lnTo>
                  <a:pt x="2700" y="732"/>
                </a:lnTo>
                <a:close/>
                <a:moveTo>
                  <a:pt x="2622" y="732"/>
                </a:moveTo>
                <a:lnTo>
                  <a:pt x="2575" y="732"/>
                </a:lnTo>
                <a:lnTo>
                  <a:pt x="2575" y="682"/>
                </a:lnTo>
                <a:lnTo>
                  <a:pt x="2622" y="682"/>
                </a:lnTo>
                <a:lnTo>
                  <a:pt x="2622" y="732"/>
                </a:lnTo>
                <a:close/>
                <a:moveTo>
                  <a:pt x="2547" y="732"/>
                </a:moveTo>
                <a:lnTo>
                  <a:pt x="2499" y="732"/>
                </a:lnTo>
                <a:lnTo>
                  <a:pt x="2499" y="682"/>
                </a:lnTo>
                <a:lnTo>
                  <a:pt x="2547" y="682"/>
                </a:lnTo>
                <a:lnTo>
                  <a:pt x="2547" y="732"/>
                </a:lnTo>
                <a:close/>
                <a:moveTo>
                  <a:pt x="2471" y="732"/>
                </a:moveTo>
                <a:lnTo>
                  <a:pt x="2424" y="732"/>
                </a:lnTo>
                <a:lnTo>
                  <a:pt x="2424" y="682"/>
                </a:lnTo>
                <a:lnTo>
                  <a:pt x="2471" y="682"/>
                </a:lnTo>
                <a:lnTo>
                  <a:pt x="2471" y="732"/>
                </a:lnTo>
                <a:close/>
                <a:moveTo>
                  <a:pt x="2395" y="732"/>
                </a:moveTo>
                <a:lnTo>
                  <a:pt x="2348" y="732"/>
                </a:lnTo>
                <a:lnTo>
                  <a:pt x="2348" y="682"/>
                </a:lnTo>
                <a:lnTo>
                  <a:pt x="2395" y="682"/>
                </a:lnTo>
                <a:lnTo>
                  <a:pt x="2395" y="732"/>
                </a:lnTo>
                <a:close/>
                <a:moveTo>
                  <a:pt x="2319" y="732"/>
                </a:moveTo>
                <a:lnTo>
                  <a:pt x="2272" y="732"/>
                </a:lnTo>
                <a:lnTo>
                  <a:pt x="2272" y="682"/>
                </a:lnTo>
                <a:lnTo>
                  <a:pt x="2319" y="682"/>
                </a:lnTo>
                <a:lnTo>
                  <a:pt x="2319" y="732"/>
                </a:lnTo>
                <a:close/>
                <a:moveTo>
                  <a:pt x="2244" y="732"/>
                </a:moveTo>
                <a:lnTo>
                  <a:pt x="2196" y="732"/>
                </a:lnTo>
                <a:lnTo>
                  <a:pt x="2196" y="682"/>
                </a:lnTo>
                <a:lnTo>
                  <a:pt x="2244" y="682"/>
                </a:lnTo>
                <a:lnTo>
                  <a:pt x="2244" y="732"/>
                </a:lnTo>
                <a:close/>
                <a:moveTo>
                  <a:pt x="2092" y="732"/>
                </a:moveTo>
                <a:lnTo>
                  <a:pt x="2045" y="732"/>
                </a:lnTo>
                <a:lnTo>
                  <a:pt x="2045" y="682"/>
                </a:lnTo>
                <a:lnTo>
                  <a:pt x="2092" y="682"/>
                </a:lnTo>
                <a:lnTo>
                  <a:pt x="2092" y="732"/>
                </a:lnTo>
                <a:close/>
                <a:moveTo>
                  <a:pt x="1865" y="732"/>
                </a:moveTo>
                <a:lnTo>
                  <a:pt x="1818" y="732"/>
                </a:lnTo>
                <a:lnTo>
                  <a:pt x="1818" y="682"/>
                </a:lnTo>
                <a:lnTo>
                  <a:pt x="1865" y="682"/>
                </a:lnTo>
                <a:lnTo>
                  <a:pt x="1865" y="732"/>
                </a:lnTo>
                <a:close/>
                <a:moveTo>
                  <a:pt x="1789" y="732"/>
                </a:moveTo>
                <a:lnTo>
                  <a:pt x="1742" y="732"/>
                </a:lnTo>
                <a:lnTo>
                  <a:pt x="1742" y="682"/>
                </a:lnTo>
                <a:lnTo>
                  <a:pt x="1789" y="682"/>
                </a:lnTo>
                <a:lnTo>
                  <a:pt x="1789" y="732"/>
                </a:lnTo>
                <a:close/>
                <a:moveTo>
                  <a:pt x="1714" y="732"/>
                </a:moveTo>
                <a:lnTo>
                  <a:pt x="1666" y="732"/>
                </a:lnTo>
                <a:lnTo>
                  <a:pt x="1666" y="682"/>
                </a:lnTo>
                <a:lnTo>
                  <a:pt x="1714" y="682"/>
                </a:lnTo>
                <a:lnTo>
                  <a:pt x="1714" y="732"/>
                </a:lnTo>
                <a:close/>
                <a:moveTo>
                  <a:pt x="1638" y="732"/>
                </a:moveTo>
                <a:lnTo>
                  <a:pt x="1591" y="732"/>
                </a:lnTo>
                <a:lnTo>
                  <a:pt x="1591" y="682"/>
                </a:lnTo>
                <a:lnTo>
                  <a:pt x="1638" y="682"/>
                </a:lnTo>
                <a:lnTo>
                  <a:pt x="1638" y="732"/>
                </a:lnTo>
                <a:close/>
                <a:moveTo>
                  <a:pt x="956" y="732"/>
                </a:moveTo>
                <a:lnTo>
                  <a:pt x="909" y="732"/>
                </a:lnTo>
                <a:lnTo>
                  <a:pt x="909" y="682"/>
                </a:lnTo>
                <a:lnTo>
                  <a:pt x="956" y="682"/>
                </a:lnTo>
                <a:lnTo>
                  <a:pt x="956" y="732"/>
                </a:lnTo>
                <a:close/>
                <a:moveTo>
                  <a:pt x="881" y="732"/>
                </a:moveTo>
                <a:lnTo>
                  <a:pt x="833" y="732"/>
                </a:lnTo>
                <a:lnTo>
                  <a:pt x="833" y="682"/>
                </a:lnTo>
                <a:lnTo>
                  <a:pt x="881" y="682"/>
                </a:lnTo>
                <a:lnTo>
                  <a:pt x="881" y="732"/>
                </a:lnTo>
                <a:close/>
                <a:moveTo>
                  <a:pt x="805" y="732"/>
                </a:moveTo>
                <a:lnTo>
                  <a:pt x="758" y="732"/>
                </a:lnTo>
                <a:lnTo>
                  <a:pt x="758" y="682"/>
                </a:lnTo>
                <a:lnTo>
                  <a:pt x="805" y="682"/>
                </a:lnTo>
                <a:lnTo>
                  <a:pt x="805" y="732"/>
                </a:lnTo>
                <a:close/>
                <a:moveTo>
                  <a:pt x="729" y="732"/>
                </a:moveTo>
                <a:lnTo>
                  <a:pt x="682" y="732"/>
                </a:lnTo>
                <a:lnTo>
                  <a:pt x="682" y="682"/>
                </a:lnTo>
                <a:lnTo>
                  <a:pt x="729" y="682"/>
                </a:lnTo>
                <a:lnTo>
                  <a:pt x="729" y="732"/>
                </a:lnTo>
                <a:close/>
                <a:moveTo>
                  <a:pt x="653" y="732"/>
                </a:moveTo>
                <a:lnTo>
                  <a:pt x="606" y="732"/>
                </a:lnTo>
                <a:lnTo>
                  <a:pt x="606" y="682"/>
                </a:lnTo>
                <a:lnTo>
                  <a:pt x="653" y="682"/>
                </a:lnTo>
                <a:lnTo>
                  <a:pt x="653" y="732"/>
                </a:lnTo>
                <a:close/>
                <a:moveTo>
                  <a:pt x="578" y="732"/>
                </a:moveTo>
                <a:lnTo>
                  <a:pt x="530" y="732"/>
                </a:lnTo>
                <a:lnTo>
                  <a:pt x="530" y="682"/>
                </a:lnTo>
                <a:lnTo>
                  <a:pt x="578" y="682"/>
                </a:lnTo>
                <a:lnTo>
                  <a:pt x="578" y="732"/>
                </a:lnTo>
                <a:close/>
                <a:moveTo>
                  <a:pt x="502" y="732"/>
                </a:moveTo>
                <a:lnTo>
                  <a:pt x="455" y="732"/>
                </a:lnTo>
                <a:lnTo>
                  <a:pt x="455" y="682"/>
                </a:lnTo>
                <a:lnTo>
                  <a:pt x="502" y="682"/>
                </a:lnTo>
                <a:lnTo>
                  <a:pt x="502" y="732"/>
                </a:lnTo>
                <a:close/>
                <a:moveTo>
                  <a:pt x="3003" y="656"/>
                </a:moveTo>
                <a:lnTo>
                  <a:pt x="2954" y="656"/>
                </a:lnTo>
                <a:lnTo>
                  <a:pt x="2954" y="606"/>
                </a:lnTo>
                <a:lnTo>
                  <a:pt x="3003" y="606"/>
                </a:lnTo>
                <a:lnTo>
                  <a:pt x="3003" y="656"/>
                </a:lnTo>
                <a:close/>
                <a:moveTo>
                  <a:pt x="2928" y="656"/>
                </a:moveTo>
                <a:lnTo>
                  <a:pt x="2878" y="656"/>
                </a:lnTo>
                <a:lnTo>
                  <a:pt x="2878" y="606"/>
                </a:lnTo>
                <a:lnTo>
                  <a:pt x="2928" y="606"/>
                </a:lnTo>
                <a:lnTo>
                  <a:pt x="2928" y="656"/>
                </a:lnTo>
                <a:close/>
                <a:moveTo>
                  <a:pt x="2852" y="656"/>
                </a:moveTo>
                <a:lnTo>
                  <a:pt x="2802" y="656"/>
                </a:lnTo>
                <a:lnTo>
                  <a:pt x="2802" y="606"/>
                </a:lnTo>
                <a:lnTo>
                  <a:pt x="2852" y="606"/>
                </a:lnTo>
                <a:lnTo>
                  <a:pt x="2852" y="656"/>
                </a:lnTo>
                <a:close/>
                <a:moveTo>
                  <a:pt x="2776" y="656"/>
                </a:moveTo>
                <a:lnTo>
                  <a:pt x="2726" y="656"/>
                </a:lnTo>
                <a:lnTo>
                  <a:pt x="2726" y="606"/>
                </a:lnTo>
                <a:lnTo>
                  <a:pt x="2776" y="606"/>
                </a:lnTo>
                <a:lnTo>
                  <a:pt x="2776" y="656"/>
                </a:lnTo>
                <a:close/>
                <a:moveTo>
                  <a:pt x="2700" y="656"/>
                </a:moveTo>
                <a:lnTo>
                  <a:pt x="2651" y="656"/>
                </a:lnTo>
                <a:lnTo>
                  <a:pt x="2651" y="606"/>
                </a:lnTo>
                <a:lnTo>
                  <a:pt x="2700" y="606"/>
                </a:lnTo>
                <a:lnTo>
                  <a:pt x="2700" y="656"/>
                </a:lnTo>
                <a:close/>
                <a:moveTo>
                  <a:pt x="2622" y="656"/>
                </a:moveTo>
                <a:lnTo>
                  <a:pt x="2575" y="656"/>
                </a:lnTo>
                <a:lnTo>
                  <a:pt x="2575" y="606"/>
                </a:lnTo>
                <a:lnTo>
                  <a:pt x="2622" y="606"/>
                </a:lnTo>
                <a:lnTo>
                  <a:pt x="2622" y="656"/>
                </a:lnTo>
                <a:close/>
                <a:moveTo>
                  <a:pt x="2547" y="656"/>
                </a:moveTo>
                <a:lnTo>
                  <a:pt x="2499" y="656"/>
                </a:lnTo>
                <a:lnTo>
                  <a:pt x="2499" y="606"/>
                </a:lnTo>
                <a:lnTo>
                  <a:pt x="2547" y="606"/>
                </a:lnTo>
                <a:lnTo>
                  <a:pt x="2547" y="656"/>
                </a:lnTo>
                <a:close/>
                <a:moveTo>
                  <a:pt x="2471" y="656"/>
                </a:moveTo>
                <a:lnTo>
                  <a:pt x="2424" y="656"/>
                </a:lnTo>
                <a:lnTo>
                  <a:pt x="2424" y="606"/>
                </a:lnTo>
                <a:lnTo>
                  <a:pt x="2471" y="606"/>
                </a:lnTo>
                <a:lnTo>
                  <a:pt x="2471" y="656"/>
                </a:lnTo>
                <a:close/>
                <a:moveTo>
                  <a:pt x="2395" y="656"/>
                </a:moveTo>
                <a:lnTo>
                  <a:pt x="2348" y="656"/>
                </a:lnTo>
                <a:lnTo>
                  <a:pt x="2348" y="606"/>
                </a:lnTo>
                <a:lnTo>
                  <a:pt x="2395" y="606"/>
                </a:lnTo>
                <a:lnTo>
                  <a:pt x="2395" y="656"/>
                </a:lnTo>
                <a:close/>
                <a:moveTo>
                  <a:pt x="2319" y="656"/>
                </a:moveTo>
                <a:lnTo>
                  <a:pt x="2272" y="656"/>
                </a:lnTo>
                <a:lnTo>
                  <a:pt x="2272" y="606"/>
                </a:lnTo>
                <a:lnTo>
                  <a:pt x="2319" y="606"/>
                </a:lnTo>
                <a:lnTo>
                  <a:pt x="2319" y="656"/>
                </a:lnTo>
                <a:close/>
                <a:moveTo>
                  <a:pt x="2244" y="656"/>
                </a:moveTo>
                <a:lnTo>
                  <a:pt x="2196" y="656"/>
                </a:lnTo>
                <a:lnTo>
                  <a:pt x="2196" y="606"/>
                </a:lnTo>
                <a:lnTo>
                  <a:pt x="2244" y="606"/>
                </a:lnTo>
                <a:lnTo>
                  <a:pt x="2244" y="656"/>
                </a:lnTo>
                <a:close/>
                <a:moveTo>
                  <a:pt x="2168" y="656"/>
                </a:moveTo>
                <a:lnTo>
                  <a:pt x="2121" y="656"/>
                </a:lnTo>
                <a:lnTo>
                  <a:pt x="2121" y="606"/>
                </a:lnTo>
                <a:lnTo>
                  <a:pt x="2168" y="606"/>
                </a:lnTo>
                <a:lnTo>
                  <a:pt x="2168" y="656"/>
                </a:lnTo>
                <a:close/>
                <a:moveTo>
                  <a:pt x="2092" y="656"/>
                </a:moveTo>
                <a:lnTo>
                  <a:pt x="2045" y="656"/>
                </a:lnTo>
                <a:lnTo>
                  <a:pt x="2045" y="606"/>
                </a:lnTo>
                <a:lnTo>
                  <a:pt x="2092" y="606"/>
                </a:lnTo>
                <a:lnTo>
                  <a:pt x="2092" y="656"/>
                </a:lnTo>
                <a:close/>
                <a:moveTo>
                  <a:pt x="2016" y="656"/>
                </a:moveTo>
                <a:lnTo>
                  <a:pt x="1969" y="656"/>
                </a:lnTo>
                <a:lnTo>
                  <a:pt x="1969" y="606"/>
                </a:lnTo>
                <a:lnTo>
                  <a:pt x="2016" y="606"/>
                </a:lnTo>
                <a:lnTo>
                  <a:pt x="2016" y="656"/>
                </a:lnTo>
                <a:close/>
                <a:moveTo>
                  <a:pt x="1941" y="656"/>
                </a:moveTo>
                <a:lnTo>
                  <a:pt x="1893" y="656"/>
                </a:lnTo>
                <a:lnTo>
                  <a:pt x="1893" y="606"/>
                </a:lnTo>
                <a:lnTo>
                  <a:pt x="1941" y="606"/>
                </a:lnTo>
                <a:lnTo>
                  <a:pt x="1941" y="656"/>
                </a:lnTo>
                <a:close/>
                <a:moveTo>
                  <a:pt x="1865" y="656"/>
                </a:moveTo>
                <a:lnTo>
                  <a:pt x="1818" y="656"/>
                </a:lnTo>
                <a:lnTo>
                  <a:pt x="1818" y="606"/>
                </a:lnTo>
                <a:lnTo>
                  <a:pt x="1865" y="606"/>
                </a:lnTo>
                <a:lnTo>
                  <a:pt x="1865" y="656"/>
                </a:lnTo>
                <a:close/>
                <a:moveTo>
                  <a:pt x="1789" y="656"/>
                </a:moveTo>
                <a:lnTo>
                  <a:pt x="1742" y="656"/>
                </a:lnTo>
                <a:lnTo>
                  <a:pt x="1742" y="606"/>
                </a:lnTo>
                <a:lnTo>
                  <a:pt x="1789" y="606"/>
                </a:lnTo>
                <a:lnTo>
                  <a:pt x="1789" y="656"/>
                </a:lnTo>
                <a:close/>
                <a:moveTo>
                  <a:pt x="1714" y="656"/>
                </a:moveTo>
                <a:lnTo>
                  <a:pt x="1666" y="656"/>
                </a:lnTo>
                <a:lnTo>
                  <a:pt x="1666" y="606"/>
                </a:lnTo>
                <a:lnTo>
                  <a:pt x="1714" y="606"/>
                </a:lnTo>
                <a:lnTo>
                  <a:pt x="1714" y="656"/>
                </a:lnTo>
                <a:close/>
                <a:moveTo>
                  <a:pt x="1638" y="656"/>
                </a:moveTo>
                <a:lnTo>
                  <a:pt x="1591" y="656"/>
                </a:lnTo>
                <a:lnTo>
                  <a:pt x="1591" y="606"/>
                </a:lnTo>
                <a:lnTo>
                  <a:pt x="1638" y="606"/>
                </a:lnTo>
                <a:lnTo>
                  <a:pt x="1638" y="656"/>
                </a:lnTo>
                <a:close/>
                <a:moveTo>
                  <a:pt x="1108" y="656"/>
                </a:moveTo>
                <a:lnTo>
                  <a:pt x="1060" y="656"/>
                </a:lnTo>
                <a:lnTo>
                  <a:pt x="1060" y="606"/>
                </a:lnTo>
                <a:lnTo>
                  <a:pt x="1108" y="606"/>
                </a:lnTo>
                <a:lnTo>
                  <a:pt x="1108" y="656"/>
                </a:lnTo>
                <a:close/>
                <a:moveTo>
                  <a:pt x="1032" y="656"/>
                </a:moveTo>
                <a:lnTo>
                  <a:pt x="985" y="656"/>
                </a:lnTo>
                <a:lnTo>
                  <a:pt x="985" y="606"/>
                </a:lnTo>
                <a:lnTo>
                  <a:pt x="1032" y="606"/>
                </a:lnTo>
                <a:lnTo>
                  <a:pt x="1032" y="656"/>
                </a:lnTo>
                <a:close/>
                <a:moveTo>
                  <a:pt x="956" y="656"/>
                </a:moveTo>
                <a:lnTo>
                  <a:pt x="909" y="656"/>
                </a:lnTo>
                <a:lnTo>
                  <a:pt x="909" y="606"/>
                </a:lnTo>
                <a:lnTo>
                  <a:pt x="956" y="606"/>
                </a:lnTo>
                <a:lnTo>
                  <a:pt x="956" y="656"/>
                </a:lnTo>
                <a:close/>
                <a:moveTo>
                  <a:pt x="881" y="656"/>
                </a:moveTo>
                <a:lnTo>
                  <a:pt x="833" y="656"/>
                </a:lnTo>
                <a:lnTo>
                  <a:pt x="833" y="606"/>
                </a:lnTo>
                <a:lnTo>
                  <a:pt x="881" y="606"/>
                </a:lnTo>
                <a:lnTo>
                  <a:pt x="881" y="656"/>
                </a:lnTo>
                <a:close/>
                <a:moveTo>
                  <a:pt x="805" y="656"/>
                </a:moveTo>
                <a:lnTo>
                  <a:pt x="758" y="656"/>
                </a:lnTo>
                <a:lnTo>
                  <a:pt x="758" y="606"/>
                </a:lnTo>
                <a:lnTo>
                  <a:pt x="805" y="606"/>
                </a:lnTo>
                <a:lnTo>
                  <a:pt x="805" y="656"/>
                </a:lnTo>
                <a:close/>
                <a:moveTo>
                  <a:pt x="729" y="656"/>
                </a:moveTo>
                <a:lnTo>
                  <a:pt x="682" y="656"/>
                </a:lnTo>
                <a:lnTo>
                  <a:pt x="682" y="606"/>
                </a:lnTo>
                <a:lnTo>
                  <a:pt x="729" y="606"/>
                </a:lnTo>
                <a:lnTo>
                  <a:pt x="729" y="656"/>
                </a:lnTo>
                <a:close/>
                <a:moveTo>
                  <a:pt x="653" y="656"/>
                </a:moveTo>
                <a:lnTo>
                  <a:pt x="606" y="656"/>
                </a:lnTo>
                <a:lnTo>
                  <a:pt x="606" y="606"/>
                </a:lnTo>
                <a:lnTo>
                  <a:pt x="653" y="606"/>
                </a:lnTo>
                <a:lnTo>
                  <a:pt x="653" y="656"/>
                </a:lnTo>
                <a:close/>
                <a:moveTo>
                  <a:pt x="578" y="656"/>
                </a:moveTo>
                <a:lnTo>
                  <a:pt x="530" y="656"/>
                </a:lnTo>
                <a:lnTo>
                  <a:pt x="530" y="606"/>
                </a:lnTo>
                <a:lnTo>
                  <a:pt x="578" y="606"/>
                </a:lnTo>
                <a:lnTo>
                  <a:pt x="578" y="656"/>
                </a:lnTo>
                <a:close/>
                <a:moveTo>
                  <a:pt x="502" y="656"/>
                </a:moveTo>
                <a:lnTo>
                  <a:pt x="455" y="656"/>
                </a:lnTo>
                <a:lnTo>
                  <a:pt x="455" y="606"/>
                </a:lnTo>
                <a:lnTo>
                  <a:pt x="502" y="606"/>
                </a:lnTo>
                <a:lnTo>
                  <a:pt x="502" y="656"/>
                </a:lnTo>
                <a:close/>
                <a:moveTo>
                  <a:pt x="426" y="656"/>
                </a:moveTo>
                <a:lnTo>
                  <a:pt x="379" y="656"/>
                </a:lnTo>
                <a:lnTo>
                  <a:pt x="379" y="606"/>
                </a:lnTo>
                <a:lnTo>
                  <a:pt x="426" y="606"/>
                </a:lnTo>
                <a:lnTo>
                  <a:pt x="426" y="656"/>
                </a:lnTo>
                <a:close/>
                <a:moveTo>
                  <a:pt x="3155" y="578"/>
                </a:moveTo>
                <a:lnTo>
                  <a:pt x="3105" y="578"/>
                </a:lnTo>
                <a:lnTo>
                  <a:pt x="3105" y="531"/>
                </a:lnTo>
                <a:lnTo>
                  <a:pt x="3155" y="531"/>
                </a:lnTo>
                <a:lnTo>
                  <a:pt x="3155" y="578"/>
                </a:lnTo>
                <a:close/>
                <a:moveTo>
                  <a:pt x="3003" y="578"/>
                </a:moveTo>
                <a:lnTo>
                  <a:pt x="2954" y="578"/>
                </a:lnTo>
                <a:lnTo>
                  <a:pt x="2954" y="531"/>
                </a:lnTo>
                <a:lnTo>
                  <a:pt x="3003" y="531"/>
                </a:lnTo>
                <a:lnTo>
                  <a:pt x="3003" y="578"/>
                </a:lnTo>
                <a:close/>
                <a:moveTo>
                  <a:pt x="2928" y="578"/>
                </a:moveTo>
                <a:lnTo>
                  <a:pt x="2878" y="578"/>
                </a:lnTo>
                <a:lnTo>
                  <a:pt x="2878" y="531"/>
                </a:lnTo>
                <a:lnTo>
                  <a:pt x="2928" y="531"/>
                </a:lnTo>
                <a:lnTo>
                  <a:pt x="2928" y="578"/>
                </a:lnTo>
                <a:close/>
                <a:moveTo>
                  <a:pt x="2852" y="578"/>
                </a:moveTo>
                <a:lnTo>
                  <a:pt x="2802" y="578"/>
                </a:lnTo>
                <a:lnTo>
                  <a:pt x="2802" y="531"/>
                </a:lnTo>
                <a:lnTo>
                  <a:pt x="2852" y="531"/>
                </a:lnTo>
                <a:lnTo>
                  <a:pt x="2852" y="578"/>
                </a:lnTo>
                <a:close/>
                <a:moveTo>
                  <a:pt x="2776" y="578"/>
                </a:moveTo>
                <a:lnTo>
                  <a:pt x="2726" y="578"/>
                </a:lnTo>
                <a:lnTo>
                  <a:pt x="2726" y="531"/>
                </a:lnTo>
                <a:lnTo>
                  <a:pt x="2776" y="531"/>
                </a:lnTo>
                <a:lnTo>
                  <a:pt x="2776" y="578"/>
                </a:lnTo>
                <a:close/>
                <a:moveTo>
                  <a:pt x="2700" y="578"/>
                </a:moveTo>
                <a:lnTo>
                  <a:pt x="2651" y="578"/>
                </a:lnTo>
                <a:lnTo>
                  <a:pt x="2651" y="531"/>
                </a:lnTo>
                <a:lnTo>
                  <a:pt x="2700" y="531"/>
                </a:lnTo>
                <a:lnTo>
                  <a:pt x="2700" y="578"/>
                </a:lnTo>
                <a:close/>
                <a:moveTo>
                  <a:pt x="2622" y="578"/>
                </a:moveTo>
                <a:lnTo>
                  <a:pt x="2575" y="578"/>
                </a:lnTo>
                <a:lnTo>
                  <a:pt x="2575" y="531"/>
                </a:lnTo>
                <a:lnTo>
                  <a:pt x="2622" y="531"/>
                </a:lnTo>
                <a:lnTo>
                  <a:pt x="2622" y="578"/>
                </a:lnTo>
                <a:close/>
                <a:moveTo>
                  <a:pt x="2547" y="578"/>
                </a:moveTo>
                <a:lnTo>
                  <a:pt x="2499" y="578"/>
                </a:lnTo>
                <a:lnTo>
                  <a:pt x="2499" y="531"/>
                </a:lnTo>
                <a:lnTo>
                  <a:pt x="2547" y="531"/>
                </a:lnTo>
                <a:lnTo>
                  <a:pt x="2547" y="578"/>
                </a:lnTo>
                <a:close/>
                <a:moveTo>
                  <a:pt x="2471" y="578"/>
                </a:moveTo>
                <a:lnTo>
                  <a:pt x="2424" y="578"/>
                </a:lnTo>
                <a:lnTo>
                  <a:pt x="2424" y="531"/>
                </a:lnTo>
                <a:lnTo>
                  <a:pt x="2471" y="531"/>
                </a:lnTo>
                <a:lnTo>
                  <a:pt x="2471" y="578"/>
                </a:lnTo>
                <a:close/>
                <a:moveTo>
                  <a:pt x="2395" y="578"/>
                </a:moveTo>
                <a:lnTo>
                  <a:pt x="2348" y="578"/>
                </a:lnTo>
                <a:lnTo>
                  <a:pt x="2348" y="531"/>
                </a:lnTo>
                <a:lnTo>
                  <a:pt x="2395" y="531"/>
                </a:lnTo>
                <a:lnTo>
                  <a:pt x="2395" y="578"/>
                </a:lnTo>
                <a:close/>
                <a:moveTo>
                  <a:pt x="2319" y="578"/>
                </a:moveTo>
                <a:lnTo>
                  <a:pt x="2272" y="578"/>
                </a:lnTo>
                <a:lnTo>
                  <a:pt x="2272" y="531"/>
                </a:lnTo>
                <a:lnTo>
                  <a:pt x="2319" y="531"/>
                </a:lnTo>
                <a:lnTo>
                  <a:pt x="2319" y="578"/>
                </a:lnTo>
                <a:close/>
                <a:moveTo>
                  <a:pt x="2244" y="578"/>
                </a:moveTo>
                <a:lnTo>
                  <a:pt x="2196" y="578"/>
                </a:lnTo>
                <a:lnTo>
                  <a:pt x="2196" y="531"/>
                </a:lnTo>
                <a:lnTo>
                  <a:pt x="2244" y="531"/>
                </a:lnTo>
                <a:lnTo>
                  <a:pt x="2244" y="578"/>
                </a:lnTo>
                <a:close/>
                <a:moveTo>
                  <a:pt x="2168" y="578"/>
                </a:moveTo>
                <a:lnTo>
                  <a:pt x="2121" y="578"/>
                </a:lnTo>
                <a:lnTo>
                  <a:pt x="2121" y="531"/>
                </a:lnTo>
                <a:lnTo>
                  <a:pt x="2168" y="531"/>
                </a:lnTo>
                <a:lnTo>
                  <a:pt x="2168" y="578"/>
                </a:lnTo>
                <a:close/>
                <a:moveTo>
                  <a:pt x="2092" y="578"/>
                </a:moveTo>
                <a:lnTo>
                  <a:pt x="2045" y="578"/>
                </a:lnTo>
                <a:lnTo>
                  <a:pt x="2045" y="531"/>
                </a:lnTo>
                <a:lnTo>
                  <a:pt x="2092" y="531"/>
                </a:lnTo>
                <a:lnTo>
                  <a:pt x="2092" y="578"/>
                </a:lnTo>
                <a:close/>
                <a:moveTo>
                  <a:pt x="2016" y="578"/>
                </a:moveTo>
                <a:lnTo>
                  <a:pt x="1969" y="578"/>
                </a:lnTo>
                <a:lnTo>
                  <a:pt x="1969" y="531"/>
                </a:lnTo>
                <a:lnTo>
                  <a:pt x="2016" y="531"/>
                </a:lnTo>
                <a:lnTo>
                  <a:pt x="2016" y="578"/>
                </a:lnTo>
                <a:close/>
                <a:moveTo>
                  <a:pt x="1941" y="578"/>
                </a:moveTo>
                <a:lnTo>
                  <a:pt x="1893" y="578"/>
                </a:lnTo>
                <a:lnTo>
                  <a:pt x="1893" y="531"/>
                </a:lnTo>
                <a:lnTo>
                  <a:pt x="1941" y="531"/>
                </a:lnTo>
                <a:lnTo>
                  <a:pt x="1941" y="578"/>
                </a:lnTo>
                <a:close/>
                <a:moveTo>
                  <a:pt x="1865" y="578"/>
                </a:moveTo>
                <a:lnTo>
                  <a:pt x="1818" y="578"/>
                </a:lnTo>
                <a:lnTo>
                  <a:pt x="1818" y="531"/>
                </a:lnTo>
                <a:lnTo>
                  <a:pt x="1865" y="531"/>
                </a:lnTo>
                <a:lnTo>
                  <a:pt x="1865" y="578"/>
                </a:lnTo>
                <a:close/>
                <a:moveTo>
                  <a:pt x="1789" y="578"/>
                </a:moveTo>
                <a:lnTo>
                  <a:pt x="1742" y="578"/>
                </a:lnTo>
                <a:lnTo>
                  <a:pt x="1742" y="531"/>
                </a:lnTo>
                <a:lnTo>
                  <a:pt x="1789" y="531"/>
                </a:lnTo>
                <a:lnTo>
                  <a:pt x="1789" y="578"/>
                </a:lnTo>
                <a:close/>
                <a:moveTo>
                  <a:pt x="1638" y="578"/>
                </a:moveTo>
                <a:lnTo>
                  <a:pt x="1591" y="578"/>
                </a:lnTo>
                <a:lnTo>
                  <a:pt x="1591" y="531"/>
                </a:lnTo>
                <a:lnTo>
                  <a:pt x="1638" y="531"/>
                </a:lnTo>
                <a:lnTo>
                  <a:pt x="1638" y="578"/>
                </a:lnTo>
                <a:close/>
                <a:moveTo>
                  <a:pt x="1562" y="578"/>
                </a:moveTo>
                <a:lnTo>
                  <a:pt x="1515" y="578"/>
                </a:lnTo>
                <a:lnTo>
                  <a:pt x="1515" y="531"/>
                </a:lnTo>
                <a:lnTo>
                  <a:pt x="1562" y="531"/>
                </a:lnTo>
                <a:lnTo>
                  <a:pt x="1562" y="578"/>
                </a:lnTo>
                <a:close/>
                <a:moveTo>
                  <a:pt x="1032" y="578"/>
                </a:moveTo>
                <a:lnTo>
                  <a:pt x="985" y="578"/>
                </a:lnTo>
                <a:lnTo>
                  <a:pt x="985" y="531"/>
                </a:lnTo>
                <a:lnTo>
                  <a:pt x="1032" y="531"/>
                </a:lnTo>
                <a:lnTo>
                  <a:pt x="1032" y="578"/>
                </a:lnTo>
                <a:close/>
                <a:moveTo>
                  <a:pt x="956" y="578"/>
                </a:moveTo>
                <a:lnTo>
                  <a:pt x="909" y="578"/>
                </a:lnTo>
                <a:lnTo>
                  <a:pt x="909" y="531"/>
                </a:lnTo>
                <a:lnTo>
                  <a:pt x="956" y="531"/>
                </a:lnTo>
                <a:lnTo>
                  <a:pt x="956" y="578"/>
                </a:lnTo>
                <a:close/>
                <a:moveTo>
                  <a:pt x="881" y="578"/>
                </a:moveTo>
                <a:lnTo>
                  <a:pt x="833" y="578"/>
                </a:lnTo>
                <a:lnTo>
                  <a:pt x="833" y="531"/>
                </a:lnTo>
                <a:lnTo>
                  <a:pt x="881" y="531"/>
                </a:lnTo>
                <a:lnTo>
                  <a:pt x="881" y="578"/>
                </a:lnTo>
                <a:close/>
                <a:moveTo>
                  <a:pt x="805" y="578"/>
                </a:moveTo>
                <a:lnTo>
                  <a:pt x="758" y="578"/>
                </a:lnTo>
                <a:lnTo>
                  <a:pt x="758" y="531"/>
                </a:lnTo>
                <a:lnTo>
                  <a:pt x="805" y="531"/>
                </a:lnTo>
                <a:lnTo>
                  <a:pt x="805" y="578"/>
                </a:lnTo>
                <a:close/>
                <a:moveTo>
                  <a:pt x="729" y="578"/>
                </a:moveTo>
                <a:lnTo>
                  <a:pt x="682" y="578"/>
                </a:lnTo>
                <a:lnTo>
                  <a:pt x="682" y="531"/>
                </a:lnTo>
                <a:lnTo>
                  <a:pt x="729" y="531"/>
                </a:lnTo>
                <a:lnTo>
                  <a:pt x="729" y="578"/>
                </a:lnTo>
                <a:close/>
                <a:moveTo>
                  <a:pt x="653" y="578"/>
                </a:moveTo>
                <a:lnTo>
                  <a:pt x="606" y="578"/>
                </a:lnTo>
                <a:lnTo>
                  <a:pt x="606" y="531"/>
                </a:lnTo>
                <a:lnTo>
                  <a:pt x="653" y="531"/>
                </a:lnTo>
                <a:lnTo>
                  <a:pt x="653" y="578"/>
                </a:lnTo>
                <a:close/>
                <a:moveTo>
                  <a:pt x="578" y="578"/>
                </a:moveTo>
                <a:lnTo>
                  <a:pt x="530" y="578"/>
                </a:lnTo>
                <a:lnTo>
                  <a:pt x="530" y="531"/>
                </a:lnTo>
                <a:lnTo>
                  <a:pt x="578" y="531"/>
                </a:lnTo>
                <a:lnTo>
                  <a:pt x="578" y="578"/>
                </a:lnTo>
                <a:close/>
                <a:moveTo>
                  <a:pt x="502" y="578"/>
                </a:moveTo>
                <a:lnTo>
                  <a:pt x="455" y="578"/>
                </a:lnTo>
                <a:lnTo>
                  <a:pt x="455" y="531"/>
                </a:lnTo>
                <a:lnTo>
                  <a:pt x="502" y="531"/>
                </a:lnTo>
                <a:lnTo>
                  <a:pt x="502" y="578"/>
                </a:lnTo>
                <a:close/>
                <a:moveTo>
                  <a:pt x="426" y="578"/>
                </a:moveTo>
                <a:lnTo>
                  <a:pt x="379" y="578"/>
                </a:lnTo>
                <a:lnTo>
                  <a:pt x="379" y="531"/>
                </a:lnTo>
                <a:lnTo>
                  <a:pt x="426" y="531"/>
                </a:lnTo>
                <a:lnTo>
                  <a:pt x="426" y="578"/>
                </a:lnTo>
                <a:close/>
                <a:moveTo>
                  <a:pt x="351" y="578"/>
                </a:moveTo>
                <a:lnTo>
                  <a:pt x="303" y="578"/>
                </a:lnTo>
                <a:lnTo>
                  <a:pt x="303" y="531"/>
                </a:lnTo>
                <a:lnTo>
                  <a:pt x="351" y="531"/>
                </a:lnTo>
                <a:lnTo>
                  <a:pt x="351" y="578"/>
                </a:lnTo>
                <a:close/>
                <a:moveTo>
                  <a:pt x="48" y="578"/>
                </a:moveTo>
                <a:lnTo>
                  <a:pt x="0" y="578"/>
                </a:lnTo>
                <a:lnTo>
                  <a:pt x="0" y="531"/>
                </a:lnTo>
                <a:lnTo>
                  <a:pt x="48" y="531"/>
                </a:lnTo>
                <a:lnTo>
                  <a:pt x="48" y="578"/>
                </a:lnTo>
                <a:close/>
                <a:moveTo>
                  <a:pt x="3306" y="502"/>
                </a:moveTo>
                <a:lnTo>
                  <a:pt x="3257" y="502"/>
                </a:lnTo>
                <a:lnTo>
                  <a:pt x="3257" y="455"/>
                </a:lnTo>
                <a:lnTo>
                  <a:pt x="3306" y="455"/>
                </a:lnTo>
                <a:lnTo>
                  <a:pt x="3306" y="502"/>
                </a:lnTo>
                <a:close/>
                <a:moveTo>
                  <a:pt x="3230" y="502"/>
                </a:moveTo>
                <a:lnTo>
                  <a:pt x="3181" y="502"/>
                </a:lnTo>
                <a:lnTo>
                  <a:pt x="3181" y="455"/>
                </a:lnTo>
                <a:lnTo>
                  <a:pt x="3230" y="455"/>
                </a:lnTo>
                <a:lnTo>
                  <a:pt x="3230" y="502"/>
                </a:lnTo>
                <a:close/>
                <a:moveTo>
                  <a:pt x="3155" y="502"/>
                </a:moveTo>
                <a:lnTo>
                  <a:pt x="3105" y="502"/>
                </a:lnTo>
                <a:lnTo>
                  <a:pt x="3105" y="455"/>
                </a:lnTo>
                <a:lnTo>
                  <a:pt x="3155" y="455"/>
                </a:lnTo>
                <a:lnTo>
                  <a:pt x="3155" y="502"/>
                </a:lnTo>
                <a:close/>
                <a:moveTo>
                  <a:pt x="3079" y="502"/>
                </a:moveTo>
                <a:lnTo>
                  <a:pt x="3029" y="502"/>
                </a:lnTo>
                <a:lnTo>
                  <a:pt x="3029" y="455"/>
                </a:lnTo>
                <a:lnTo>
                  <a:pt x="3079" y="455"/>
                </a:lnTo>
                <a:lnTo>
                  <a:pt x="3079" y="502"/>
                </a:lnTo>
                <a:close/>
                <a:moveTo>
                  <a:pt x="3003" y="502"/>
                </a:moveTo>
                <a:lnTo>
                  <a:pt x="2954" y="502"/>
                </a:lnTo>
                <a:lnTo>
                  <a:pt x="2954" y="455"/>
                </a:lnTo>
                <a:lnTo>
                  <a:pt x="3003" y="455"/>
                </a:lnTo>
                <a:lnTo>
                  <a:pt x="3003" y="502"/>
                </a:lnTo>
                <a:close/>
                <a:moveTo>
                  <a:pt x="2928" y="502"/>
                </a:moveTo>
                <a:lnTo>
                  <a:pt x="2878" y="502"/>
                </a:lnTo>
                <a:lnTo>
                  <a:pt x="2878" y="455"/>
                </a:lnTo>
                <a:lnTo>
                  <a:pt x="2928" y="455"/>
                </a:lnTo>
                <a:lnTo>
                  <a:pt x="2928" y="502"/>
                </a:lnTo>
                <a:close/>
                <a:moveTo>
                  <a:pt x="2852" y="502"/>
                </a:moveTo>
                <a:lnTo>
                  <a:pt x="2802" y="502"/>
                </a:lnTo>
                <a:lnTo>
                  <a:pt x="2802" y="455"/>
                </a:lnTo>
                <a:lnTo>
                  <a:pt x="2852" y="455"/>
                </a:lnTo>
                <a:lnTo>
                  <a:pt x="2852" y="502"/>
                </a:lnTo>
                <a:close/>
                <a:moveTo>
                  <a:pt x="2776" y="502"/>
                </a:moveTo>
                <a:lnTo>
                  <a:pt x="2726" y="502"/>
                </a:lnTo>
                <a:lnTo>
                  <a:pt x="2726" y="455"/>
                </a:lnTo>
                <a:lnTo>
                  <a:pt x="2776" y="455"/>
                </a:lnTo>
                <a:lnTo>
                  <a:pt x="2776" y="502"/>
                </a:lnTo>
                <a:close/>
                <a:moveTo>
                  <a:pt x="2700" y="502"/>
                </a:moveTo>
                <a:lnTo>
                  <a:pt x="2651" y="502"/>
                </a:lnTo>
                <a:lnTo>
                  <a:pt x="2651" y="455"/>
                </a:lnTo>
                <a:lnTo>
                  <a:pt x="2700" y="455"/>
                </a:lnTo>
                <a:lnTo>
                  <a:pt x="2700" y="502"/>
                </a:lnTo>
                <a:close/>
                <a:moveTo>
                  <a:pt x="2622" y="502"/>
                </a:moveTo>
                <a:lnTo>
                  <a:pt x="2575" y="502"/>
                </a:lnTo>
                <a:lnTo>
                  <a:pt x="2575" y="455"/>
                </a:lnTo>
                <a:lnTo>
                  <a:pt x="2622" y="455"/>
                </a:lnTo>
                <a:lnTo>
                  <a:pt x="2622" y="502"/>
                </a:lnTo>
                <a:close/>
                <a:moveTo>
                  <a:pt x="2547" y="502"/>
                </a:moveTo>
                <a:lnTo>
                  <a:pt x="2499" y="502"/>
                </a:lnTo>
                <a:lnTo>
                  <a:pt x="2499" y="455"/>
                </a:lnTo>
                <a:lnTo>
                  <a:pt x="2547" y="455"/>
                </a:lnTo>
                <a:lnTo>
                  <a:pt x="2547" y="502"/>
                </a:lnTo>
                <a:close/>
                <a:moveTo>
                  <a:pt x="2471" y="502"/>
                </a:moveTo>
                <a:lnTo>
                  <a:pt x="2424" y="502"/>
                </a:lnTo>
                <a:lnTo>
                  <a:pt x="2424" y="455"/>
                </a:lnTo>
                <a:lnTo>
                  <a:pt x="2471" y="455"/>
                </a:lnTo>
                <a:lnTo>
                  <a:pt x="2471" y="502"/>
                </a:lnTo>
                <a:close/>
                <a:moveTo>
                  <a:pt x="2395" y="502"/>
                </a:moveTo>
                <a:lnTo>
                  <a:pt x="2348" y="502"/>
                </a:lnTo>
                <a:lnTo>
                  <a:pt x="2348" y="455"/>
                </a:lnTo>
                <a:lnTo>
                  <a:pt x="2395" y="455"/>
                </a:lnTo>
                <a:lnTo>
                  <a:pt x="2395" y="502"/>
                </a:lnTo>
                <a:close/>
                <a:moveTo>
                  <a:pt x="2319" y="502"/>
                </a:moveTo>
                <a:lnTo>
                  <a:pt x="2272" y="502"/>
                </a:lnTo>
                <a:lnTo>
                  <a:pt x="2272" y="455"/>
                </a:lnTo>
                <a:lnTo>
                  <a:pt x="2319" y="455"/>
                </a:lnTo>
                <a:lnTo>
                  <a:pt x="2319" y="502"/>
                </a:lnTo>
                <a:close/>
                <a:moveTo>
                  <a:pt x="2244" y="502"/>
                </a:moveTo>
                <a:lnTo>
                  <a:pt x="2196" y="502"/>
                </a:lnTo>
                <a:lnTo>
                  <a:pt x="2196" y="455"/>
                </a:lnTo>
                <a:lnTo>
                  <a:pt x="2244" y="455"/>
                </a:lnTo>
                <a:lnTo>
                  <a:pt x="2244" y="502"/>
                </a:lnTo>
                <a:close/>
                <a:moveTo>
                  <a:pt x="2168" y="502"/>
                </a:moveTo>
                <a:lnTo>
                  <a:pt x="2121" y="502"/>
                </a:lnTo>
                <a:lnTo>
                  <a:pt x="2121" y="455"/>
                </a:lnTo>
                <a:lnTo>
                  <a:pt x="2168" y="455"/>
                </a:lnTo>
                <a:lnTo>
                  <a:pt x="2168" y="502"/>
                </a:lnTo>
                <a:close/>
                <a:moveTo>
                  <a:pt x="2092" y="502"/>
                </a:moveTo>
                <a:lnTo>
                  <a:pt x="2045" y="502"/>
                </a:lnTo>
                <a:lnTo>
                  <a:pt x="2045" y="455"/>
                </a:lnTo>
                <a:lnTo>
                  <a:pt x="2092" y="455"/>
                </a:lnTo>
                <a:lnTo>
                  <a:pt x="2092" y="502"/>
                </a:lnTo>
                <a:close/>
                <a:moveTo>
                  <a:pt x="2016" y="502"/>
                </a:moveTo>
                <a:lnTo>
                  <a:pt x="1969" y="502"/>
                </a:lnTo>
                <a:lnTo>
                  <a:pt x="1969" y="455"/>
                </a:lnTo>
                <a:lnTo>
                  <a:pt x="2016" y="455"/>
                </a:lnTo>
                <a:lnTo>
                  <a:pt x="2016" y="502"/>
                </a:lnTo>
                <a:close/>
                <a:moveTo>
                  <a:pt x="1941" y="502"/>
                </a:moveTo>
                <a:lnTo>
                  <a:pt x="1893" y="502"/>
                </a:lnTo>
                <a:lnTo>
                  <a:pt x="1893" y="455"/>
                </a:lnTo>
                <a:lnTo>
                  <a:pt x="1941" y="455"/>
                </a:lnTo>
                <a:lnTo>
                  <a:pt x="1941" y="502"/>
                </a:lnTo>
                <a:close/>
                <a:moveTo>
                  <a:pt x="1789" y="502"/>
                </a:moveTo>
                <a:lnTo>
                  <a:pt x="1742" y="502"/>
                </a:lnTo>
                <a:lnTo>
                  <a:pt x="1742" y="455"/>
                </a:lnTo>
                <a:lnTo>
                  <a:pt x="1789" y="455"/>
                </a:lnTo>
                <a:lnTo>
                  <a:pt x="1789" y="502"/>
                </a:lnTo>
                <a:close/>
                <a:moveTo>
                  <a:pt x="1714" y="502"/>
                </a:moveTo>
                <a:lnTo>
                  <a:pt x="1666" y="502"/>
                </a:lnTo>
                <a:lnTo>
                  <a:pt x="1666" y="455"/>
                </a:lnTo>
                <a:lnTo>
                  <a:pt x="1714" y="455"/>
                </a:lnTo>
                <a:lnTo>
                  <a:pt x="1714" y="502"/>
                </a:lnTo>
                <a:close/>
                <a:moveTo>
                  <a:pt x="1562" y="502"/>
                </a:moveTo>
                <a:lnTo>
                  <a:pt x="1515" y="502"/>
                </a:lnTo>
                <a:lnTo>
                  <a:pt x="1515" y="455"/>
                </a:lnTo>
                <a:lnTo>
                  <a:pt x="1562" y="455"/>
                </a:lnTo>
                <a:lnTo>
                  <a:pt x="1562" y="502"/>
                </a:lnTo>
                <a:close/>
                <a:moveTo>
                  <a:pt x="1184" y="502"/>
                </a:moveTo>
                <a:lnTo>
                  <a:pt x="1136" y="502"/>
                </a:lnTo>
                <a:lnTo>
                  <a:pt x="1136" y="455"/>
                </a:lnTo>
                <a:lnTo>
                  <a:pt x="1184" y="455"/>
                </a:lnTo>
                <a:lnTo>
                  <a:pt x="1184" y="502"/>
                </a:lnTo>
                <a:close/>
                <a:moveTo>
                  <a:pt x="956" y="502"/>
                </a:moveTo>
                <a:lnTo>
                  <a:pt x="909" y="502"/>
                </a:lnTo>
                <a:lnTo>
                  <a:pt x="909" y="455"/>
                </a:lnTo>
                <a:lnTo>
                  <a:pt x="956" y="455"/>
                </a:lnTo>
                <a:lnTo>
                  <a:pt x="956" y="502"/>
                </a:lnTo>
                <a:close/>
                <a:moveTo>
                  <a:pt x="881" y="502"/>
                </a:moveTo>
                <a:lnTo>
                  <a:pt x="833" y="502"/>
                </a:lnTo>
                <a:lnTo>
                  <a:pt x="833" y="455"/>
                </a:lnTo>
                <a:lnTo>
                  <a:pt x="881" y="455"/>
                </a:lnTo>
                <a:lnTo>
                  <a:pt x="881" y="502"/>
                </a:lnTo>
                <a:close/>
                <a:moveTo>
                  <a:pt x="729" y="502"/>
                </a:moveTo>
                <a:lnTo>
                  <a:pt x="682" y="502"/>
                </a:lnTo>
                <a:lnTo>
                  <a:pt x="682" y="455"/>
                </a:lnTo>
                <a:lnTo>
                  <a:pt x="729" y="455"/>
                </a:lnTo>
                <a:lnTo>
                  <a:pt x="729" y="502"/>
                </a:lnTo>
                <a:close/>
                <a:moveTo>
                  <a:pt x="653" y="502"/>
                </a:moveTo>
                <a:lnTo>
                  <a:pt x="606" y="502"/>
                </a:lnTo>
                <a:lnTo>
                  <a:pt x="606" y="455"/>
                </a:lnTo>
                <a:lnTo>
                  <a:pt x="653" y="455"/>
                </a:lnTo>
                <a:lnTo>
                  <a:pt x="653" y="502"/>
                </a:lnTo>
                <a:close/>
                <a:moveTo>
                  <a:pt x="578" y="502"/>
                </a:moveTo>
                <a:lnTo>
                  <a:pt x="530" y="502"/>
                </a:lnTo>
                <a:lnTo>
                  <a:pt x="530" y="455"/>
                </a:lnTo>
                <a:lnTo>
                  <a:pt x="578" y="455"/>
                </a:lnTo>
                <a:lnTo>
                  <a:pt x="578" y="502"/>
                </a:lnTo>
                <a:close/>
                <a:moveTo>
                  <a:pt x="502" y="502"/>
                </a:moveTo>
                <a:lnTo>
                  <a:pt x="455" y="502"/>
                </a:lnTo>
                <a:lnTo>
                  <a:pt x="455" y="455"/>
                </a:lnTo>
                <a:lnTo>
                  <a:pt x="502" y="455"/>
                </a:lnTo>
                <a:lnTo>
                  <a:pt x="502" y="502"/>
                </a:lnTo>
                <a:close/>
                <a:moveTo>
                  <a:pt x="426" y="502"/>
                </a:moveTo>
                <a:lnTo>
                  <a:pt x="379" y="502"/>
                </a:lnTo>
                <a:lnTo>
                  <a:pt x="379" y="455"/>
                </a:lnTo>
                <a:lnTo>
                  <a:pt x="426" y="455"/>
                </a:lnTo>
                <a:lnTo>
                  <a:pt x="426" y="502"/>
                </a:lnTo>
                <a:close/>
                <a:moveTo>
                  <a:pt x="351" y="502"/>
                </a:moveTo>
                <a:lnTo>
                  <a:pt x="303" y="502"/>
                </a:lnTo>
                <a:lnTo>
                  <a:pt x="303" y="455"/>
                </a:lnTo>
                <a:lnTo>
                  <a:pt x="351" y="455"/>
                </a:lnTo>
                <a:lnTo>
                  <a:pt x="351" y="502"/>
                </a:lnTo>
                <a:close/>
                <a:moveTo>
                  <a:pt x="275" y="502"/>
                </a:moveTo>
                <a:lnTo>
                  <a:pt x="227" y="502"/>
                </a:lnTo>
                <a:lnTo>
                  <a:pt x="227" y="455"/>
                </a:lnTo>
                <a:lnTo>
                  <a:pt x="275" y="455"/>
                </a:lnTo>
                <a:lnTo>
                  <a:pt x="275" y="502"/>
                </a:lnTo>
                <a:close/>
                <a:moveTo>
                  <a:pt x="123" y="502"/>
                </a:moveTo>
                <a:lnTo>
                  <a:pt x="76" y="502"/>
                </a:lnTo>
                <a:lnTo>
                  <a:pt x="76" y="455"/>
                </a:lnTo>
                <a:lnTo>
                  <a:pt x="123" y="455"/>
                </a:lnTo>
                <a:lnTo>
                  <a:pt x="123" y="502"/>
                </a:lnTo>
                <a:close/>
                <a:moveTo>
                  <a:pt x="3458" y="426"/>
                </a:moveTo>
                <a:lnTo>
                  <a:pt x="3408" y="426"/>
                </a:lnTo>
                <a:lnTo>
                  <a:pt x="3408" y="379"/>
                </a:lnTo>
                <a:lnTo>
                  <a:pt x="3458" y="379"/>
                </a:lnTo>
                <a:lnTo>
                  <a:pt x="3458" y="426"/>
                </a:lnTo>
                <a:close/>
                <a:moveTo>
                  <a:pt x="3382" y="426"/>
                </a:moveTo>
                <a:lnTo>
                  <a:pt x="3332" y="426"/>
                </a:lnTo>
                <a:lnTo>
                  <a:pt x="3332" y="379"/>
                </a:lnTo>
                <a:lnTo>
                  <a:pt x="3382" y="379"/>
                </a:lnTo>
                <a:lnTo>
                  <a:pt x="3382" y="426"/>
                </a:lnTo>
                <a:close/>
                <a:moveTo>
                  <a:pt x="3306" y="426"/>
                </a:moveTo>
                <a:lnTo>
                  <a:pt x="3257" y="426"/>
                </a:lnTo>
                <a:lnTo>
                  <a:pt x="3257" y="379"/>
                </a:lnTo>
                <a:lnTo>
                  <a:pt x="3306" y="379"/>
                </a:lnTo>
                <a:lnTo>
                  <a:pt x="3306" y="426"/>
                </a:lnTo>
                <a:close/>
                <a:moveTo>
                  <a:pt x="3230" y="426"/>
                </a:moveTo>
                <a:lnTo>
                  <a:pt x="3181" y="426"/>
                </a:lnTo>
                <a:lnTo>
                  <a:pt x="3181" y="379"/>
                </a:lnTo>
                <a:lnTo>
                  <a:pt x="3230" y="379"/>
                </a:lnTo>
                <a:lnTo>
                  <a:pt x="3230" y="426"/>
                </a:lnTo>
                <a:close/>
                <a:moveTo>
                  <a:pt x="3155" y="426"/>
                </a:moveTo>
                <a:lnTo>
                  <a:pt x="3105" y="426"/>
                </a:lnTo>
                <a:lnTo>
                  <a:pt x="3105" y="379"/>
                </a:lnTo>
                <a:lnTo>
                  <a:pt x="3155" y="379"/>
                </a:lnTo>
                <a:lnTo>
                  <a:pt x="3155" y="426"/>
                </a:lnTo>
                <a:close/>
                <a:moveTo>
                  <a:pt x="3079" y="426"/>
                </a:moveTo>
                <a:lnTo>
                  <a:pt x="3029" y="426"/>
                </a:lnTo>
                <a:lnTo>
                  <a:pt x="3029" y="379"/>
                </a:lnTo>
                <a:lnTo>
                  <a:pt x="3079" y="379"/>
                </a:lnTo>
                <a:lnTo>
                  <a:pt x="3079" y="426"/>
                </a:lnTo>
                <a:close/>
                <a:moveTo>
                  <a:pt x="3003" y="426"/>
                </a:moveTo>
                <a:lnTo>
                  <a:pt x="2954" y="426"/>
                </a:lnTo>
                <a:lnTo>
                  <a:pt x="2954" y="379"/>
                </a:lnTo>
                <a:lnTo>
                  <a:pt x="3003" y="379"/>
                </a:lnTo>
                <a:lnTo>
                  <a:pt x="3003" y="426"/>
                </a:lnTo>
                <a:close/>
                <a:moveTo>
                  <a:pt x="2928" y="426"/>
                </a:moveTo>
                <a:lnTo>
                  <a:pt x="2878" y="426"/>
                </a:lnTo>
                <a:lnTo>
                  <a:pt x="2878" y="379"/>
                </a:lnTo>
                <a:lnTo>
                  <a:pt x="2928" y="379"/>
                </a:lnTo>
                <a:lnTo>
                  <a:pt x="2928" y="426"/>
                </a:lnTo>
                <a:close/>
                <a:moveTo>
                  <a:pt x="2852" y="426"/>
                </a:moveTo>
                <a:lnTo>
                  <a:pt x="2802" y="426"/>
                </a:lnTo>
                <a:lnTo>
                  <a:pt x="2802" y="379"/>
                </a:lnTo>
                <a:lnTo>
                  <a:pt x="2852" y="379"/>
                </a:lnTo>
                <a:lnTo>
                  <a:pt x="2852" y="426"/>
                </a:lnTo>
                <a:close/>
                <a:moveTo>
                  <a:pt x="2776" y="426"/>
                </a:moveTo>
                <a:lnTo>
                  <a:pt x="2726" y="426"/>
                </a:lnTo>
                <a:lnTo>
                  <a:pt x="2726" y="379"/>
                </a:lnTo>
                <a:lnTo>
                  <a:pt x="2776" y="379"/>
                </a:lnTo>
                <a:lnTo>
                  <a:pt x="2776" y="426"/>
                </a:lnTo>
                <a:close/>
                <a:moveTo>
                  <a:pt x="2700" y="426"/>
                </a:moveTo>
                <a:lnTo>
                  <a:pt x="2651" y="426"/>
                </a:lnTo>
                <a:lnTo>
                  <a:pt x="2651" y="379"/>
                </a:lnTo>
                <a:lnTo>
                  <a:pt x="2700" y="379"/>
                </a:lnTo>
                <a:lnTo>
                  <a:pt x="2700" y="426"/>
                </a:lnTo>
                <a:close/>
                <a:moveTo>
                  <a:pt x="2622" y="426"/>
                </a:moveTo>
                <a:lnTo>
                  <a:pt x="2575" y="426"/>
                </a:lnTo>
                <a:lnTo>
                  <a:pt x="2575" y="379"/>
                </a:lnTo>
                <a:lnTo>
                  <a:pt x="2622" y="379"/>
                </a:lnTo>
                <a:lnTo>
                  <a:pt x="2622" y="426"/>
                </a:lnTo>
                <a:close/>
                <a:moveTo>
                  <a:pt x="2547" y="426"/>
                </a:moveTo>
                <a:lnTo>
                  <a:pt x="2499" y="426"/>
                </a:lnTo>
                <a:lnTo>
                  <a:pt x="2499" y="379"/>
                </a:lnTo>
                <a:lnTo>
                  <a:pt x="2547" y="379"/>
                </a:lnTo>
                <a:lnTo>
                  <a:pt x="2547" y="426"/>
                </a:lnTo>
                <a:close/>
                <a:moveTo>
                  <a:pt x="2471" y="426"/>
                </a:moveTo>
                <a:lnTo>
                  <a:pt x="2424" y="426"/>
                </a:lnTo>
                <a:lnTo>
                  <a:pt x="2424" y="379"/>
                </a:lnTo>
                <a:lnTo>
                  <a:pt x="2471" y="379"/>
                </a:lnTo>
                <a:lnTo>
                  <a:pt x="2471" y="426"/>
                </a:lnTo>
                <a:close/>
                <a:moveTo>
                  <a:pt x="2395" y="426"/>
                </a:moveTo>
                <a:lnTo>
                  <a:pt x="2348" y="426"/>
                </a:lnTo>
                <a:lnTo>
                  <a:pt x="2348" y="379"/>
                </a:lnTo>
                <a:lnTo>
                  <a:pt x="2395" y="379"/>
                </a:lnTo>
                <a:lnTo>
                  <a:pt x="2395" y="426"/>
                </a:lnTo>
                <a:close/>
                <a:moveTo>
                  <a:pt x="2319" y="426"/>
                </a:moveTo>
                <a:lnTo>
                  <a:pt x="2272" y="426"/>
                </a:lnTo>
                <a:lnTo>
                  <a:pt x="2272" y="379"/>
                </a:lnTo>
                <a:lnTo>
                  <a:pt x="2319" y="379"/>
                </a:lnTo>
                <a:lnTo>
                  <a:pt x="2319" y="426"/>
                </a:lnTo>
                <a:close/>
                <a:moveTo>
                  <a:pt x="2244" y="426"/>
                </a:moveTo>
                <a:lnTo>
                  <a:pt x="2196" y="426"/>
                </a:lnTo>
                <a:lnTo>
                  <a:pt x="2196" y="379"/>
                </a:lnTo>
                <a:lnTo>
                  <a:pt x="2244" y="379"/>
                </a:lnTo>
                <a:lnTo>
                  <a:pt x="2244" y="426"/>
                </a:lnTo>
                <a:close/>
                <a:moveTo>
                  <a:pt x="2168" y="426"/>
                </a:moveTo>
                <a:lnTo>
                  <a:pt x="2121" y="426"/>
                </a:lnTo>
                <a:lnTo>
                  <a:pt x="2121" y="379"/>
                </a:lnTo>
                <a:lnTo>
                  <a:pt x="2168" y="379"/>
                </a:lnTo>
                <a:lnTo>
                  <a:pt x="2168" y="426"/>
                </a:lnTo>
                <a:close/>
                <a:moveTo>
                  <a:pt x="2092" y="426"/>
                </a:moveTo>
                <a:lnTo>
                  <a:pt x="2045" y="426"/>
                </a:lnTo>
                <a:lnTo>
                  <a:pt x="2045" y="379"/>
                </a:lnTo>
                <a:lnTo>
                  <a:pt x="2092" y="379"/>
                </a:lnTo>
                <a:lnTo>
                  <a:pt x="2092" y="426"/>
                </a:lnTo>
                <a:close/>
                <a:moveTo>
                  <a:pt x="2016" y="426"/>
                </a:moveTo>
                <a:lnTo>
                  <a:pt x="1969" y="426"/>
                </a:lnTo>
                <a:lnTo>
                  <a:pt x="1969" y="379"/>
                </a:lnTo>
                <a:lnTo>
                  <a:pt x="2016" y="379"/>
                </a:lnTo>
                <a:lnTo>
                  <a:pt x="2016" y="426"/>
                </a:lnTo>
                <a:close/>
                <a:moveTo>
                  <a:pt x="1941" y="426"/>
                </a:moveTo>
                <a:lnTo>
                  <a:pt x="1893" y="426"/>
                </a:lnTo>
                <a:lnTo>
                  <a:pt x="1893" y="379"/>
                </a:lnTo>
                <a:lnTo>
                  <a:pt x="1941" y="379"/>
                </a:lnTo>
                <a:lnTo>
                  <a:pt x="1941" y="426"/>
                </a:lnTo>
                <a:close/>
                <a:moveTo>
                  <a:pt x="1865" y="426"/>
                </a:moveTo>
                <a:lnTo>
                  <a:pt x="1818" y="426"/>
                </a:lnTo>
                <a:lnTo>
                  <a:pt x="1818" y="379"/>
                </a:lnTo>
                <a:lnTo>
                  <a:pt x="1865" y="379"/>
                </a:lnTo>
                <a:lnTo>
                  <a:pt x="1865" y="426"/>
                </a:lnTo>
                <a:close/>
                <a:moveTo>
                  <a:pt x="1789" y="426"/>
                </a:moveTo>
                <a:lnTo>
                  <a:pt x="1742" y="426"/>
                </a:lnTo>
                <a:lnTo>
                  <a:pt x="1742" y="379"/>
                </a:lnTo>
                <a:lnTo>
                  <a:pt x="1789" y="379"/>
                </a:lnTo>
                <a:lnTo>
                  <a:pt x="1789" y="426"/>
                </a:lnTo>
                <a:close/>
                <a:moveTo>
                  <a:pt x="1486" y="426"/>
                </a:moveTo>
                <a:lnTo>
                  <a:pt x="1439" y="426"/>
                </a:lnTo>
                <a:lnTo>
                  <a:pt x="1439" y="379"/>
                </a:lnTo>
                <a:lnTo>
                  <a:pt x="1486" y="379"/>
                </a:lnTo>
                <a:lnTo>
                  <a:pt x="1486" y="426"/>
                </a:lnTo>
                <a:close/>
                <a:moveTo>
                  <a:pt x="1411" y="426"/>
                </a:moveTo>
                <a:lnTo>
                  <a:pt x="1363" y="426"/>
                </a:lnTo>
                <a:lnTo>
                  <a:pt x="1363" y="379"/>
                </a:lnTo>
                <a:lnTo>
                  <a:pt x="1411" y="379"/>
                </a:lnTo>
                <a:lnTo>
                  <a:pt x="1411" y="426"/>
                </a:lnTo>
                <a:close/>
                <a:moveTo>
                  <a:pt x="1259" y="426"/>
                </a:moveTo>
                <a:lnTo>
                  <a:pt x="1212" y="426"/>
                </a:lnTo>
                <a:lnTo>
                  <a:pt x="1212" y="379"/>
                </a:lnTo>
                <a:lnTo>
                  <a:pt x="1259" y="379"/>
                </a:lnTo>
                <a:lnTo>
                  <a:pt x="1259" y="426"/>
                </a:lnTo>
                <a:close/>
                <a:moveTo>
                  <a:pt x="1184" y="426"/>
                </a:moveTo>
                <a:lnTo>
                  <a:pt x="1136" y="426"/>
                </a:lnTo>
                <a:lnTo>
                  <a:pt x="1136" y="379"/>
                </a:lnTo>
                <a:lnTo>
                  <a:pt x="1184" y="379"/>
                </a:lnTo>
                <a:lnTo>
                  <a:pt x="1184" y="426"/>
                </a:lnTo>
                <a:close/>
                <a:moveTo>
                  <a:pt x="956" y="426"/>
                </a:moveTo>
                <a:lnTo>
                  <a:pt x="909" y="426"/>
                </a:lnTo>
                <a:lnTo>
                  <a:pt x="909" y="379"/>
                </a:lnTo>
                <a:lnTo>
                  <a:pt x="956" y="379"/>
                </a:lnTo>
                <a:lnTo>
                  <a:pt x="956" y="426"/>
                </a:lnTo>
                <a:close/>
                <a:moveTo>
                  <a:pt x="881" y="426"/>
                </a:moveTo>
                <a:lnTo>
                  <a:pt x="833" y="426"/>
                </a:lnTo>
                <a:lnTo>
                  <a:pt x="833" y="379"/>
                </a:lnTo>
                <a:lnTo>
                  <a:pt x="881" y="379"/>
                </a:lnTo>
                <a:lnTo>
                  <a:pt x="881" y="426"/>
                </a:lnTo>
                <a:close/>
                <a:moveTo>
                  <a:pt x="805" y="426"/>
                </a:moveTo>
                <a:lnTo>
                  <a:pt x="758" y="426"/>
                </a:lnTo>
                <a:lnTo>
                  <a:pt x="758" y="379"/>
                </a:lnTo>
                <a:lnTo>
                  <a:pt x="805" y="379"/>
                </a:lnTo>
                <a:lnTo>
                  <a:pt x="805" y="426"/>
                </a:lnTo>
                <a:close/>
                <a:moveTo>
                  <a:pt x="729" y="426"/>
                </a:moveTo>
                <a:lnTo>
                  <a:pt x="682" y="426"/>
                </a:lnTo>
                <a:lnTo>
                  <a:pt x="682" y="379"/>
                </a:lnTo>
                <a:lnTo>
                  <a:pt x="729" y="379"/>
                </a:lnTo>
                <a:lnTo>
                  <a:pt x="729" y="426"/>
                </a:lnTo>
                <a:close/>
                <a:moveTo>
                  <a:pt x="653" y="426"/>
                </a:moveTo>
                <a:lnTo>
                  <a:pt x="606" y="426"/>
                </a:lnTo>
                <a:lnTo>
                  <a:pt x="606" y="379"/>
                </a:lnTo>
                <a:lnTo>
                  <a:pt x="653" y="379"/>
                </a:lnTo>
                <a:lnTo>
                  <a:pt x="653" y="426"/>
                </a:lnTo>
                <a:close/>
                <a:moveTo>
                  <a:pt x="578" y="426"/>
                </a:moveTo>
                <a:lnTo>
                  <a:pt x="530" y="426"/>
                </a:lnTo>
                <a:lnTo>
                  <a:pt x="530" y="379"/>
                </a:lnTo>
                <a:lnTo>
                  <a:pt x="578" y="379"/>
                </a:lnTo>
                <a:lnTo>
                  <a:pt x="578" y="426"/>
                </a:lnTo>
                <a:close/>
                <a:moveTo>
                  <a:pt x="502" y="426"/>
                </a:moveTo>
                <a:lnTo>
                  <a:pt x="455" y="426"/>
                </a:lnTo>
                <a:lnTo>
                  <a:pt x="455" y="379"/>
                </a:lnTo>
                <a:lnTo>
                  <a:pt x="502" y="379"/>
                </a:lnTo>
                <a:lnTo>
                  <a:pt x="502" y="426"/>
                </a:lnTo>
                <a:close/>
                <a:moveTo>
                  <a:pt x="426" y="426"/>
                </a:moveTo>
                <a:lnTo>
                  <a:pt x="379" y="426"/>
                </a:lnTo>
                <a:lnTo>
                  <a:pt x="379" y="379"/>
                </a:lnTo>
                <a:lnTo>
                  <a:pt x="426" y="379"/>
                </a:lnTo>
                <a:lnTo>
                  <a:pt x="426" y="426"/>
                </a:lnTo>
                <a:close/>
                <a:moveTo>
                  <a:pt x="351" y="426"/>
                </a:moveTo>
                <a:lnTo>
                  <a:pt x="303" y="426"/>
                </a:lnTo>
                <a:lnTo>
                  <a:pt x="303" y="379"/>
                </a:lnTo>
                <a:lnTo>
                  <a:pt x="351" y="379"/>
                </a:lnTo>
                <a:lnTo>
                  <a:pt x="351" y="426"/>
                </a:lnTo>
                <a:close/>
                <a:moveTo>
                  <a:pt x="275" y="426"/>
                </a:moveTo>
                <a:lnTo>
                  <a:pt x="227" y="426"/>
                </a:lnTo>
                <a:lnTo>
                  <a:pt x="227" y="379"/>
                </a:lnTo>
                <a:lnTo>
                  <a:pt x="275" y="379"/>
                </a:lnTo>
                <a:lnTo>
                  <a:pt x="275" y="426"/>
                </a:lnTo>
                <a:close/>
                <a:moveTo>
                  <a:pt x="199" y="426"/>
                </a:moveTo>
                <a:lnTo>
                  <a:pt x="152" y="426"/>
                </a:lnTo>
                <a:lnTo>
                  <a:pt x="152" y="379"/>
                </a:lnTo>
                <a:lnTo>
                  <a:pt x="199" y="379"/>
                </a:lnTo>
                <a:lnTo>
                  <a:pt x="199" y="426"/>
                </a:lnTo>
                <a:close/>
                <a:moveTo>
                  <a:pt x="123" y="426"/>
                </a:moveTo>
                <a:lnTo>
                  <a:pt x="76" y="426"/>
                </a:lnTo>
                <a:lnTo>
                  <a:pt x="76" y="379"/>
                </a:lnTo>
                <a:lnTo>
                  <a:pt x="123" y="379"/>
                </a:lnTo>
                <a:lnTo>
                  <a:pt x="123" y="426"/>
                </a:lnTo>
                <a:close/>
                <a:moveTo>
                  <a:pt x="48" y="426"/>
                </a:moveTo>
                <a:lnTo>
                  <a:pt x="0" y="426"/>
                </a:lnTo>
                <a:lnTo>
                  <a:pt x="0" y="379"/>
                </a:lnTo>
                <a:lnTo>
                  <a:pt x="48" y="379"/>
                </a:lnTo>
                <a:lnTo>
                  <a:pt x="48" y="426"/>
                </a:lnTo>
                <a:close/>
                <a:moveTo>
                  <a:pt x="3382" y="351"/>
                </a:moveTo>
                <a:lnTo>
                  <a:pt x="3332" y="351"/>
                </a:lnTo>
                <a:lnTo>
                  <a:pt x="3332" y="303"/>
                </a:lnTo>
                <a:lnTo>
                  <a:pt x="3382" y="303"/>
                </a:lnTo>
                <a:lnTo>
                  <a:pt x="3382" y="351"/>
                </a:lnTo>
                <a:close/>
                <a:moveTo>
                  <a:pt x="3306" y="351"/>
                </a:moveTo>
                <a:lnTo>
                  <a:pt x="3257" y="351"/>
                </a:lnTo>
                <a:lnTo>
                  <a:pt x="3257" y="303"/>
                </a:lnTo>
                <a:lnTo>
                  <a:pt x="3306" y="303"/>
                </a:lnTo>
                <a:lnTo>
                  <a:pt x="3306" y="351"/>
                </a:lnTo>
                <a:close/>
                <a:moveTo>
                  <a:pt x="3230" y="351"/>
                </a:moveTo>
                <a:lnTo>
                  <a:pt x="3181" y="351"/>
                </a:lnTo>
                <a:lnTo>
                  <a:pt x="3181" y="303"/>
                </a:lnTo>
                <a:lnTo>
                  <a:pt x="3230" y="303"/>
                </a:lnTo>
                <a:lnTo>
                  <a:pt x="3230" y="351"/>
                </a:lnTo>
                <a:close/>
                <a:moveTo>
                  <a:pt x="3155" y="351"/>
                </a:moveTo>
                <a:lnTo>
                  <a:pt x="3105" y="351"/>
                </a:lnTo>
                <a:lnTo>
                  <a:pt x="3105" y="303"/>
                </a:lnTo>
                <a:lnTo>
                  <a:pt x="3155" y="303"/>
                </a:lnTo>
                <a:lnTo>
                  <a:pt x="3155" y="351"/>
                </a:lnTo>
                <a:close/>
                <a:moveTo>
                  <a:pt x="3079" y="351"/>
                </a:moveTo>
                <a:lnTo>
                  <a:pt x="3029" y="351"/>
                </a:lnTo>
                <a:lnTo>
                  <a:pt x="3029" y="303"/>
                </a:lnTo>
                <a:lnTo>
                  <a:pt x="3079" y="303"/>
                </a:lnTo>
                <a:lnTo>
                  <a:pt x="3079" y="351"/>
                </a:lnTo>
                <a:close/>
                <a:moveTo>
                  <a:pt x="3003" y="351"/>
                </a:moveTo>
                <a:lnTo>
                  <a:pt x="2954" y="351"/>
                </a:lnTo>
                <a:lnTo>
                  <a:pt x="2954" y="303"/>
                </a:lnTo>
                <a:lnTo>
                  <a:pt x="3003" y="303"/>
                </a:lnTo>
                <a:lnTo>
                  <a:pt x="3003" y="351"/>
                </a:lnTo>
                <a:close/>
                <a:moveTo>
                  <a:pt x="2928" y="351"/>
                </a:moveTo>
                <a:lnTo>
                  <a:pt x="2878" y="351"/>
                </a:lnTo>
                <a:lnTo>
                  <a:pt x="2878" y="303"/>
                </a:lnTo>
                <a:lnTo>
                  <a:pt x="2928" y="303"/>
                </a:lnTo>
                <a:lnTo>
                  <a:pt x="2928" y="351"/>
                </a:lnTo>
                <a:close/>
                <a:moveTo>
                  <a:pt x="2852" y="351"/>
                </a:moveTo>
                <a:lnTo>
                  <a:pt x="2802" y="351"/>
                </a:lnTo>
                <a:lnTo>
                  <a:pt x="2802" y="303"/>
                </a:lnTo>
                <a:lnTo>
                  <a:pt x="2852" y="303"/>
                </a:lnTo>
                <a:lnTo>
                  <a:pt x="2852" y="351"/>
                </a:lnTo>
                <a:close/>
                <a:moveTo>
                  <a:pt x="2776" y="351"/>
                </a:moveTo>
                <a:lnTo>
                  <a:pt x="2726" y="351"/>
                </a:lnTo>
                <a:lnTo>
                  <a:pt x="2726" y="303"/>
                </a:lnTo>
                <a:lnTo>
                  <a:pt x="2776" y="303"/>
                </a:lnTo>
                <a:lnTo>
                  <a:pt x="2776" y="351"/>
                </a:lnTo>
                <a:close/>
                <a:moveTo>
                  <a:pt x="2700" y="351"/>
                </a:moveTo>
                <a:lnTo>
                  <a:pt x="2651" y="351"/>
                </a:lnTo>
                <a:lnTo>
                  <a:pt x="2651" y="303"/>
                </a:lnTo>
                <a:lnTo>
                  <a:pt x="2700" y="303"/>
                </a:lnTo>
                <a:lnTo>
                  <a:pt x="2700" y="351"/>
                </a:lnTo>
                <a:close/>
                <a:moveTo>
                  <a:pt x="2622" y="351"/>
                </a:moveTo>
                <a:lnTo>
                  <a:pt x="2575" y="351"/>
                </a:lnTo>
                <a:lnTo>
                  <a:pt x="2575" y="303"/>
                </a:lnTo>
                <a:lnTo>
                  <a:pt x="2622" y="303"/>
                </a:lnTo>
                <a:lnTo>
                  <a:pt x="2622" y="351"/>
                </a:lnTo>
                <a:close/>
                <a:moveTo>
                  <a:pt x="2547" y="351"/>
                </a:moveTo>
                <a:lnTo>
                  <a:pt x="2499" y="351"/>
                </a:lnTo>
                <a:lnTo>
                  <a:pt x="2499" y="303"/>
                </a:lnTo>
                <a:lnTo>
                  <a:pt x="2547" y="303"/>
                </a:lnTo>
                <a:lnTo>
                  <a:pt x="2547" y="351"/>
                </a:lnTo>
                <a:close/>
                <a:moveTo>
                  <a:pt x="2471" y="351"/>
                </a:moveTo>
                <a:lnTo>
                  <a:pt x="2424" y="351"/>
                </a:lnTo>
                <a:lnTo>
                  <a:pt x="2424" y="303"/>
                </a:lnTo>
                <a:lnTo>
                  <a:pt x="2471" y="303"/>
                </a:lnTo>
                <a:lnTo>
                  <a:pt x="2471" y="351"/>
                </a:lnTo>
                <a:close/>
                <a:moveTo>
                  <a:pt x="2395" y="351"/>
                </a:moveTo>
                <a:lnTo>
                  <a:pt x="2348" y="351"/>
                </a:lnTo>
                <a:lnTo>
                  <a:pt x="2348" y="303"/>
                </a:lnTo>
                <a:lnTo>
                  <a:pt x="2395" y="303"/>
                </a:lnTo>
                <a:lnTo>
                  <a:pt x="2395" y="351"/>
                </a:lnTo>
                <a:close/>
                <a:moveTo>
                  <a:pt x="2319" y="351"/>
                </a:moveTo>
                <a:lnTo>
                  <a:pt x="2272" y="351"/>
                </a:lnTo>
                <a:lnTo>
                  <a:pt x="2272" y="303"/>
                </a:lnTo>
                <a:lnTo>
                  <a:pt x="2319" y="303"/>
                </a:lnTo>
                <a:lnTo>
                  <a:pt x="2319" y="351"/>
                </a:lnTo>
                <a:close/>
                <a:moveTo>
                  <a:pt x="2244" y="351"/>
                </a:moveTo>
                <a:lnTo>
                  <a:pt x="2196" y="351"/>
                </a:lnTo>
                <a:lnTo>
                  <a:pt x="2196" y="303"/>
                </a:lnTo>
                <a:lnTo>
                  <a:pt x="2244" y="303"/>
                </a:lnTo>
                <a:lnTo>
                  <a:pt x="2244" y="351"/>
                </a:lnTo>
                <a:close/>
                <a:moveTo>
                  <a:pt x="2168" y="351"/>
                </a:moveTo>
                <a:lnTo>
                  <a:pt x="2121" y="351"/>
                </a:lnTo>
                <a:lnTo>
                  <a:pt x="2121" y="303"/>
                </a:lnTo>
                <a:lnTo>
                  <a:pt x="2168" y="303"/>
                </a:lnTo>
                <a:lnTo>
                  <a:pt x="2168" y="351"/>
                </a:lnTo>
                <a:close/>
                <a:moveTo>
                  <a:pt x="2016" y="351"/>
                </a:moveTo>
                <a:lnTo>
                  <a:pt x="1969" y="351"/>
                </a:lnTo>
                <a:lnTo>
                  <a:pt x="1969" y="303"/>
                </a:lnTo>
                <a:lnTo>
                  <a:pt x="2016" y="303"/>
                </a:lnTo>
                <a:lnTo>
                  <a:pt x="2016" y="351"/>
                </a:lnTo>
                <a:close/>
                <a:moveTo>
                  <a:pt x="1941" y="351"/>
                </a:moveTo>
                <a:lnTo>
                  <a:pt x="1893" y="351"/>
                </a:lnTo>
                <a:lnTo>
                  <a:pt x="1893" y="303"/>
                </a:lnTo>
                <a:lnTo>
                  <a:pt x="1941" y="303"/>
                </a:lnTo>
                <a:lnTo>
                  <a:pt x="1941" y="351"/>
                </a:lnTo>
                <a:close/>
                <a:moveTo>
                  <a:pt x="1865" y="351"/>
                </a:moveTo>
                <a:lnTo>
                  <a:pt x="1818" y="351"/>
                </a:lnTo>
                <a:lnTo>
                  <a:pt x="1818" y="303"/>
                </a:lnTo>
                <a:lnTo>
                  <a:pt x="1865" y="303"/>
                </a:lnTo>
                <a:lnTo>
                  <a:pt x="1865" y="351"/>
                </a:lnTo>
                <a:close/>
                <a:moveTo>
                  <a:pt x="1335" y="351"/>
                </a:moveTo>
                <a:lnTo>
                  <a:pt x="1288" y="351"/>
                </a:lnTo>
                <a:lnTo>
                  <a:pt x="1288" y="303"/>
                </a:lnTo>
                <a:lnTo>
                  <a:pt x="1335" y="303"/>
                </a:lnTo>
                <a:lnTo>
                  <a:pt x="1335" y="351"/>
                </a:lnTo>
                <a:close/>
                <a:moveTo>
                  <a:pt x="1259" y="351"/>
                </a:moveTo>
                <a:lnTo>
                  <a:pt x="1212" y="351"/>
                </a:lnTo>
                <a:lnTo>
                  <a:pt x="1212" y="303"/>
                </a:lnTo>
                <a:lnTo>
                  <a:pt x="1259" y="303"/>
                </a:lnTo>
                <a:lnTo>
                  <a:pt x="1259" y="351"/>
                </a:lnTo>
                <a:close/>
                <a:moveTo>
                  <a:pt x="1184" y="351"/>
                </a:moveTo>
                <a:lnTo>
                  <a:pt x="1136" y="351"/>
                </a:lnTo>
                <a:lnTo>
                  <a:pt x="1136" y="303"/>
                </a:lnTo>
                <a:lnTo>
                  <a:pt x="1184" y="303"/>
                </a:lnTo>
                <a:lnTo>
                  <a:pt x="1184" y="351"/>
                </a:lnTo>
                <a:close/>
                <a:moveTo>
                  <a:pt x="1032" y="351"/>
                </a:moveTo>
                <a:lnTo>
                  <a:pt x="985" y="351"/>
                </a:lnTo>
                <a:lnTo>
                  <a:pt x="985" y="303"/>
                </a:lnTo>
                <a:lnTo>
                  <a:pt x="1032" y="303"/>
                </a:lnTo>
                <a:lnTo>
                  <a:pt x="1032" y="351"/>
                </a:lnTo>
                <a:close/>
                <a:moveTo>
                  <a:pt x="956" y="351"/>
                </a:moveTo>
                <a:lnTo>
                  <a:pt x="909" y="351"/>
                </a:lnTo>
                <a:lnTo>
                  <a:pt x="909" y="303"/>
                </a:lnTo>
                <a:lnTo>
                  <a:pt x="956" y="303"/>
                </a:lnTo>
                <a:lnTo>
                  <a:pt x="956" y="351"/>
                </a:lnTo>
                <a:close/>
                <a:moveTo>
                  <a:pt x="805" y="351"/>
                </a:moveTo>
                <a:lnTo>
                  <a:pt x="758" y="351"/>
                </a:lnTo>
                <a:lnTo>
                  <a:pt x="758" y="303"/>
                </a:lnTo>
                <a:lnTo>
                  <a:pt x="805" y="303"/>
                </a:lnTo>
                <a:lnTo>
                  <a:pt x="805" y="351"/>
                </a:lnTo>
                <a:close/>
                <a:moveTo>
                  <a:pt x="729" y="351"/>
                </a:moveTo>
                <a:lnTo>
                  <a:pt x="682" y="351"/>
                </a:lnTo>
                <a:lnTo>
                  <a:pt x="682" y="303"/>
                </a:lnTo>
                <a:lnTo>
                  <a:pt x="729" y="303"/>
                </a:lnTo>
                <a:lnTo>
                  <a:pt x="729" y="351"/>
                </a:lnTo>
                <a:close/>
                <a:moveTo>
                  <a:pt x="653" y="351"/>
                </a:moveTo>
                <a:lnTo>
                  <a:pt x="606" y="351"/>
                </a:lnTo>
                <a:lnTo>
                  <a:pt x="606" y="303"/>
                </a:lnTo>
                <a:lnTo>
                  <a:pt x="653" y="303"/>
                </a:lnTo>
                <a:lnTo>
                  <a:pt x="653" y="351"/>
                </a:lnTo>
                <a:close/>
                <a:moveTo>
                  <a:pt x="578" y="351"/>
                </a:moveTo>
                <a:lnTo>
                  <a:pt x="530" y="351"/>
                </a:lnTo>
                <a:lnTo>
                  <a:pt x="530" y="303"/>
                </a:lnTo>
                <a:lnTo>
                  <a:pt x="578" y="303"/>
                </a:lnTo>
                <a:lnTo>
                  <a:pt x="578" y="351"/>
                </a:lnTo>
                <a:close/>
                <a:moveTo>
                  <a:pt x="502" y="351"/>
                </a:moveTo>
                <a:lnTo>
                  <a:pt x="455" y="351"/>
                </a:lnTo>
                <a:lnTo>
                  <a:pt x="455" y="303"/>
                </a:lnTo>
                <a:lnTo>
                  <a:pt x="502" y="303"/>
                </a:lnTo>
                <a:lnTo>
                  <a:pt x="502" y="351"/>
                </a:lnTo>
                <a:close/>
                <a:moveTo>
                  <a:pt x="426" y="351"/>
                </a:moveTo>
                <a:lnTo>
                  <a:pt x="379" y="351"/>
                </a:lnTo>
                <a:lnTo>
                  <a:pt x="379" y="303"/>
                </a:lnTo>
                <a:lnTo>
                  <a:pt x="426" y="303"/>
                </a:lnTo>
                <a:lnTo>
                  <a:pt x="426" y="351"/>
                </a:lnTo>
                <a:close/>
                <a:moveTo>
                  <a:pt x="351" y="351"/>
                </a:moveTo>
                <a:lnTo>
                  <a:pt x="303" y="351"/>
                </a:lnTo>
                <a:lnTo>
                  <a:pt x="303" y="303"/>
                </a:lnTo>
                <a:lnTo>
                  <a:pt x="351" y="303"/>
                </a:lnTo>
                <a:lnTo>
                  <a:pt x="351" y="351"/>
                </a:lnTo>
                <a:close/>
                <a:moveTo>
                  <a:pt x="275" y="351"/>
                </a:moveTo>
                <a:lnTo>
                  <a:pt x="227" y="351"/>
                </a:lnTo>
                <a:lnTo>
                  <a:pt x="227" y="303"/>
                </a:lnTo>
                <a:lnTo>
                  <a:pt x="275" y="303"/>
                </a:lnTo>
                <a:lnTo>
                  <a:pt x="275" y="351"/>
                </a:lnTo>
                <a:close/>
                <a:moveTo>
                  <a:pt x="199" y="351"/>
                </a:moveTo>
                <a:lnTo>
                  <a:pt x="152" y="351"/>
                </a:lnTo>
                <a:lnTo>
                  <a:pt x="152" y="303"/>
                </a:lnTo>
                <a:lnTo>
                  <a:pt x="199" y="303"/>
                </a:lnTo>
                <a:lnTo>
                  <a:pt x="199" y="351"/>
                </a:lnTo>
                <a:close/>
                <a:moveTo>
                  <a:pt x="123" y="351"/>
                </a:moveTo>
                <a:lnTo>
                  <a:pt x="76" y="351"/>
                </a:lnTo>
                <a:lnTo>
                  <a:pt x="76" y="303"/>
                </a:lnTo>
                <a:lnTo>
                  <a:pt x="123" y="303"/>
                </a:lnTo>
                <a:lnTo>
                  <a:pt x="123" y="351"/>
                </a:lnTo>
                <a:close/>
                <a:moveTo>
                  <a:pt x="48" y="351"/>
                </a:moveTo>
                <a:lnTo>
                  <a:pt x="0" y="351"/>
                </a:lnTo>
                <a:lnTo>
                  <a:pt x="0" y="303"/>
                </a:lnTo>
                <a:lnTo>
                  <a:pt x="48" y="303"/>
                </a:lnTo>
                <a:lnTo>
                  <a:pt x="48" y="351"/>
                </a:lnTo>
                <a:close/>
                <a:moveTo>
                  <a:pt x="3079" y="275"/>
                </a:moveTo>
                <a:lnTo>
                  <a:pt x="3029" y="275"/>
                </a:lnTo>
                <a:lnTo>
                  <a:pt x="3029" y="228"/>
                </a:lnTo>
                <a:lnTo>
                  <a:pt x="3079" y="228"/>
                </a:lnTo>
                <a:lnTo>
                  <a:pt x="3079" y="275"/>
                </a:lnTo>
                <a:close/>
                <a:moveTo>
                  <a:pt x="3003" y="275"/>
                </a:moveTo>
                <a:lnTo>
                  <a:pt x="2954" y="275"/>
                </a:lnTo>
                <a:lnTo>
                  <a:pt x="2954" y="228"/>
                </a:lnTo>
                <a:lnTo>
                  <a:pt x="3003" y="228"/>
                </a:lnTo>
                <a:lnTo>
                  <a:pt x="3003" y="275"/>
                </a:lnTo>
                <a:close/>
                <a:moveTo>
                  <a:pt x="2852" y="275"/>
                </a:moveTo>
                <a:lnTo>
                  <a:pt x="2802" y="275"/>
                </a:lnTo>
                <a:lnTo>
                  <a:pt x="2802" y="228"/>
                </a:lnTo>
                <a:lnTo>
                  <a:pt x="2852" y="228"/>
                </a:lnTo>
                <a:lnTo>
                  <a:pt x="2852" y="275"/>
                </a:lnTo>
                <a:close/>
                <a:moveTo>
                  <a:pt x="2776" y="275"/>
                </a:moveTo>
                <a:lnTo>
                  <a:pt x="2726" y="275"/>
                </a:lnTo>
                <a:lnTo>
                  <a:pt x="2726" y="228"/>
                </a:lnTo>
                <a:lnTo>
                  <a:pt x="2776" y="228"/>
                </a:lnTo>
                <a:lnTo>
                  <a:pt x="2776" y="275"/>
                </a:lnTo>
                <a:close/>
                <a:moveTo>
                  <a:pt x="2700" y="275"/>
                </a:moveTo>
                <a:lnTo>
                  <a:pt x="2651" y="275"/>
                </a:lnTo>
                <a:lnTo>
                  <a:pt x="2651" y="228"/>
                </a:lnTo>
                <a:lnTo>
                  <a:pt x="2700" y="228"/>
                </a:lnTo>
                <a:lnTo>
                  <a:pt x="2700" y="275"/>
                </a:lnTo>
                <a:close/>
                <a:moveTo>
                  <a:pt x="2622" y="275"/>
                </a:moveTo>
                <a:lnTo>
                  <a:pt x="2575" y="275"/>
                </a:lnTo>
                <a:lnTo>
                  <a:pt x="2575" y="228"/>
                </a:lnTo>
                <a:lnTo>
                  <a:pt x="2622" y="228"/>
                </a:lnTo>
                <a:lnTo>
                  <a:pt x="2622" y="275"/>
                </a:lnTo>
                <a:close/>
                <a:moveTo>
                  <a:pt x="2547" y="275"/>
                </a:moveTo>
                <a:lnTo>
                  <a:pt x="2499" y="275"/>
                </a:lnTo>
                <a:lnTo>
                  <a:pt x="2499" y="228"/>
                </a:lnTo>
                <a:lnTo>
                  <a:pt x="2547" y="228"/>
                </a:lnTo>
                <a:lnTo>
                  <a:pt x="2547" y="275"/>
                </a:lnTo>
                <a:close/>
                <a:moveTo>
                  <a:pt x="2471" y="275"/>
                </a:moveTo>
                <a:lnTo>
                  <a:pt x="2424" y="275"/>
                </a:lnTo>
                <a:lnTo>
                  <a:pt x="2424" y="228"/>
                </a:lnTo>
                <a:lnTo>
                  <a:pt x="2471" y="228"/>
                </a:lnTo>
                <a:lnTo>
                  <a:pt x="2471" y="275"/>
                </a:lnTo>
                <a:close/>
                <a:moveTo>
                  <a:pt x="2395" y="275"/>
                </a:moveTo>
                <a:lnTo>
                  <a:pt x="2348" y="275"/>
                </a:lnTo>
                <a:lnTo>
                  <a:pt x="2348" y="228"/>
                </a:lnTo>
                <a:lnTo>
                  <a:pt x="2395" y="228"/>
                </a:lnTo>
                <a:lnTo>
                  <a:pt x="2395" y="275"/>
                </a:lnTo>
                <a:close/>
                <a:moveTo>
                  <a:pt x="2319" y="275"/>
                </a:moveTo>
                <a:lnTo>
                  <a:pt x="2272" y="275"/>
                </a:lnTo>
                <a:lnTo>
                  <a:pt x="2272" y="228"/>
                </a:lnTo>
                <a:lnTo>
                  <a:pt x="2319" y="228"/>
                </a:lnTo>
                <a:lnTo>
                  <a:pt x="2319" y="275"/>
                </a:lnTo>
                <a:close/>
                <a:moveTo>
                  <a:pt x="2168" y="275"/>
                </a:moveTo>
                <a:lnTo>
                  <a:pt x="2121" y="275"/>
                </a:lnTo>
                <a:lnTo>
                  <a:pt x="2121" y="228"/>
                </a:lnTo>
                <a:lnTo>
                  <a:pt x="2168" y="228"/>
                </a:lnTo>
                <a:lnTo>
                  <a:pt x="2168" y="275"/>
                </a:lnTo>
                <a:close/>
                <a:moveTo>
                  <a:pt x="1411" y="275"/>
                </a:moveTo>
                <a:lnTo>
                  <a:pt x="1363" y="275"/>
                </a:lnTo>
                <a:lnTo>
                  <a:pt x="1363" y="228"/>
                </a:lnTo>
                <a:lnTo>
                  <a:pt x="1411" y="228"/>
                </a:lnTo>
                <a:lnTo>
                  <a:pt x="1411" y="275"/>
                </a:lnTo>
                <a:close/>
                <a:moveTo>
                  <a:pt x="1335" y="275"/>
                </a:moveTo>
                <a:lnTo>
                  <a:pt x="1288" y="275"/>
                </a:lnTo>
                <a:lnTo>
                  <a:pt x="1288" y="228"/>
                </a:lnTo>
                <a:lnTo>
                  <a:pt x="1335" y="228"/>
                </a:lnTo>
                <a:lnTo>
                  <a:pt x="1335" y="275"/>
                </a:lnTo>
                <a:close/>
                <a:moveTo>
                  <a:pt x="1259" y="275"/>
                </a:moveTo>
                <a:lnTo>
                  <a:pt x="1212" y="275"/>
                </a:lnTo>
                <a:lnTo>
                  <a:pt x="1212" y="228"/>
                </a:lnTo>
                <a:lnTo>
                  <a:pt x="1259" y="228"/>
                </a:lnTo>
                <a:lnTo>
                  <a:pt x="1259" y="275"/>
                </a:lnTo>
                <a:close/>
                <a:moveTo>
                  <a:pt x="1184" y="275"/>
                </a:moveTo>
                <a:lnTo>
                  <a:pt x="1136" y="275"/>
                </a:lnTo>
                <a:lnTo>
                  <a:pt x="1136" y="228"/>
                </a:lnTo>
                <a:lnTo>
                  <a:pt x="1184" y="228"/>
                </a:lnTo>
                <a:lnTo>
                  <a:pt x="1184" y="275"/>
                </a:lnTo>
                <a:close/>
                <a:moveTo>
                  <a:pt x="1108" y="275"/>
                </a:moveTo>
                <a:lnTo>
                  <a:pt x="1060" y="275"/>
                </a:lnTo>
                <a:lnTo>
                  <a:pt x="1060" y="228"/>
                </a:lnTo>
                <a:lnTo>
                  <a:pt x="1108" y="228"/>
                </a:lnTo>
                <a:lnTo>
                  <a:pt x="1108" y="275"/>
                </a:lnTo>
                <a:close/>
                <a:moveTo>
                  <a:pt x="881" y="275"/>
                </a:moveTo>
                <a:lnTo>
                  <a:pt x="833" y="275"/>
                </a:lnTo>
                <a:lnTo>
                  <a:pt x="833" y="228"/>
                </a:lnTo>
                <a:lnTo>
                  <a:pt x="881" y="228"/>
                </a:lnTo>
                <a:lnTo>
                  <a:pt x="881" y="275"/>
                </a:lnTo>
                <a:close/>
                <a:moveTo>
                  <a:pt x="805" y="275"/>
                </a:moveTo>
                <a:lnTo>
                  <a:pt x="758" y="275"/>
                </a:lnTo>
                <a:lnTo>
                  <a:pt x="758" y="228"/>
                </a:lnTo>
                <a:lnTo>
                  <a:pt x="805" y="228"/>
                </a:lnTo>
                <a:lnTo>
                  <a:pt x="805" y="275"/>
                </a:lnTo>
                <a:close/>
                <a:moveTo>
                  <a:pt x="729" y="275"/>
                </a:moveTo>
                <a:lnTo>
                  <a:pt x="682" y="275"/>
                </a:lnTo>
                <a:lnTo>
                  <a:pt x="682" y="228"/>
                </a:lnTo>
                <a:lnTo>
                  <a:pt x="729" y="228"/>
                </a:lnTo>
                <a:lnTo>
                  <a:pt x="729" y="275"/>
                </a:lnTo>
                <a:close/>
                <a:moveTo>
                  <a:pt x="578" y="275"/>
                </a:moveTo>
                <a:lnTo>
                  <a:pt x="530" y="275"/>
                </a:lnTo>
                <a:lnTo>
                  <a:pt x="530" y="228"/>
                </a:lnTo>
                <a:lnTo>
                  <a:pt x="578" y="228"/>
                </a:lnTo>
                <a:lnTo>
                  <a:pt x="578" y="275"/>
                </a:lnTo>
                <a:close/>
                <a:moveTo>
                  <a:pt x="502" y="275"/>
                </a:moveTo>
                <a:lnTo>
                  <a:pt x="455" y="275"/>
                </a:lnTo>
                <a:lnTo>
                  <a:pt x="455" y="228"/>
                </a:lnTo>
                <a:lnTo>
                  <a:pt x="502" y="228"/>
                </a:lnTo>
                <a:lnTo>
                  <a:pt x="502" y="275"/>
                </a:lnTo>
                <a:close/>
                <a:moveTo>
                  <a:pt x="426" y="275"/>
                </a:moveTo>
                <a:lnTo>
                  <a:pt x="379" y="275"/>
                </a:lnTo>
                <a:lnTo>
                  <a:pt x="379" y="228"/>
                </a:lnTo>
                <a:lnTo>
                  <a:pt x="426" y="228"/>
                </a:lnTo>
                <a:lnTo>
                  <a:pt x="426" y="275"/>
                </a:lnTo>
                <a:close/>
                <a:moveTo>
                  <a:pt x="123" y="275"/>
                </a:moveTo>
                <a:lnTo>
                  <a:pt x="76" y="275"/>
                </a:lnTo>
                <a:lnTo>
                  <a:pt x="76" y="228"/>
                </a:lnTo>
                <a:lnTo>
                  <a:pt x="123" y="228"/>
                </a:lnTo>
                <a:lnTo>
                  <a:pt x="123" y="275"/>
                </a:lnTo>
                <a:close/>
                <a:moveTo>
                  <a:pt x="3003" y="199"/>
                </a:moveTo>
                <a:lnTo>
                  <a:pt x="2954" y="199"/>
                </a:lnTo>
                <a:lnTo>
                  <a:pt x="2954" y="152"/>
                </a:lnTo>
                <a:lnTo>
                  <a:pt x="3003" y="152"/>
                </a:lnTo>
                <a:lnTo>
                  <a:pt x="3003" y="199"/>
                </a:lnTo>
                <a:close/>
                <a:moveTo>
                  <a:pt x="2700" y="199"/>
                </a:moveTo>
                <a:lnTo>
                  <a:pt x="2651" y="199"/>
                </a:lnTo>
                <a:lnTo>
                  <a:pt x="2651" y="152"/>
                </a:lnTo>
                <a:lnTo>
                  <a:pt x="2700" y="152"/>
                </a:lnTo>
                <a:lnTo>
                  <a:pt x="2700" y="199"/>
                </a:lnTo>
                <a:close/>
                <a:moveTo>
                  <a:pt x="2622" y="199"/>
                </a:moveTo>
                <a:lnTo>
                  <a:pt x="2575" y="199"/>
                </a:lnTo>
                <a:lnTo>
                  <a:pt x="2575" y="152"/>
                </a:lnTo>
                <a:lnTo>
                  <a:pt x="2622" y="152"/>
                </a:lnTo>
                <a:lnTo>
                  <a:pt x="2622" y="199"/>
                </a:lnTo>
                <a:close/>
                <a:moveTo>
                  <a:pt x="2547" y="199"/>
                </a:moveTo>
                <a:lnTo>
                  <a:pt x="2499" y="199"/>
                </a:lnTo>
                <a:lnTo>
                  <a:pt x="2499" y="152"/>
                </a:lnTo>
                <a:lnTo>
                  <a:pt x="2547" y="152"/>
                </a:lnTo>
                <a:lnTo>
                  <a:pt x="2547" y="199"/>
                </a:lnTo>
                <a:close/>
                <a:moveTo>
                  <a:pt x="2244" y="199"/>
                </a:moveTo>
                <a:lnTo>
                  <a:pt x="2196" y="199"/>
                </a:lnTo>
                <a:lnTo>
                  <a:pt x="2196" y="152"/>
                </a:lnTo>
                <a:lnTo>
                  <a:pt x="2244" y="152"/>
                </a:lnTo>
                <a:lnTo>
                  <a:pt x="2244" y="199"/>
                </a:lnTo>
                <a:close/>
                <a:moveTo>
                  <a:pt x="1865" y="199"/>
                </a:moveTo>
                <a:lnTo>
                  <a:pt x="1818" y="199"/>
                </a:lnTo>
                <a:lnTo>
                  <a:pt x="1818" y="152"/>
                </a:lnTo>
                <a:lnTo>
                  <a:pt x="1865" y="152"/>
                </a:lnTo>
                <a:lnTo>
                  <a:pt x="1865" y="199"/>
                </a:lnTo>
                <a:close/>
                <a:moveTo>
                  <a:pt x="1411" y="199"/>
                </a:moveTo>
                <a:lnTo>
                  <a:pt x="1363" y="199"/>
                </a:lnTo>
                <a:lnTo>
                  <a:pt x="1363" y="152"/>
                </a:lnTo>
                <a:lnTo>
                  <a:pt x="1411" y="152"/>
                </a:lnTo>
                <a:lnTo>
                  <a:pt x="1411" y="199"/>
                </a:lnTo>
                <a:close/>
                <a:moveTo>
                  <a:pt x="1335" y="199"/>
                </a:moveTo>
                <a:lnTo>
                  <a:pt x="1288" y="199"/>
                </a:lnTo>
                <a:lnTo>
                  <a:pt x="1288" y="152"/>
                </a:lnTo>
                <a:lnTo>
                  <a:pt x="1335" y="152"/>
                </a:lnTo>
                <a:lnTo>
                  <a:pt x="1335" y="199"/>
                </a:lnTo>
                <a:close/>
                <a:moveTo>
                  <a:pt x="1259" y="199"/>
                </a:moveTo>
                <a:lnTo>
                  <a:pt x="1212" y="199"/>
                </a:lnTo>
                <a:lnTo>
                  <a:pt x="1212" y="152"/>
                </a:lnTo>
                <a:lnTo>
                  <a:pt x="1259" y="152"/>
                </a:lnTo>
                <a:lnTo>
                  <a:pt x="1259" y="199"/>
                </a:lnTo>
                <a:close/>
                <a:moveTo>
                  <a:pt x="1184" y="199"/>
                </a:moveTo>
                <a:lnTo>
                  <a:pt x="1136" y="199"/>
                </a:lnTo>
                <a:lnTo>
                  <a:pt x="1136" y="152"/>
                </a:lnTo>
                <a:lnTo>
                  <a:pt x="1184" y="152"/>
                </a:lnTo>
                <a:lnTo>
                  <a:pt x="1184" y="199"/>
                </a:lnTo>
                <a:close/>
                <a:moveTo>
                  <a:pt x="1108" y="199"/>
                </a:moveTo>
                <a:lnTo>
                  <a:pt x="1060" y="199"/>
                </a:lnTo>
                <a:lnTo>
                  <a:pt x="1060" y="152"/>
                </a:lnTo>
                <a:lnTo>
                  <a:pt x="1108" y="152"/>
                </a:lnTo>
                <a:lnTo>
                  <a:pt x="1108" y="199"/>
                </a:lnTo>
                <a:close/>
                <a:moveTo>
                  <a:pt x="1032" y="199"/>
                </a:moveTo>
                <a:lnTo>
                  <a:pt x="985" y="199"/>
                </a:lnTo>
                <a:lnTo>
                  <a:pt x="985" y="152"/>
                </a:lnTo>
                <a:lnTo>
                  <a:pt x="1032" y="152"/>
                </a:lnTo>
                <a:lnTo>
                  <a:pt x="1032" y="199"/>
                </a:lnTo>
                <a:close/>
                <a:moveTo>
                  <a:pt x="805" y="199"/>
                </a:moveTo>
                <a:lnTo>
                  <a:pt x="758" y="199"/>
                </a:lnTo>
                <a:lnTo>
                  <a:pt x="758" y="152"/>
                </a:lnTo>
                <a:lnTo>
                  <a:pt x="805" y="152"/>
                </a:lnTo>
                <a:lnTo>
                  <a:pt x="805" y="199"/>
                </a:lnTo>
                <a:close/>
                <a:moveTo>
                  <a:pt x="729" y="199"/>
                </a:moveTo>
                <a:lnTo>
                  <a:pt x="682" y="199"/>
                </a:lnTo>
                <a:lnTo>
                  <a:pt x="682" y="152"/>
                </a:lnTo>
                <a:lnTo>
                  <a:pt x="729" y="152"/>
                </a:lnTo>
                <a:lnTo>
                  <a:pt x="729" y="199"/>
                </a:lnTo>
                <a:close/>
                <a:moveTo>
                  <a:pt x="653" y="199"/>
                </a:moveTo>
                <a:lnTo>
                  <a:pt x="606" y="199"/>
                </a:lnTo>
                <a:lnTo>
                  <a:pt x="606" y="152"/>
                </a:lnTo>
                <a:lnTo>
                  <a:pt x="653" y="152"/>
                </a:lnTo>
                <a:lnTo>
                  <a:pt x="653" y="199"/>
                </a:lnTo>
                <a:close/>
                <a:moveTo>
                  <a:pt x="578" y="199"/>
                </a:moveTo>
                <a:lnTo>
                  <a:pt x="530" y="199"/>
                </a:lnTo>
                <a:lnTo>
                  <a:pt x="530" y="152"/>
                </a:lnTo>
                <a:lnTo>
                  <a:pt x="578" y="152"/>
                </a:lnTo>
                <a:lnTo>
                  <a:pt x="578" y="199"/>
                </a:lnTo>
                <a:close/>
                <a:moveTo>
                  <a:pt x="502" y="199"/>
                </a:moveTo>
                <a:lnTo>
                  <a:pt x="455" y="199"/>
                </a:lnTo>
                <a:lnTo>
                  <a:pt x="455" y="152"/>
                </a:lnTo>
                <a:lnTo>
                  <a:pt x="502" y="152"/>
                </a:lnTo>
                <a:lnTo>
                  <a:pt x="502" y="199"/>
                </a:lnTo>
                <a:close/>
                <a:moveTo>
                  <a:pt x="2622" y="123"/>
                </a:moveTo>
                <a:lnTo>
                  <a:pt x="2575" y="123"/>
                </a:lnTo>
                <a:lnTo>
                  <a:pt x="2575" y="76"/>
                </a:lnTo>
                <a:lnTo>
                  <a:pt x="2622" y="76"/>
                </a:lnTo>
                <a:lnTo>
                  <a:pt x="2622" y="123"/>
                </a:lnTo>
                <a:close/>
                <a:moveTo>
                  <a:pt x="1865" y="123"/>
                </a:moveTo>
                <a:lnTo>
                  <a:pt x="1818" y="123"/>
                </a:lnTo>
                <a:lnTo>
                  <a:pt x="1818" y="76"/>
                </a:lnTo>
                <a:lnTo>
                  <a:pt x="1865" y="76"/>
                </a:lnTo>
                <a:lnTo>
                  <a:pt x="1865" y="123"/>
                </a:lnTo>
                <a:close/>
                <a:moveTo>
                  <a:pt x="1789" y="123"/>
                </a:moveTo>
                <a:lnTo>
                  <a:pt x="1742" y="123"/>
                </a:lnTo>
                <a:lnTo>
                  <a:pt x="1742" y="76"/>
                </a:lnTo>
                <a:lnTo>
                  <a:pt x="1789" y="76"/>
                </a:lnTo>
                <a:lnTo>
                  <a:pt x="1789" y="123"/>
                </a:lnTo>
                <a:close/>
                <a:moveTo>
                  <a:pt x="1411" y="123"/>
                </a:moveTo>
                <a:lnTo>
                  <a:pt x="1363" y="123"/>
                </a:lnTo>
                <a:lnTo>
                  <a:pt x="1363" y="76"/>
                </a:lnTo>
                <a:lnTo>
                  <a:pt x="1411" y="76"/>
                </a:lnTo>
                <a:lnTo>
                  <a:pt x="1411" y="123"/>
                </a:lnTo>
                <a:close/>
                <a:moveTo>
                  <a:pt x="1335" y="123"/>
                </a:moveTo>
                <a:lnTo>
                  <a:pt x="1288" y="123"/>
                </a:lnTo>
                <a:lnTo>
                  <a:pt x="1288" y="76"/>
                </a:lnTo>
                <a:lnTo>
                  <a:pt x="1335" y="76"/>
                </a:lnTo>
                <a:lnTo>
                  <a:pt x="1335" y="123"/>
                </a:lnTo>
                <a:close/>
                <a:moveTo>
                  <a:pt x="1259" y="123"/>
                </a:moveTo>
                <a:lnTo>
                  <a:pt x="1212" y="123"/>
                </a:lnTo>
                <a:lnTo>
                  <a:pt x="1212" y="76"/>
                </a:lnTo>
                <a:lnTo>
                  <a:pt x="1259" y="76"/>
                </a:lnTo>
                <a:lnTo>
                  <a:pt x="1259" y="123"/>
                </a:lnTo>
                <a:close/>
                <a:moveTo>
                  <a:pt x="1184" y="123"/>
                </a:moveTo>
                <a:lnTo>
                  <a:pt x="1136" y="123"/>
                </a:lnTo>
                <a:lnTo>
                  <a:pt x="1136" y="76"/>
                </a:lnTo>
                <a:lnTo>
                  <a:pt x="1184" y="76"/>
                </a:lnTo>
                <a:lnTo>
                  <a:pt x="1184" y="123"/>
                </a:lnTo>
                <a:close/>
                <a:moveTo>
                  <a:pt x="1108" y="123"/>
                </a:moveTo>
                <a:lnTo>
                  <a:pt x="1060" y="123"/>
                </a:lnTo>
                <a:lnTo>
                  <a:pt x="1060" y="76"/>
                </a:lnTo>
                <a:lnTo>
                  <a:pt x="1108" y="76"/>
                </a:lnTo>
                <a:lnTo>
                  <a:pt x="1108" y="123"/>
                </a:lnTo>
                <a:close/>
                <a:moveTo>
                  <a:pt x="1032" y="123"/>
                </a:moveTo>
                <a:lnTo>
                  <a:pt x="985" y="123"/>
                </a:lnTo>
                <a:lnTo>
                  <a:pt x="985" y="76"/>
                </a:lnTo>
                <a:lnTo>
                  <a:pt x="1032" y="76"/>
                </a:lnTo>
                <a:lnTo>
                  <a:pt x="1032" y="123"/>
                </a:lnTo>
                <a:close/>
                <a:moveTo>
                  <a:pt x="881" y="123"/>
                </a:moveTo>
                <a:lnTo>
                  <a:pt x="833" y="123"/>
                </a:lnTo>
                <a:lnTo>
                  <a:pt x="833" y="76"/>
                </a:lnTo>
                <a:lnTo>
                  <a:pt x="881" y="76"/>
                </a:lnTo>
                <a:lnTo>
                  <a:pt x="881" y="123"/>
                </a:lnTo>
                <a:close/>
                <a:moveTo>
                  <a:pt x="805" y="123"/>
                </a:moveTo>
                <a:lnTo>
                  <a:pt x="758" y="123"/>
                </a:lnTo>
                <a:lnTo>
                  <a:pt x="758" y="76"/>
                </a:lnTo>
                <a:lnTo>
                  <a:pt x="805" y="76"/>
                </a:lnTo>
                <a:lnTo>
                  <a:pt x="805" y="123"/>
                </a:lnTo>
                <a:close/>
                <a:moveTo>
                  <a:pt x="729" y="123"/>
                </a:moveTo>
                <a:lnTo>
                  <a:pt x="682" y="123"/>
                </a:lnTo>
                <a:lnTo>
                  <a:pt x="682" y="76"/>
                </a:lnTo>
                <a:lnTo>
                  <a:pt x="729" y="76"/>
                </a:lnTo>
                <a:lnTo>
                  <a:pt x="729" y="123"/>
                </a:lnTo>
                <a:close/>
                <a:moveTo>
                  <a:pt x="578" y="123"/>
                </a:moveTo>
                <a:lnTo>
                  <a:pt x="530" y="123"/>
                </a:lnTo>
                <a:lnTo>
                  <a:pt x="530" y="76"/>
                </a:lnTo>
                <a:lnTo>
                  <a:pt x="578" y="76"/>
                </a:lnTo>
                <a:lnTo>
                  <a:pt x="578" y="123"/>
                </a:lnTo>
                <a:close/>
                <a:moveTo>
                  <a:pt x="2547" y="48"/>
                </a:moveTo>
                <a:lnTo>
                  <a:pt x="2499" y="48"/>
                </a:lnTo>
                <a:lnTo>
                  <a:pt x="2499" y="0"/>
                </a:lnTo>
                <a:lnTo>
                  <a:pt x="2547" y="0"/>
                </a:lnTo>
                <a:lnTo>
                  <a:pt x="2547" y="48"/>
                </a:lnTo>
                <a:close/>
                <a:moveTo>
                  <a:pt x="2244" y="48"/>
                </a:moveTo>
                <a:lnTo>
                  <a:pt x="2196" y="48"/>
                </a:lnTo>
                <a:lnTo>
                  <a:pt x="2196" y="0"/>
                </a:lnTo>
                <a:lnTo>
                  <a:pt x="2244" y="0"/>
                </a:lnTo>
                <a:lnTo>
                  <a:pt x="2244" y="48"/>
                </a:lnTo>
                <a:close/>
                <a:moveTo>
                  <a:pt x="2168" y="48"/>
                </a:moveTo>
                <a:lnTo>
                  <a:pt x="2121" y="48"/>
                </a:lnTo>
                <a:lnTo>
                  <a:pt x="2121" y="0"/>
                </a:lnTo>
                <a:lnTo>
                  <a:pt x="2168" y="0"/>
                </a:lnTo>
                <a:lnTo>
                  <a:pt x="2168" y="48"/>
                </a:lnTo>
                <a:close/>
                <a:moveTo>
                  <a:pt x="1335" y="48"/>
                </a:moveTo>
                <a:lnTo>
                  <a:pt x="1288" y="48"/>
                </a:lnTo>
                <a:lnTo>
                  <a:pt x="1288" y="0"/>
                </a:lnTo>
                <a:lnTo>
                  <a:pt x="1335" y="0"/>
                </a:lnTo>
                <a:lnTo>
                  <a:pt x="1335" y="48"/>
                </a:lnTo>
                <a:close/>
                <a:moveTo>
                  <a:pt x="1259" y="48"/>
                </a:moveTo>
                <a:lnTo>
                  <a:pt x="1212" y="48"/>
                </a:lnTo>
                <a:lnTo>
                  <a:pt x="1212" y="0"/>
                </a:lnTo>
                <a:lnTo>
                  <a:pt x="1259" y="0"/>
                </a:lnTo>
                <a:lnTo>
                  <a:pt x="1259" y="48"/>
                </a:lnTo>
                <a:close/>
                <a:moveTo>
                  <a:pt x="1184" y="48"/>
                </a:moveTo>
                <a:lnTo>
                  <a:pt x="1136" y="48"/>
                </a:lnTo>
                <a:lnTo>
                  <a:pt x="1136" y="0"/>
                </a:lnTo>
                <a:lnTo>
                  <a:pt x="1184" y="0"/>
                </a:lnTo>
                <a:lnTo>
                  <a:pt x="1184" y="48"/>
                </a:lnTo>
                <a:close/>
                <a:moveTo>
                  <a:pt x="1032" y="48"/>
                </a:moveTo>
                <a:lnTo>
                  <a:pt x="985" y="48"/>
                </a:lnTo>
                <a:lnTo>
                  <a:pt x="985" y="0"/>
                </a:lnTo>
                <a:lnTo>
                  <a:pt x="1032" y="0"/>
                </a:lnTo>
                <a:lnTo>
                  <a:pt x="1032" y="48"/>
                </a:lnTo>
                <a:close/>
                <a:moveTo>
                  <a:pt x="956" y="48"/>
                </a:moveTo>
                <a:lnTo>
                  <a:pt x="909" y="48"/>
                </a:lnTo>
                <a:lnTo>
                  <a:pt x="909" y="0"/>
                </a:lnTo>
                <a:lnTo>
                  <a:pt x="956" y="0"/>
                </a:lnTo>
                <a:lnTo>
                  <a:pt x="956" y="48"/>
                </a:lnTo>
                <a:close/>
                <a:moveTo>
                  <a:pt x="881" y="48"/>
                </a:moveTo>
                <a:lnTo>
                  <a:pt x="833" y="48"/>
                </a:lnTo>
                <a:lnTo>
                  <a:pt x="833" y="0"/>
                </a:lnTo>
                <a:lnTo>
                  <a:pt x="881" y="0"/>
                </a:lnTo>
                <a:lnTo>
                  <a:pt x="881" y="48"/>
                </a:lnTo>
                <a:close/>
                <a:moveTo>
                  <a:pt x="805" y="48"/>
                </a:moveTo>
                <a:lnTo>
                  <a:pt x="758" y="48"/>
                </a:lnTo>
                <a:lnTo>
                  <a:pt x="758" y="0"/>
                </a:lnTo>
                <a:lnTo>
                  <a:pt x="805" y="0"/>
                </a:lnTo>
                <a:lnTo>
                  <a:pt x="805" y="48"/>
                </a:lnTo>
                <a:close/>
              </a:path>
            </a:pathLst>
          </a:cu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TextBox 57"/>
          <p:cNvSpPr txBox="1"/>
          <p:nvPr/>
        </p:nvSpPr>
        <p:spPr bwMode="auto">
          <a:xfrm>
            <a:off x="8059738" y="151923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57"/>
          <p:cNvSpPr txBox="1"/>
          <p:nvPr/>
        </p:nvSpPr>
        <p:spPr bwMode="auto">
          <a:xfrm>
            <a:off x="8059738" y="252888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57"/>
          <p:cNvSpPr txBox="1"/>
          <p:nvPr/>
        </p:nvSpPr>
        <p:spPr bwMode="auto">
          <a:xfrm>
            <a:off x="8059738" y="353853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57"/>
          <p:cNvSpPr txBox="1"/>
          <p:nvPr/>
        </p:nvSpPr>
        <p:spPr bwMode="auto">
          <a:xfrm>
            <a:off x="8059738" y="454818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5" name="文本框 6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椭圆 81"/>
          <p:cNvSpPr/>
          <p:nvPr/>
        </p:nvSpPr>
        <p:spPr>
          <a:xfrm>
            <a:off x="6091238" y="3916363"/>
            <a:ext cx="914400" cy="914400"/>
          </a:xfrm>
          <a:prstGeom prst="ellipse">
            <a:avLst/>
          </a:pr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6886575" y="2905125"/>
            <a:ext cx="914400" cy="914400"/>
          </a:xfrm>
          <a:prstGeom prst="ellipse">
            <a:avLst/>
          </a:pr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7683500" y="4468813"/>
            <a:ext cx="914400" cy="914400"/>
          </a:xfrm>
          <a:prstGeom prst="ellipse">
            <a:avLst/>
          </a:pr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8478838" y="3116263"/>
            <a:ext cx="914400" cy="914400"/>
          </a:xfrm>
          <a:prstGeom prst="ellipse">
            <a:avLst/>
          </a:pr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38" name="椭圆 85"/>
          <p:cNvSpPr>
            <a:spLocks noChangeArrowheads="1"/>
          </p:cNvSpPr>
          <p:nvPr/>
        </p:nvSpPr>
        <p:spPr bwMode="auto">
          <a:xfrm>
            <a:off x="9274175" y="2030413"/>
            <a:ext cx="914400" cy="914400"/>
          </a:xfrm>
          <a:prstGeom prst="ellipse">
            <a:avLst/>
          </a:prstGeom>
          <a:solidFill>
            <a:srgbClr val="A962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/>
            <a:endParaRPr lang="zh-CN" altLang="en-US">
              <a:latin typeface="HelveticaNeueLTPro-Lt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10069513" y="4181475"/>
            <a:ext cx="914400" cy="914400"/>
          </a:xfrm>
          <a:prstGeom prst="ellipse">
            <a:avLst/>
          </a:pr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10864850" y="2905125"/>
            <a:ext cx="914400" cy="914400"/>
          </a:xfrm>
          <a:prstGeom prst="ellipse">
            <a:avLst/>
          </a:prstGeom>
          <a:solidFill>
            <a:srgbClr val="E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89" name="直接连接符 88"/>
          <p:cNvCxnSpPr/>
          <p:nvPr/>
        </p:nvCxnSpPr>
        <p:spPr>
          <a:xfrm>
            <a:off x="6548438" y="0"/>
            <a:ext cx="0" cy="3910013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90" name="直接连接符 89"/>
          <p:cNvCxnSpPr/>
          <p:nvPr/>
        </p:nvCxnSpPr>
        <p:spPr>
          <a:xfrm>
            <a:off x="7343775" y="0"/>
            <a:ext cx="0" cy="2905125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91" name="直接连接符 90"/>
          <p:cNvCxnSpPr/>
          <p:nvPr/>
        </p:nvCxnSpPr>
        <p:spPr>
          <a:xfrm>
            <a:off x="8140700" y="0"/>
            <a:ext cx="0" cy="446405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92" name="直接连接符 91"/>
          <p:cNvCxnSpPr/>
          <p:nvPr/>
        </p:nvCxnSpPr>
        <p:spPr>
          <a:xfrm>
            <a:off x="8936038" y="0"/>
            <a:ext cx="0" cy="3116263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93" name="直接连接符 92"/>
          <p:cNvCxnSpPr/>
          <p:nvPr/>
        </p:nvCxnSpPr>
        <p:spPr>
          <a:xfrm>
            <a:off x="9731375" y="0"/>
            <a:ext cx="0" cy="2030413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94" name="直接连接符 93"/>
          <p:cNvCxnSpPr/>
          <p:nvPr/>
        </p:nvCxnSpPr>
        <p:spPr>
          <a:xfrm>
            <a:off x="10526713" y="0"/>
            <a:ext cx="0" cy="4181475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95" name="直接连接符 94"/>
          <p:cNvCxnSpPr/>
          <p:nvPr/>
        </p:nvCxnSpPr>
        <p:spPr>
          <a:xfrm>
            <a:off x="11345863" y="0"/>
            <a:ext cx="0" cy="2905125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grpSp>
        <p:nvGrpSpPr>
          <p:cNvPr id="96" name="组合 95"/>
          <p:cNvGrpSpPr/>
          <p:nvPr/>
        </p:nvGrpSpPr>
        <p:grpSpPr>
          <a:xfrm>
            <a:off x="7933567" y="4721364"/>
            <a:ext cx="402797" cy="360000"/>
            <a:chOff x="1730152" y="3478601"/>
            <a:chExt cx="402797" cy="360000"/>
          </a:xfrm>
          <a:solidFill>
            <a:schemeClr val="bg1"/>
          </a:solidFill>
        </p:grpSpPr>
        <p:sp>
          <p:nvSpPr>
            <p:cNvPr id="97" name="Freeform 5"/>
            <p:cNvSpPr>
              <a:spLocks/>
            </p:cNvSpPr>
            <p:nvPr/>
          </p:nvSpPr>
          <p:spPr bwMode="auto">
            <a:xfrm>
              <a:off x="1960082" y="3556643"/>
              <a:ext cx="172867" cy="171189"/>
            </a:xfrm>
            <a:custGeom>
              <a:avLst/>
              <a:gdLst>
                <a:gd name="T0" fmla="*/ 81 w 86"/>
                <a:gd name="T1" fmla="*/ 34 h 85"/>
                <a:gd name="T2" fmla="*/ 51 w 86"/>
                <a:gd name="T3" fmla="*/ 34 h 85"/>
                <a:gd name="T4" fmla="*/ 51 w 86"/>
                <a:gd name="T5" fmla="*/ 4 h 85"/>
                <a:gd name="T6" fmla="*/ 47 w 86"/>
                <a:gd name="T7" fmla="*/ 0 h 85"/>
                <a:gd name="T8" fmla="*/ 39 w 86"/>
                <a:gd name="T9" fmla="*/ 0 h 85"/>
                <a:gd name="T10" fmla="*/ 35 w 86"/>
                <a:gd name="T11" fmla="*/ 4 h 85"/>
                <a:gd name="T12" fmla="*/ 35 w 86"/>
                <a:gd name="T13" fmla="*/ 34 h 85"/>
                <a:gd name="T14" fmla="*/ 5 w 86"/>
                <a:gd name="T15" fmla="*/ 34 h 85"/>
                <a:gd name="T16" fmla="*/ 0 w 86"/>
                <a:gd name="T17" fmla="*/ 38 h 85"/>
                <a:gd name="T18" fmla="*/ 0 w 86"/>
                <a:gd name="T19" fmla="*/ 47 h 85"/>
                <a:gd name="T20" fmla="*/ 5 w 86"/>
                <a:gd name="T21" fmla="*/ 51 h 85"/>
                <a:gd name="T22" fmla="*/ 35 w 86"/>
                <a:gd name="T23" fmla="*/ 51 h 85"/>
                <a:gd name="T24" fmla="*/ 35 w 86"/>
                <a:gd name="T25" fmla="*/ 81 h 85"/>
                <a:gd name="T26" fmla="*/ 39 w 86"/>
                <a:gd name="T27" fmla="*/ 85 h 85"/>
                <a:gd name="T28" fmla="*/ 47 w 86"/>
                <a:gd name="T29" fmla="*/ 85 h 85"/>
                <a:gd name="T30" fmla="*/ 51 w 86"/>
                <a:gd name="T31" fmla="*/ 81 h 85"/>
                <a:gd name="T32" fmla="*/ 51 w 86"/>
                <a:gd name="T33" fmla="*/ 51 h 85"/>
                <a:gd name="T34" fmla="*/ 81 w 86"/>
                <a:gd name="T35" fmla="*/ 51 h 85"/>
                <a:gd name="T36" fmla="*/ 86 w 86"/>
                <a:gd name="T37" fmla="*/ 47 h 85"/>
                <a:gd name="T38" fmla="*/ 86 w 86"/>
                <a:gd name="T39" fmla="*/ 38 h 85"/>
                <a:gd name="T40" fmla="*/ 81 w 86"/>
                <a:gd name="T41" fmla="*/ 3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6" h="85">
                  <a:moveTo>
                    <a:pt x="81" y="34"/>
                  </a:moveTo>
                  <a:cubicBezTo>
                    <a:pt x="51" y="34"/>
                    <a:pt x="51" y="34"/>
                    <a:pt x="51" y="3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2"/>
                    <a:pt x="50" y="0"/>
                    <a:pt x="4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5" y="2"/>
                    <a:pt x="35" y="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2" y="34"/>
                    <a:pt x="0" y="36"/>
                    <a:pt x="0" y="3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83"/>
                    <a:pt x="36" y="85"/>
                    <a:pt x="39" y="85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50" y="85"/>
                    <a:pt x="51" y="83"/>
                    <a:pt x="51" y="8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4" y="51"/>
                    <a:pt x="86" y="49"/>
                    <a:pt x="86" y="47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6" y="36"/>
                    <a:pt x="84" y="34"/>
                    <a:pt x="81" y="3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  <p:sp>
          <p:nvSpPr>
            <p:cNvPr id="98" name="Freeform 6"/>
            <p:cNvSpPr>
              <a:spLocks noEditPoints="1"/>
            </p:cNvSpPr>
            <p:nvPr/>
          </p:nvSpPr>
          <p:spPr bwMode="auto">
            <a:xfrm>
              <a:off x="1730152" y="3478601"/>
              <a:ext cx="240000" cy="360000"/>
            </a:xfrm>
            <a:custGeom>
              <a:avLst/>
              <a:gdLst>
                <a:gd name="T0" fmla="*/ 95 w 119"/>
                <a:gd name="T1" fmla="*/ 99 h 179"/>
                <a:gd name="T2" fmla="*/ 82 w 119"/>
                <a:gd name="T3" fmla="*/ 86 h 179"/>
                <a:gd name="T4" fmla="*/ 91 w 119"/>
                <a:gd name="T5" fmla="*/ 74 h 179"/>
                <a:gd name="T6" fmla="*/ 107 w 119"/>
                <a:gd name="T7" fmla="*/ 44 h 179"/>
                <a:gd name="T8" fmla="*/ 99 w 119"/>
                <a:gd name="T9" fmla="*/ 17 h 179"/>
                <a:gd name="T10" fmla="*/ 103 w 119"/>
                <a:gd name="T11" fmla="*/ 17 h 179"/>
                <a:gd name="T12" fmla="*/ 105 w 119"/>
                <a:gd name="T13" fmla="*/ 16 h 179"/>
                <a:gd name="T14" fmla="*/ 117 w 119"/>
                <a:gd name="T15" fmla="*/ 8 h 179"/>
                <a:gd name="T16" fmla="*/ 119 w 119"/>
                <a:gd name="T17" fmla="*/ 3 h 179"/>
                <a:gd name="T18" fmla="*/ 115 w 119"/>
                <a:gd name="T19" fmla="*/ 0 h 179"/>
                <a:gd name="T20" fmla="*/ 62 w 119"/>
                <a:gd name="T21" fmla="*/ 0 h 179"/>
                <a:gd name="T22" fmla="*/ 45 w 119"/>
                <a:gd name="T23" fmla="*/ 3 h 179"/>
                <a:gd name="T24" fmla="*/ 12 w 119"/>
                <a:gd name="T25" fmla="*/ 43 h 179"/>
                <a:gd name="T26" fmla="*/ 55 w 119"/>
                <a:gd name="T27" fmla="*/ 86 h 179"/>
                <a:gd name="T28" fmla="*/ 54 w 119"/>
                <a:gd name="T29" fmla="*/ 91 h 179"/>
                <a:gd name="T30" fmla="*/ 57 w 119"/>
                <a:gd name="T31" fmla="*/ 102 h 179"/>
                <a:gd name="T32" fmla="*/ 56 w 119"/>
                <a:gd name="T33" fmla="*/ 102 h 179"/>
                <a:gd name="T34" fmla="*/ 4 w 119"/>
                <a:gd name="T35" fmla="*/ 131 h 179"/>
                <a:gd name="T36" fmla="*/ 0 w 119"/>
                <a:gd name="T37" fmla="*/ 144 h 179"/>
                <a:gd name="T38" fmla="*/ 4 w 119"/>
                <a:gd name="T39" fmla="*/ 157 h 179"/>
                <a:gd name="T40" fmla="*/ 34 w 119"/>
                <a:gd name="T41" fmla="*/ 176 h 179"/>
                <a:gd name="T42" fmla="*/ 59 w 119"/>
                <a:gd name="T43" fmla="*/ 179 h 179"/>
                <a:gd name="T44" fmla="*/ 80 w 119"/>
                <a:gd name="T45" fmla="*/ 176 h 179"/>
                <a:gd name="T46" fmla="*/ 115 w 119"/>
                <a:gd name="T47" fmla="*/ 137 h 179"/>
                <a:gd name="T48" fmla="*/ 95 w 119"/>
                <a:gd name="T49" fmla="*/ 99 h 179"/>
                <a:gd name="T50" fmla="*/ 28 w 119"/>
                <a:gd name="T51" fmla="*/ 138 h 179"/>
                <a:gd name="T52" fmla="*/ 62 w 119"/>
                <a:gd name="T53" fmla="*/ 115 h 179"/>
                <a:gd name="T54" fmla="*/ 62 w 119"/>
                <a:gd name="T55" fmla="*/ 115 h 179"/>
                <a:gd name="T56" fmla="*/ 73 w 119"/>
                <a:gd name="T57" fmla="*/ 117 h 179"/>
                <a:gd name="T58" fmla="*/ 77 w 119"/>
                <a:gd name="T59" fmla="*/ 119 h 179"/>
                <a:gd name="T60" fmla="*/ 92 w 119"/>
                <a:gd name="T61" fmla="*/ 135 h 179"/>
                <a:gd name="T62" fmla="*/ 93 w 119"/>
                <a:gd name="T63" fmla="*/ 139 h 179"/>
                <a:gd name="T64" fmla="*/ 59 w 119"/>
                <a:gd name="T65" fmla="*/ 163 h 179"/>
                <a:gd name="T66" fmla="*/ 28 w 119"/>
                <a:gd name="T67" fmla="*/ 138 h 179"/>
                <a:gd name="T68" fmla="*/ 44 w 119"/>
                <a:gd name="T69" fmla="*/ 21 h 179"/>
                <a:gd name="T70" fmla="*/ 55 w 119"/>
                <a:gd name="T71" fmla="*/ 16 h 179"/>
                <a:gd name="T72" fmla="*/ 55 w 119"/>
                <a:gd name="T73" fmla="*/ 16 h 179"/>
                <a:gd name="T74" fmla="*/ 80 w 119"/>
                <a:gd name="T75" fmla="*/ 45 h 179"/>
                <a:gd name="T76" fmla="*/ 75 w 119"/>
                <a:gd name="T77" fmla="*/ 67 h 179"/>
                <a:gd name="T78" fmla="*/ 64 w 119"/>
                <a:gd name="T79" fmla="*/ 72 h 179"/>
                <a:gd name="T80" fmla="*/ 64 w 119"/>
                <a:gd name="T81" fmla="*/ 72 h 179"/>
                <a:gd name="T82" fmla="*/ 64 w 119"/>
                <a:gd name="T83" fmla="*/ 72 h 179"/>
                <a:gd name="T84" fmla="*/ 39 w 119"/>
                <a:gd name="T85" fmla="*/ 43 h 179"/>
                <a:gd name="T86" fmla="*/ 44 w 119"/>
                <a:gd name="T87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9" h="179">
                  <a:moveTo>
                    <a:pt x="95" y="99"/>
                  </a:moveTo>
                  <a:cubicBezTo>
                    <a:pt x="88" y="95"/>
                    <a:pt x="82" y="88"/>
                    <a:pt x="82" y="86"/>
                  </a:cubicBezTo>
                  <a:cubicBezTo>
                    <a:pt x="82" y="83"/>
                    <a:pt x="83" y="81"/>
                    <a:pt x="91" y="74"/>
                  </a:cubicBezTo>
                  <a:cubicBezTo>
                    <a:pt x="102" y="66"/>
                    <a:pt x="107" y="55"/>
                    <a:pt x="107" y="44"/>
                  </a:cubicBezTo>
                  <a:cubicBezTo>
                    <a:pt x="107" y="33"/>
                    <a:pt x="104" y="24"/>
                    <a:pt x="99" y="17"/>
                  </a:cubicBezTo>
                  <a:cubicBezTo>
                    <a:pt x="103" y="17"/>
                    <a:pt x="103" y="17"/>
                    <a:pt x="103" y="17"/>
                  </a:cubicBezTo>
                  <a:cubicBezTo>
                    <a:pt x="104" y="17"/>
                    <a:pt x="105" y="17"/>
                    <a:pt x="105" y="16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9" y="7"/>
                    <a:pt x="119" y="5"/>
                    <a:pt x="119" y="3"/>
                  </a:cubicBezTo>
                  <a:cubicBezTo>
                    <a:pt x="118" y="2"/>
                    <a:pt x="117" y="0"/>
                    <a:pt x="11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6" y="0"/>
                    <a:pt x="50" y="1"/>
                    <a:pt x="45" y="3"/>
                  </a:cubicBezTo>
                  <a:cubicBezTo>
                    <a:pt x="25" y="10"/>
                    <a:pt x="12" y="26"/>
                    <a:pt x="12" y="43"/>
                  </a:cubicBezTo>
                  <a:cubicBezTo>
                    <a:pt x="12" y="67"/>
                    <a:pt x="30" y="85"/>
                    <a:pt x="55" y="86"/>
                  </a:cubicBezTo>
                  <a:cubicBezTo>
                    <a:pt x="55" y="88"/>
                    <a:pt x="54" y="90"/>
                    <a:pt x="54" y="91"/>
                  </a:cubicBezTo>
                  <a:cubicBezTo>
                    <a:pt x="54" y="95"/>
                    <a:pt x="55" y="99"/>
                    <a:pt x="57" y="102"/>
                  </a:cubicBezTo>
                  <a:cubicBezTo>
                    <a:pt x="57" y="102"/>
                    <a:pt x="57" y="102"/>
                    <a:pt x="56" y="102"/>
                  </a:cubicBezTo>
                  <a:cubicBezTo>
                    <a:pt x="33" y="102"/>
                    <a:pt x="12" y="113"/>
                    <a:pt x="4" y="131"/>
                  </a:cubicBezTo>
                  <a:cubicBezTo>
                    <a:pt x="1" y="135"/>
                    <a:pt x="0" y="140"/>
                    <a:pt x="0" y="144"/>
                  </a:cubicBezTo>
                  <a:cubicBezTo>
                    <a:pt x="0" y="148"/>
                    <a:pt x="1" y="153"/>
                    <a:pt x="4" y="157"/>
                  </a:cubicBezTo>
                  <a:cubicBezTo>
                    <a:pt x="9" y="166"/>
                    <a:pt x="20" y="173"/>
                    <a:pt x="34" y="176"/>
                  </a:cubicBezTo>
                  <a:cubicBezTo>
                    <a:pt x="42" y="178"/>
                    <a:pt x="50" y="179"/>
                    <a:pt x="59" y="179"/>
                  </a:cubicBezTo>
                  <a:cubicBezTo>
                    <a:pt x="66" y="179"/>
                    <a:pt x="74" y="178"/>
                    <a:pt x="80" y="176"/>
                  </a:cubicBezTo>
                  <a:cubicBezTo>
                    <a:pt x="101" y="170"/>
                    <a:pt x="115" y="155"/>
                    <a:pt x="115" y="137"/>
                  </a:cubicBezTo>
                  <a:cubicBezTo>
                    <a:pt x="115" y="120"/>
                    <a:pt x="109" y="110"/>
                    <a:pt x="95" y="99"/>
                  </a:cubicBezTo>
                  <a:close/>
                  <a:moveTo>
                    <a:pt x="28" y="138"/>
                  </a:moveTo>
                  <a:cubicBezTo>
                    <a:pt x="28" y="126"/>
                    <a:pt x="44" y="115"/>
                    <a:pt x="62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6" y="115"/>
                    <a:pt x="70" y="116"/>
                    <a:pt x="73" y="117"/>
                  </a:cubicBezTo>
                  <a:cubicBezTo>
                    <a:pt x="75" y="118"/>
                    <a:pt x="76" y="119"/>
                    <a:pt x="77" y="119"/>
                  </a:cubicBezTo>
                  <a:cubicBezTo>
                    <a:pt x="85" y="125"/>
                    <a:pt x="91" y="129"/>
                    <a:pt x="92" y="135"/>
                  </a:cubicBezTo>
                  <a:cubicBezTo>
                    <a:pt x="93" y="136"/>
                    <a:pt x="93" y="138"/>
                    <a:pt x="93" y="139"/>
                  </a:cubicBezTo>
                  <a:cubicBezTo>
                    <a:pt x="93" y="155"/>
                    <a:pt x="81" y="163"/>
                    <a:pt x="59" y="163"/>
                  </a:cubicBezTo>
                  <a:cubicBezTo>
                    <a:pt x="41" y="163"/>
                    <a:pt x="28" y="152"/>
                    <a:pt x="28" y="138"/>
                  </a:cubicBezTo>
                  <a:close/>
                  <a:moveTo>
                    <a:pt x="44" y="21"/>
                  </a:moveTo>
                  <a:cubicBezTo>
                    <a:pt x="47" y="18"/>
                    <a:pt x="51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67" y="16"/>
                    <a:pt x="78" y="30"/>
                    <a:pt x="80" y="45"/>
                  </a:cubicBezTo>
                  <a:cubicBezTo>
                    <a:pt x="81" y="54"/>
                    <a:pt x="79" y="62"/>
                    <a:pt x="75" y="67"/>
                  </a:cubicBezTo>
                  <a:cubicBezTo>
                    <a:pt x="72" y="70"/>
                    <a:pt x="68" y="72"/>
                    <a:pt x="64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53" y="72"/>
                    <a:pt x="41" y="58"/>
                    <a:pt x="39" y="43"/>
                  </a:cubicBezTo>
                  <a:cubicBezTo>
                    <a:pt x="38" y="34"/>
                    <a:pt x="40" y="26"/>
                    <a:pt x="44" y="2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</p:grpSp>
      <p:sp>
        <p:nvSpPr>
          <p:cNvPr id="18449" name="Freeform 16"/>
          <p:cNvSpPr>
            <a:spLocks noChangeAspect="1"/>
          </p:cNvSpPr>
          <p:nvPr/>
        </p:nvSpPr>
        <p:spPr bwMode="auto">
          <a:xfrm>
            <a:off x="11101388" y="3176588"/>
            <a:ext cx="441325" cy="360362"/>
          </a:xfrm>
          <a:custGeom>
            <a:avLst/>
            <a:gdLst>
              <a:gd name="T0" fmla="*/ 2147483647 w 197"/>
              <a:gd name="T1" fmla="*/ 2147483647 h 160"/>
              <a:gd name="T2" fmla="*/ 2147483647 w 197"/>
              <a:gd name="T3" fmla="*/ 2147483647 h 160"/>
              <a:gd name="T4" fmla="*/ 2147483647 w 197"/>
              <a:gd name="T5" fmla="*/ 2147483647 h 160"/>
              <a:gd name="T6" fmla="*/ 2147483647 w 197"/>
              <a:gd name="T7" fmla="*/ 2147483647 h 160"/>
              <a:gd name="T8" fmla="*/ 2147483647 w 197"/>
              <a:gd name="T9" fmla="*/ 0 h 160"/>
              <a:gd name="T10" fmla="*/ 2147483647 w 197"/>
              <a:gd name="T11" fmla="*/ 2147483647 h 160"/>
              <a:gd name="T12" fmla="*/ 2147483647 w 197"/>
              <a:gd name="T13" fmla="*/ 2147483647 h 160"/>
              <a:gd name="T14" fmla="*/ 2147483647 w 197"/>
              <a:gd name="T15" fmla="*/ 2147483647 h 160"/>
              <a:gd name="T16" fmla="*/ 2147483647 w 197"/>
              <a:gd name="T17" fmla="*/ 2147483647 h 160"/>
              <a:gd name="T18" fmla="*/ 2147483647 w 197"/>
              <a:gd name="T19" fmla="*/ 2147483647 h 160"/>
              <a:gd name="T20" fmla="*/ 2147483647 w 197"/>
              <a:gd name="T21" fmla="*/ 2147483647 h 160"/>
              <a:gd name="T22" fmla="*/ 2147483647 w 197"/>
              <a:gd name="T23" fmla="*/ 2147483647 h 160"/>
              <a:gd name="T24" fmla="*/ 2147483647 w 197"/>
              <a:gd name="T25" fmla="*/ 2147483647 h 160"/>
              <a:gd name="T26" fmla="*/ 2147483647 w 197"/>
              <a:gd name="T27" fmla="*/ 2147483647 h 160"/>
              <a:gd name="T28" fmla="*/ 2147483647 w 197"/>
              <a:gd name="T29" fmla="*/ 2147483647 h 160"/>
              <a:gd name="T30" fmla="*/ 2147483647 w 197"/>
              <a:gd name="T31" fmla="*/ 2147483647 h 160"/>
              <a:gd name="T32" fmla="*/ 2147483647 w 197"/>
              <a:gd name="T33" fmla="*/ 2147483647 h 160"/>
              <a:gd name="T34" fmla="*/ 0 w 197"/>
              <a:gd name="T35" fmla="*/ 2147483647 h 160"/>
              <a:gd name="T36" fmla="*/ 2147483647 w 197"/>
              <a:gd name="T37" fmla="*/ 2147483647 h 160"/>
              <a:gd name="T38" fmla="*/ 2147483647 w 197"/>
              <a:gd name="T39" fmla="*/ 2147483647 h 160"/>
              <a:gd name="T40" fmla="*/ 2147483647 w 197"/>
              <a:gd name="T41" fmla="*/ 2147483647 h 160"/>
              <a:gd name="T42" fmla="*/ 2147483647 w 197"/>
              <a:gd name="T43" fmla="*/ 2147483647 h 16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97" h="160">
                <a:moveTo>
                  <a:pt x="197" y="19"/>
                </a:moveTo>
                <a:cubicBezTo>
                  <a:pt x="190" y="22"/>
                  <a:pt x="182" y="24"/>
                  <a:pt x="174" y="25"/>
                </a:cubicBezTo>
                <a:cubicBezTo>
                  <a:pt x="182" y="20"/>
                  <a:pt x="189" y="12"/>
                  <a:pt x="192" y="3"/>
                </a:cubicBezTo>
                <a:cubicBezTo>
                  <a:pt x="184" y="8"/>
                  <a:pt x="175" y="11"/>
                  <a:pt x="166" y="13"/>
                </a:cubicBezTo>
                <a:cubicBezTo>
                  <a:pt x="158" y="5"/>
                  <a:pt x="148" y="0"/>
                  <a:pt x="136" y="0"/>
                </a:cubicBezTo>
                <a:cubicBezTo>
                  <a:pt x="114" y="0"/>
                  <a:pt x="96" y="18"/>
                  <a:pt x="96" y="40"/>
                </a:cubicBezTo>
                <a:cubicBezTo>
                  <a:pt x="96" y="44"/>
                  <a:pt x="96" y="47"/>
                  <a:pt x="97" y="50"/>
                </a:cubicBezTo>
                <a:cubicBezTo>
                  <a:pt x="63" y="48"/>
                  <a:pt x="34" y="32"/>
                  <a:pt x="14" y="7"/>
                </a:cubicBezTo>
                <a:cubicBezTo>
                  <a:pt x="10" y="13"/>
                  <a:pt x="8" y="20"/>
                  <a:pt x="8" y="28"/>
                </a:cubicBezTo>
                <a:cubicBezTo>
                  <a:pt x="8" y="42"/>
                  <a:pt x="15" y="54"/>
                  <a:pt x="26" y="61"/>
                </a:cubicBezTo>
                <a:cubicBezTo>
                  <a:pt x="20" y="61"/>
                  <a:pt x="13" y="59"/>
                  <a:pt x="8" y="56"/>
                </a:cubicBezTo>
                <a:cubicBezTo>
                  <a:pt x="8" y="56"/>
                  <a:pt x="8" y="57"/>
                  <a:pt x="8" y="57"/>
                </a:cubicBezTo>
                <a:cubicBezTo>
                  <a:pt x="8" y="76"/>
                  <a:pt x="22" y="93"/>
                  <a:pt x="40" y="96"/>
                </a:cubicBezTo>
                <a:cubicBezTo>
                  <a:pt x="37" y="97"/>
                  <a:pt x="33" y="98"/>
                  <a:pt x="30" y="98"/>
                </a:cubicBezTo>
                <a:cubicBezTo>
                  <a:pt x="27" y="98"/>
                  <a:pt x="24" y="98"/>
                  <a:pt x="22" y="97"/>
                </a:cubicBezTo>
                <a:cubicBezTo>
                  <a:pt x="27" y="113"/>
                  <a:pt x="42" y="125"/>
                  <a:pt x="60" y="125"/>
                </a:cubicBezTo>
                <a:cubicBezTo>
                  <a:pt x="46" y="136"/>
                  <a:pt x="29" y="142"/>
                  <a:pt x="10" y="142"/>
                </a:cubicBezTo>
                <a:cubicBezTo>
                  <a:pt x="6" y="142"/>
                  <a:pt x="3" y="142"/>
                  <a:pt x="0" y="142"/>
                </a:cubicBezTo>
                <a:cubicBezTo>
                  <a:pt x="18" y="153"/>
                  <a:pt x="39" y="160"/>
                  <a:pt x="62" y="160"/>
                </a:cubicBezTo>
                <a:cubicBezTo>
                  <a:pt x="136" y="160"/>
                  <a:pt x="177" y="98"/>
                  <a:pt x="177" y="45"/>
                </a:cubicBezTo>
                <a:cubicBezTo>
                  <a:pt x="177" y="43"/>
                  <a:pt x="177" y="42"/>
                  <a:pt x="177" y="40"/>
                </a:cubicBezTo>
                <a:cubicBezTo>
                  <a:pt x="185" y="34"/>
                  <a:pt x="192" y="27"/>
                  <a:pt x="197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0" name="Freeform 24"/>
          <p:cNvSpPr>
            <a:spLocks noChangeAspect="1"/>
          </p:cNvSpPr>
          <p:nvPr/>
        </p:nvSpPr>
        <p:spPr bwMode="auto">
          <a:xfrm>
            <a:off x="7259638" y="3203575"/>
            <a:ext cx="169862" cy="360363"/>
          </a:xfrm>
          <a:custGeom>
            <a:avLst/>
            <a:gdLst>
              <a:gd name="T0" fmla="*/ 2147483647 w 89"/>
              <a:gd name="T1" fmla="*/ 2147483647 h 193"/>
              <a:gd name="T2" fmla="*/ 2147483647 w 89"/>
              <a:gd name="T3" fmla="*/ 2147483647 h 193"/>
              <a:gd name="T4" fmla="*/ 2147483647 w 89"/>
              <a:gd name="T5" fmla="*/ 2147483647 h 193"/>
              <a:gd name="T6" fmla="*/ 2147483647 w 89"/>
              <a:gd name="T7" fmla="*/ 2147483647 h 193"/>
              <a:gd name="T8" fmla="*/ 2147483647 w 89"/>
              <a:gd name="T9" fmla="*/ 2147483647 h 193"/>
              <a:gd name="T10" fmla="*/ 2147483647 w 89"/>
              <a:gd name="T11" fmla="*/ 0 h 193"/>
              <a:gd name="T12" fmla="*/ 2147483647 w 89"/>
              <a:gd name="T13" fmla="*/ 0 h 193"/>
              <a:gd name="T14" fmla="*/ 2147483647 w 89"/>
              <a:gd name="T15" fmla="*/ 2147483647 h 193"/>
              <a:gd name="T16" fmla="*/ 2147483647 w 89"/>
              <a:gd name="T17" fmla="*/ 2147483647 h 193"/>
              <a:gd name="T18" fmla="*/ 0 w 89"/>
              <a:gd name="T19" fmla="*/ 2147483647 h 193"/>
              <a:gd name="T20" fmla="*/ 0 w 89"/>
              <a:gd name="T21" fmla="*/ 2147483647 h 193"/>
              <a:gd name="T22" fmla="*/ 2147483647 w 89"/>
              <a:gd name="T23" fmla="*/ 2147483647 h 193"/>
              <a:gd name="T24" fmla="*/ 2147483647 w 89"/>
              <a:gd name="T25" fmla="*/ 2147483647 h 193"/>
              <a:gd name="T26" fmla="*/ 2147483647 w 89"/>
              <a:gd name="T27" fmla="*/ 2147483647 h 193"/>
              <a:gd name="T28" fmla="*/ 2147483647 w 89"/>
              <a:gd name="T29" fmla="*/ 2147483647 h 193"/>
              <a:gd name="T30" fmla="*/ 2147483647 w 89"/>
              <a:gd name="T31" fmla="*/ 2147483647 h 193"/>
              <a:gd name="T32" fmla="*/ 2147483647 w 89"/>
              <a:gd name="T33" fmla="*/ 2147483647 h 19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89" h="193">
                <a:moveTo>
                  <a:pt x="89" y="63"/>
                </a:moveTo>
                <a:cubicBezTo>
                  <a:pt x="59" y="63"/>
                  <a:pt x="59" y="63"/>
                  <a:pt x="59" y="63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35"/>
                  <a:pt x="64" y="33"/>
                  <a:pt x="67" y="33"/>
                </a:cubicBezTo>
                <a:cubicBezTo>
                  <a:pt x="71" y="33"/>
                  <a:pt x="89" y="33"/>
                  <a:pt x="89" y="33"/>
                </a:cubicBezTo>
                <a:cubicBezTo>
                  <a:pt x="89" y="0"/>
                  <a:pt x="89" y="0"/>
                  <a:pt x="8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26" y="0"/>
                  <a:pt x="19" y="25"/>
                  <a:pt x="19" y="40"/>
                </a:cubicBezTo>
                <a:cubicBezTo>
                  <a:pt x="19" y="63"/>
                  <a:pt x="19" y="63"/>
                  <a:pt x="19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97"/>
                  <a:pt x="0" y="97"/>
                  <a:pt x="0" y="97"/>
                </a:cubicBezTo>
                <a:cubicBezTo>
                  <a:pt x="19" y="97"/>
                  <a:pt x="19" y="97"/>
                  <a:pt x="19" y="97"/>
                </a:cubicBezTo>
                <a:cubicBezTo>
                  <a:pt x="19" y="140"/>
                  <a:pt x="19" y="193"/>
                  <a:pt x="19" y="193"/>
                </a:cubicBezTo>
                <a:cubicBezTo>
                  <a:pt x="59" y="193"/>
                  <a:pt x="59" y="193"/>
                  <a:pt x="59" y="193"/>
                </a:cubicBezTo>
                <a:cubicBezTo>
                  <a:pt x="59" y="193"/>
                  <a:pt x="59" y="140"/>
                  <a:pt x="59" y="97"/>
                </a:cubicBezTo>
                <a:cubicBezTo>
                  <a:pt x="86" y="97"/>
                  <a:pt x="86" y="97"/>
                  <a:pt x="86" y="97"/>
                </a:cubicBezTo>
                <a:lnTo>
                  <a:pt x="89" y="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1" name="Freeform 36"/>
          <p:cNvSpPr>
            <a:spLocks noChangeAspect="1"/>
          </p:cNvSpPr>
          <p:nvPr/>
        </p:nvSpPr>
        <p:spPr bwMode="auto">
          <a:xfrm>
            <a:off x="10312400" y="4397375"/>
            <a:ext cx="420688" cy="539750"/>
          </a:xfrm>
          <a:custGeom>
            <a:avLst/>
            <a:gdLst>
              <a:gd name="T0" fmla="*/ 2147483647 w 155"/>
              <a:gd name="T1" fmla="*/ 0 h 200"/>
              <a:gd name="T2" fmla="*/ 0 w 155"/>
              <a:gd name="T3" fmla="*/ 2147483647 h 200"/>
              <a:gd name="T4" fmla="*/ 2147483647 w 155"/>
              <a:gd name="T5" fmla="*/ 2147483647 h 200"/>
              <a:gd name="T6" fmla="*/ 2147483647 w 155"/>
              <a:gd name="T7" fmla="*/ 2147483647 h 200"/>
              <a:gd name="T8" fmla="*/ 2147483647 w 155"/>
              <a:gd name="T9" fmla="*/ 2147483647 h 200"/>
              <a:gd name="T10" fmla="*/ 2147483647 w 155"/>
              <a:gd name="T11" fmla="*/ 2147483647 h 200"/>
              <a:gd name="T12" fmla="*/ 2147483647 w 155"/>
              <a:gd name="T13" fmla="*/ 2147483647 h 200"/>
              <a:gd name="T14" fmla="*/ 2147483647 w 155"/>
              <a:gd name="T15" fmla="*/ 2147483647 h 200"/>
              <a:gd name="T16" fmla="*/ 2147483647 w 155"/>
              <a:gd name="T17" fmla="*/ 2147483647 h 200"/>
              <a:gd name="T18" fmla="*/ 2147483647 w 155"/>
              <a:gd name="T19" fmla="*/ 2147483647 h 200"/>
              <a:gd name="T20" fmla="*/ 2147483647 w 155"/>
              <a:gd name="T21" fmla="*/ 2147483647 h 200"/>
              <a:gd name="T22" fmla="*/ 2147483647 w 155"/>
              <a:gd name="T23" fmla="*/ 2147483647 h 200"/>
              <a:gd name="T24" fmla="*/ 2147483647 w 155"/>
              <a:gd name="T25" fmla="*/ 2147483647 h 200"/>
              <a:gd name="T26" fmla="*/ 2147483647 w 155"/>
              <a:gd name="T27" fmla="*/ 2147483647 h 200"/>
              <a:gd name="T28" fmla="*/ 2147483647 w 155"/>
              <a:gd name="T29" fmla="*/ 2147483647 h 200"/>
              <a:gd name="T30" fmla="*/ 2147483647 w 155"/>
              <a:gd name="T31" fmla="*/ 2147483647 h 200"/>
              <a:gd name="T32" fmla="*/ 2147483647 w 155"/>
              <a:gd name="T33" fmla="*/ 2147483647 h 200"/>
              <a:gd name="T34" fmla="*/ 2147483647 w 155"/>
              <a:gd name="T35" fmla="*/ 2147483647 h 200"/>
              <a:gd name="T36" fmla="*/ 2147483647 w 155"/>
              <a:gd name="T37" fmla="*/ 2147483647 h 200"/>
              <a:gd name="T38" fmla="*/ 2147483647 w 155"/>
              <a:gd name="T39" fmla="*/ 2147483647 h 200"/>
              <a:gd name="T40" fmla="*/ 2147483647 w 155"/>
              <a:gd name="T41" fmla="*/ 2147483647 h 200"/>
              <a:gd name="T42" fmla="*/ 2147483647 w 155"/>
              <a:gd name="T43" fmla="*/ 2147483647 h 200"/>
              <a:gd name="T44" fmla="*/ 2147483647 w 155"/>
              <a:gd name="T45" fmla="*/ 0 h 20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55" h="200">
                <a:moveTo>
                  <a:pt x="82" y="0"/>
                </a:moveTo>
                <a:cubicBezTo>
                  <a:pt x="28" y="0"/>
                  <a:pt x="0" y="39"/>
                  <a:pt x="0" y="72"/>
                </a:cubicBezTo>
                <a:cubicBezTo>
                  <a:pt x="0" y="91"/>
                  <a:pt x="8" y="109"/>
                  <a:pt x="24" y="115"/>
                </a:cubicBezTo>
                <a:cubicBezTo>
                  <a:pt x="26" y="116"/>
                  <a:pt x="29" y="115"/>
                  <a:pt x="30" y="112"/>
                </a:cubicBezTo>
                <a:cubicBezTo>
                  <a:pt x="30" y="110"/>
                  <a:pt x="31" y="105"/>
                  <a:pt x="32" y="103"/>
                </a:cubicBezTo>
                <a:cubicBezTo>
                  <a:pt x="33" y="100"/>
                  <a:pt x="32" y="99"/>
                  <a:pt x="30" y="97"/>
                </a:cubicBezTo>
                <a:cubicBezTo>
                  <a:pt x="26" y="91"/>
                  <a:pt x="23" y="84"/>
                  <a:pt x="23" y="74"/>
                </a:cubicBezTo>
                <a:cubicBezTo>
                  <a:pt x="23" y="45"/>
                  <a:pt x="44" y="20"/>
                  <a:pt x="79" y="20"/>
                </a:cubicBezTo>
                <a:cubicBezTo>
                  <a:pt x="110" y="20"/>
                  <a:pt x="127" y="38"/>
                  <a:pt x="127" y="63"/>
                </a:cubicBezTo>
                <a:cubicBezTo>
                  <a:pt x="127" y="96"/>
                  <a:pt x="112" y="124"/>
                  <a:pt x="90" y="124"/>
                </a:cubicBezTo>
                <a:cubicBezTo>
                  <a:pt x="78" y="124"/>
                  <a:pt x="69" y="114"/>
                  <a:pt x="72" y="102"/>
                </a:cubicBezTo>
                <a:cubicBezTo>
                  <a:pt x="76" y="88"/>
                  <a:pt x="82" y="72"/>
                  <a:pt x="82" y="62"/>
                </a:cubicBezTo>
                <a:cubicBezTo>
                  <a:pt x="82" y="52"/>
                  <a:pt x="77" y="44"/>
                  <a:pt x="67" y="44"/>
                </a:cubicBezTo>
                <a:cubicBezTo>
                  <a:pt x="55" y="44"/>
                  <a:pt x="45" y="57"/>
                  <a:pt x="45" y="74"/>
                </a:cubicBezTo>
                <a:cubicBezTo>
                  <a:pt x="45" y="85"/>
                  <a:pt x="49" y="92"/>
                  <a:pt x="49" y="92"/>
                </a:cubicBezTo>
                <a:cubicBezTo>
                  <a:pt x="49" y="92"/>
                  <a:pt x="36" y="145"/>
                  <a:pt x="34" y="155"/>
                </a:cubicBezTo>
                <a:cubicBezTo>
                  <a:pt x="29" y="173"/>
                  <a:pt x="33" y="196"/>
                  <a:pt x="33" y="198"/>
                </a:cubicBezTo>
                <a:cubicBezTo>
                  <a:pt x="34" y="199"/>
                  <a:pt x="35" y="200"/>
                  <a:pt x="36" y="199"/>
                </a:cubicBezTo>
                <a:cubicBezTo>
                  <a:pt x="37" y="197"/>
                  <a:pt x="52" y="179"/>
                  <a:pt x="57" y="161"/>
                </a:cubicBezTo>
                <a:cubicBezTo>
                  <a:pt x="58" y="156"/>
                  <a:pt x="65" y="130"/>
                  <a:pt x="65" y="130"/>
                </a:cubicBezTo>
                <a:cubicBezTo>
                  <a:pt x="69" y="137"/>
                  <a:pt x="80" y="144"/>
                  <a:pt x="93" y="144"/>
                </a:cubicBezTo>
                <a:cubicBezTo>
                  <a:pt x="130" y="144"/>
                  <a:pt x="155" y="110"/>
                  <a:pt x="155" y="66"/>
                </a:cubicBezTo>
                <a:cubicBezTo>
                  <a:pt x="155" y="32"/>
                  <a:pt x="126" y="0"/>
                  <a:pt x="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2" name="Group 56"/>
          <p:cNvGrpSpPr>
            <a:grpSpLocks noChangeAspect="1"/>
          </p:cNvGrpSpPr>
          <p:nvPr/>
        </p:nvGrpSpPr>
        <p:grpSpPr bwMode="auto">
          <a:xfrm>
            <a:off x="6337543" y="4162675"/>
            <a:ext cx="422082" cy="414000"/>
            <a:chOff x="2927" y="2264"/>
            <a:chExt cx="470" cy="461"/>
          </a:xfrm>
          <a:solidFill>
            <a:schemeClr val="bg1"/>
          </a:solidFill>
        </p:grpSpPr>
        <p:sp>
          <p:nvSpPr>
            <p:cNvPr id="103" name="Freeform 57"/>
            <p:cNvSpPr>
              <a:spLocks noEditPoints="1"/>
            </p:cNvSpPr>
            <p:nvPr/>
          </p:nvSpPr>
          <p:spPr bwMode="auto">
            <a:xfrm>
              <a:off x="2927" y="2482"/>
              <a:ext cx="470" cy="243"/>
            </a:xfrm>
            <a:custGeom>
              <a:avLst/>
              <a:gdLst>
                <a:gd name="T0" fmla="*/ 36 w 196"/>
                <a:gd name="T1" fmla="*/ 0 h 101"/>
                <a:gd name="T2" fmla="*/ 0 w 196"/>
                <a:gd name="T3" fmla="*/ 65 h 101"/>
                <a:gd name="T4" fmla="*/ 160 w 196"/>
                <a:gd name="T5" fmla="*/ 101 h 101"/>
                <a:gd name="T6" fmla="*/ 196 w 196"/>
                <a:gd name="T7" fmla="*/ 36 h 101"/>
                <a:gd name="T8" fmla="*/ 62 w 196"/>
                <a:gd name="T9" fmla="*/ 23 h 101"/>
                <a:gd name="T10" fmla="*/ 50 w 196"/>
                <a:gd name="T11" fmla="*/ 80 h 101"/>
                <a:gd name="T12" fmla="*/ 39 w 196"/>
                <a:gd name="T13" fmla="*/ 23 h 101"/>
                <a:gd name="T14" fmla="*/ 28 w 196"/>
                <a:gd name="T15" fmla="*/ 13 h 101"/>
                <a:gd name="T16" fmla="*/ 62 w 196"/>
                <a:gd name="T17" fmla="*/ 23 h 101"/>
                <a:gd name="T18" fmla="*/ 85 w 196"/>
                <a:gd name="T19" fmla="*/ 80 h 101"/>
                <a:gd name="T20" fmla="*/ 79 w 196"/>
                <a:gd name="T21" fmla="*/ 80 h 101"/>
                <a:gd name="T22" fmla="*/ 68 w 196"/>
                <a:gd name="T23" fmla="*/ 79 h 101"/>
                <a:gd name="T24" fmla="*/ 66 w 196"/>
                <a:gd name="T25" fmla="*/ 31 h 101"/>
                <a:gd name="T26" fmla="*/ 76 w 196"/>
                <a:gd name="T27" fmla="*/ 69 h 101"/>
                <a:gd name="T28" fmla="*/ 79 w 196"/>
                <a:gd name="T29" fmla="*/ 72 h 101"/>
                <a:gd name="T30" fmla="*/ 85 w 196"/>
                <a:gd name="T31" fmla="*/ 68 h 101"/>
                <a:gd name="T32" fmla="*/ 95 w 196"/>
                <a:gd name="T33" fmla="*/ 31 h 101"/>
                <a:gd name="T34" fmla="*/ 131 w 196"/>
                <a:gd name="T35" fmla="*/ 70 h 101"/>
                <a:gd name="T36" fmla="*/ 122 w 196"/>
                <a:gd name="T37" fmla="*/ 81 h 101"/>
                <a:gd name="T38" fmla="*/ 112 w 196"/>
                <a:gd name="T39" fmla="*/ 77 h 101"/>
                <a:gd name="T40" fmla="*/ 102 w 196"/>
                <a:gd name="T41" fmla="*/ 80 h 101"/>
                <a:gd name="T42" fmla="*/ 112 w 196"/>
                <a:gd name="T43" fmla="*/ 13 h 101"/>
                <a:gd name="T44" fmla="*/ 116 w 196"/>
                <a:gd name="T45" fmla="*/ 31 h 101"/>
                <a:gd name="T46" fmla="*/ 128 w 196"/>
                <a:gd name="T47" fmla="*/ 33 h 101"/>
                <a:gd name="T48" fmla="*/ 131 w 196"/>
                <a:gd name="T49" fmla="*/ 70 h 101"/>
                <a:gd name="T50" fmla="*/ 146 w 196"/>
                <a:gd name="T51" fmla="*/ 57 h 101"/>
                <a:gd name="T52" fmla="*/ 147 w 196"/>
                <a:gd name="T53" fmla="*/ 72 h 101"/>
                <a:gd name="T54" fmla="*/ 154 w 196"/>
                <a:gd name="T55" fmla="*/ 72 h 101"/>
                <a:gd name="T56" fmla="*/ 155 w 196"/>
                <a:gd name="T57" fmla="*/ 64 h 101"/>
                <a:gd name="T58" fmla="*/ 165 w 196"/>
                <a:gd name="T59" fmla="*/ 66 h 101"/>
                <a:gd name="T60" fmla="*/ 150 w 196"/>
                <a:gd name="T61" fmla="*/ 82 h 101"/>
                <a:gd name="T62" fmla="*/ 136 w 196"/>
                <a:gd name="T63" fmla="*/ 66 h 101"/>
                <a:gd name="T64" fmla="*/ 140 w 196"/>
                <a:gd name="T65" fmla="*/ 34 h 101"/>
                <a:gd name="T66" fmla="*/ 161 w 196"/>
                <a:gd name="T67" fmla="*/ 33 h 101"/>
                <a:gd name="T68" fmla="*/ 165 w 196"/>
                <a:gd name="T69" fmla="*/ 5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6" h="101">
                  <a:moveTo>
                    <a:pt x="160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7"/>
                    <a:pt x="0" y="3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85"/>
                    <a:pt x="16" y="101"/>
                    <a:pt x="36" y="101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80" y="101"/>
                    <a:pt x="196" y="85"/>
                    <a:pt x="196" y="65"/>
                  </a:cubicBezTo>
                  <a:cubicBezTo>
                    <a:pt x="196" y="36"/>
                    <a:pt x="196" y="36"/>
                    <a:pt x="196" y="36"/>
                  </a:cubicBezTo>
                  <a:cubicBezTo>
                    <a:pt x="196" y="17"/>
                    <a:pt x="180" y="0"/>
                    <a:pt x="160" y="0"/>
                  </a:cubicBezTo>
                  <a:close/>
                  <a:moveTo>
                    <a:pt x="62" y="23"/>
                  </a:moveTo>
                  <a:cubicBezTo>
                    <a:pt x="50" y="23"/>
                    <a:pt x="50" y="23"/>
                    <a:pt x="50" y="23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62" y="13"/>
                    <a:pt x="62" y="13"/>
                    <a:pt x="62" y="13"/>
                  </a:cubicBezTo>
                  <a:lnTo>
                    <a:pt x="62" y="23"/>
                  </a:lnTo>
                  <a:close/>
                  <a:moveTo>
                    <a:pt x="95" y="80"/>
                  </a:moveTo>
                  <a:cubicBezTo>
                    <a:pt x="85" y="80"/>
                    <a:pt x="85" y="80"/>
                    <a:pt x="85" y="80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3" y="77"/>
                    <a:pt x="81" y="79"/>
                    <a:pt x="79" y="80"/>
                  </a:cubicBezTo>
                  <a:cubicBezTo>
                    <a:pt x="77" y="81"/>
                    <a:pt x="75" y="81"/>
                    <a:pt x="73" y="81"/>
                  </a:cubicBezTo>
                  <a:cubicBezTo>
                    <a:pt x="71" y="81"/>
                    <a:pt x="69" y="80"/>
                    <a:pt x="68" y="79"/>
                  </a:cubicBezTo>
                  <a:cubicBezTo>
                    <a:pt x="67" y="77"/>
                    <a:pt x="66" y="75"/>
                    <a:pt x="66" y="72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70"/>
                    <a:pt x="76" y="71"/>
                    <a:pt x="77" y="71"/>
                  </a:cubicBezTo>
                  <a:cubicBezTo>
                    <a:pt x="77" y="72"/>
                    <a:pt x="78" y="72"/>
                    <a:pt x="79" y="72"/>
                  </a:cubicBezTo>
                  <a:cubicBezTo>
                    <a:pt x="80" y="72"/>
                    <a:pt x="80" y="72"/>
                    <a:pt x="82" y="71"/>
                  </a:cubicBezTo>
                  <a:cubicBezTo>
                    <a:pt x="83" y="70"/>
                    <a:pt x="84" y="70"/>
                    <a:pt x="85" y="68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95" y="31"/>
                    <a:pt x="95" y="31"/>
                    <a:pt x="95" y="31"/>
                  </a:cubicBezTo>
                  <a:lnTo>
                    <a:pt x="95" y="80"/>
                  </a:lnTo>
                  <a:close/>
                  <a:moveTo>
                    <a:pt x="131" y="70"/>
                  </a:moveTo>
                  <a:cubicBezTo>
                    <a:pt x="131" y="74"/>
                    <a:pt x="130" y="76"/>
                    <a:pt x="128" y="78"/>
                  </a:cubicBezTo>
                  <a:cubicBezTo>
                    <a:pt x="127" y="80"/>
                    <a:pt x="124" y="81"/>
                    <a:pt x="122" y="81"/>
                  </a:cubicBezTo>
                  <a:cubicBezTo>
                    <a:pt x="120" y="81"/>
                    <a:pt x="118" y="81"/>
                    <a:pt x="116" y="80"/>
                  </a:cubicBezTo>
                  <a:cubicBezTo>
                    <a:pt x="115" y="79"/>
                    <a:pt x="113" y="78"/>
                    <a:pt x="112" y="77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3" y="33"/>
                    <a:pt x="115" y="32"/>
                    <a:pt x="116" y="31"/>
                  </a:cubicBezTo>
                  <a:cubicBezTo>
                    <a:pt x="118" y="31"/>
                    <a:pt x="119" y="30"/>
                    <a:pt x="121" y="30"/>
                  </a:cubicBezTo>
                  <a:cubicBezTo>
                    <a:pt x="124" y="30"/>
                    <a:pt x="126" y="31"/>
                    <a:pt x="128" y="33"/>
                  </a:cubicBezTo>
                  <a:cubicBezTo>
                    <a:pt x="130" y="35"/>
                    <a:pt x="131" y="39"/>
                    <a:pt x="131" y="43"/>
                  </a:cubicBezTo>
                  <a:cubicBezTo>
                    <a:pt x="131" y="70"/>
                    <a:pt x="131" y="70"/>
                    <a:pt x="131" y="70"/>
                  </a:cubicBezTo>
                  <a:close/>
                  <a:moveTo>
                    <a:pt x="165" y="57"/>
                  </a:moveTo>
                  <a:cubicBezTo>
                    <a:pt x="146" y="57"/>
                    <a:pt x="146" y="57"/>
                    <a:pt x="146" y="57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146" y="69"/>
                    <a:pt x="146" y="71"/>
                    <a:pt x="147" y="72"/>
                  </a:cubicBezTo>
                  <a:cubicBezTo>
                    <a:pt x="148" y="73"/>
                    <a:pt x="149" y="73"/>
                    <a:pt x="150" y="73"/>
                  </a:cubicBezTo>
                  <a:cubicBezTo>
                    <a:pt x="152" y="73"/>
                    <a:pt x="153" y="73"/>
                    <a:pt x="154" y="72"/>
                  </a:cubicBezTo>
                  <a:cubicBezTo>
                    <a:pt x="154" y="71"/>
                    <a:pt x="155" y="69"/>
                    <a:pt x="155" y="66"/>
                  </a:cubicBezTo>
                  <a:cubicBezTo>
                    <a:pt x="155" y="64"/>
                    <a:pt x="155" y="64"/>
                    <a:pt x="155" y="64"/>
                  </a:cubicBezTo>
                  <a:cubicBezTo>
                    <a:pt x="165" y="64"/>
                    <a:pt x="165" y="64"/>
                    <a:pt x="165" y="64"/>
                  </a:cubicBezTo>
                  <a:cubicBezTo>
                    <a:pt x="165" y="66"/>
                    <a:pt x="165" y="66"/>
                    <a:pt x="165" y="66"/>
                  </a:cubicBezTo>
                  <a:cubicBezTo>
                    <a:pt x="165" y="71"/>
                    <a:pt x="164" y="75"/>
                    <a:pt x="161" y="78"/>
                  </a:cubicBezTo>
                  <a:cubicBezTo>
                    <a:pt x="159" y="80"/>
                    <a:pt x="155" y="82"/>
                    <a:pt x="150" y="82"/>
                  </a:cubicBezTo>
                  <a:cubicBezTo>
                    <a:pt x="146" y="82"/>
                    <a:pt x="142" y="80"/>
                    <a:pt x="140" y="78"/>
                  </a:cubicBezTo>
                  <a:cubicBezTo>
                    <a:pt x="137" y="75"/>
                    <a:pt x="136" y="71"/>
                    <a:pt x="136" y="66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6" y="40"/>
                    <a:pt x="137" y="36"/>
                    <a:pt x="140" y="34"/>
                  </a:cubicBezTo>
                  <a:cubicBezTo>
                    <a:pt x="143" y="31"/>
                    <a:pt x="146" y="30"/>
                    <a:pt x="151" y="30"/>
                  </a:cubicBezTo>
                  <a:cubicBezTo>
                    <a:pt x="155" y="30"/>
                    <a:pt x="159" y="31"/>
                    <a:pt x="161" y="33"/>
                  </a:cubicBezTo>
                  <a:cubicBezTo>
                    <a:pt x="164" y="36"/>
                    <a:pt x="165" y="39"/>
                    <a:pt x="165" y="44"/>
                  </a:cubicBezTo>
                  <a:lnTo>
                    <a:pt x="165" y="5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  <p:sp>
          <p:nvSpPr>
            <p:cNvPr id="104" name="Freeform 58"/>
            <p:cNvSpPr>
              <a:spLocks/>
            </p:cNvSpPr>
            <p:nvPr/>
          </p:nvSpPr>
          <p:spPr bwMode="auto">
            <a:xfrm>
              <a:off x="3277" y="2573"/>
              <a:ext cx="22" cy="27"/>
            </a:xfrm>
            <a:custGeom>
              <a:avLst/>
              <a:gdLst>
                <a:gd name="T0" fmla="*/ 4 w 9"/>
                <a:gd name="T1" fmla="*/ 0 h 11"/>
                <a:gd name="T2" fmla="*/ 1 w 9"/>
                <a:gd name="T3" fmla="*/ 2 h 11"/>
                <a:gd name="T4" fmla="*/ 0 w 9"/>
                <a:gd name="T5" fmla="*/ 6 h 11"/>
                <a:gd name="T6" fmla="*/ 0 w 9"/>
                <a:gd name="T7" fmla="*/ 11 h 11"/>
                <a:gd name="T8" fmla="*/ 9 w 9"/>
                <a:gd name="T9" fmla="*/ 11 h 11"/>
                <a:gd name="T10" fmla="*/ 9 w 9"/>
                <a:gd name="T11" fmla="*/ 6 h 11"/>
                <a:gd name="T12" fmla="*/ 8 w 9"/>
                <a:gd name="T13" fmla="*/ 2 h 11"/>
                <a:gd name="T14" fmla="*/ 4 w 9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1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"/>
                    <a:pt x="8" y="2"/>
                    <a:pt x="8" y="2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  <p:sp>
          <p:nvSpPr>
            <p:cNvPr id="105" name="Freeform 59"/>
            <p:cNvSpPr>
              <a:spLocks/>
            </p:cNvSpPr>
            <p:nvPr/>
          </p:nvSpPr>
          <p:spPr bwMode="auto">
            <a:xfrm>
              <a:off x="3196" y="2573"/>
              <a:ext cx="19" cy="84"/>
            </a:xfrm>
            <a:custGeom>
              <a:avLst/>
              <a:gdLst>
                <a:gd name="T0" fmla="*/ 4 w 8"/>
                <a:gd name="T1" fmla="*/ 0 h 35"/>
                <a:gd name="T2" fmla="*/ 2 w 8"/>
                <a:gd name="T3" fmla="*/ 1 h 35"/>
                <a:gd name="T4" fmla="*/ 0 w 8"/>
                <a:gd name="T5" fmla="*/ 2 h 35"/>
                <a:gd name="T6" fmla="*/ 0 w 8"/>
                <a:gd name="T7" fmla="*/ 33 h 35"/>
                <a:gd name="T8" fmla="*/ 2 w 8"/>
                <a:gd name="T9" fmla="*/ 35 h 35"/>
                <a:gd name="T10" fmla="*/ 5 w 8"/>
                <a:gd name="T11" fmla="*/ 35 h 35"/>
                <a:gd name="T12" fmla="*/ 8 w 8"/>
                <a:gd name="T13" fmla="*/ 34 h 35"/>
                <a:gd name="T14" fmla="*/ 8 w 8"/>
                <a:gd name="T15" fmla="*/ 31 h 35"/>
                <a:gd name="T16" fmla="*/ 8 w 8"/>
                <a:gd name="T17" fmla="*/ 5 h 35"/>
                <a:gd name="T18" fmla="*/ 7 w 8"/>
                <a:gd name="T19" fmla="*/ 1 h 35"/>
                <a:gd name="T20" fmla="*/ 4 w 8"/>
                <a:gd name="T2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35">
                  <a:moveTo>
                    <a:pt x="4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4"/>
                    <a:pt x="2" y="34"/>
                    <a:pt x="2" y="35"/>
                  </a:cubicBezTo>
                  <a:cubicBezTo>
                    <a:pt x="3" y="35"/>
                    <a:pt x="4" y="35"/>
                    <a:pt x="5" y="35"/>
                  </a:cubicBezTo>
                  <a:cubicBezTo>
                    <a:pt x="6" y="35"/>
                    <a:pt x="7" y="35"/>
                    <a:pt x="8" y="34"/>
                  </a:cubicBezTo>
                  <a:cubicBezTo>
                    <a:pt x="8" y="33"/>
                    <a:pt x="8" y="32"/>
                    <a:pt x="8" y="3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7" y="0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  <p:sp>
          <p:nvSpPr>
            <p:cNvPr id="106" name="Freeform 60"/>
            <p:cNvSpPr>
              <a:spLocks/>
            </p:cNvSpPr>
            <p:nvPr/>
          </p:nvSpPr>
          <p:spPr bwMode="auto">
            <a:xfrm>
              <a:off x="3016" y="2264"/>
              <a:ext cx="101" cy="177"/>
            </a:xfrm>
            <a:custGeom>
              <a:avLst/>
              <a:gdLst>
                <a:gd name="T0" fmla="*/ 36 w 101"/>
                <a:gd name="T1" fmla="*/ 177 h 177"/>
                <a:gd name="T2" fmla="*/ 67 w 101"/>
                <a:gd name="T3" fmla="*/ 177 h 177"/>
                <a:gd name="T4" fmla="*/ 67 w 101"/>
                <a:gd name="T5" fmla="*/ 103 h 177"/>
                <a:gd name="T6" fmla="*/ 101 w 101"/>
                <a:gd name="T7" fmla="*/ 0 h 177"/>
                <a:gd name="T8" fmla="*/ 69 w 101"/>
                <a:gd name="T9" fmla="*/ 0 h 177"/>
                <a:gd name="T10" fmla="*/ 53 w 101"/>
                <a:gd name="T11" fmla="*/ 72 h 177"/>
                <a:gd name="T12" fmla="*/ 50 w 101"/>
                <a:gd name="T13" fmla="*/ 72 h 177"/>
                <a:gd name="T14" fmla="*/ 31 w 101"/>
                <a:gd name="T15" fmla="*/ 0 h 177"/>
                <a:gd name="T16" fmla="*/ 0 w 101"/>
                <a:gd name="T17" fmla="*/ 0 h 177"/>
                <a:gd name="T18" fmla="*/ 36 w 101"/>
                <a:gd name="T19" fmla="*/ 108 h 177"/>
                <a:gd name="T20" fmla="*/ 36 w 101"/>
                <a:gd name="T21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77">
                  <a:moveTo>
                    <a:pt x="36" y="177"/>
                  </a:moveTo>
                  <a:lnTo>
                    <a:pt x="67" y="177"/>
                  </a:lnTo>
                  <a:lnTo>
                    <a:pt x="67" y="103"/>
                  </a:lnTo>
                  <a:lnTo>
                    <a:pt x="101" y="0"/>
                  </a:lnTo>
                  <a:lnTo>
                    <a:pt x="69" y="0"/>
                  </a:lnTo>
                  <a:lnTo>
                    <a:pt x="53" y="72"/>
                  </a:lnTo>
                  <a:lnTo>
                    <a:pt x="50" y="72"/>
                  </a:lnTo>
                  <a:lnTo>
                    <a:pt x="31" y="0"/>
                  </a:lnTo>
                  <a:lnTo>
                    <a:pt x="0" y="0"/>
                  </a:lnTo>
                  <a:lnTo>
                    <a:pt x="36" y="108"/>
                  </a:lnTo>
                  <a:lnTo>
                    <a:pt x="36" y="17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  <p:sp>
          <p:nvSpPr>
            <p:cNvPr id="107" name="Freeform 61"/>
            <p:cNvSpPr>
              <a:spLocks noEditPoints="1"/>
            </p:cNvSpPr>
            <p:nvPr/>
          </p:nvSpPr>
          <p:spPr bwMode="auto">
            <a:xfrm>
              <a:off x="3119" y="2307"/>
              <a:ext cx="79" cy="139"/>
            </a:xfrm>
            <a:custGeom>
              <a:avLst/>
              <a:gdLst>
                <a:gd name="T0" fmla="*/ 16 w 33"/>
                <a:gd name="T1" fmla="*/ 58 h 58"/>
                <a:gd name="T2" fmla="*/ 28 w 33"/>
                <a:gd name="T3" fmla="*/ 54 h 58"/>
                <a:gd name="T4" fmla="*/ 33 w 33"/>
                <a:gd name="T5" fmla="*/ 43 h 58"/>
                <a:gd name="T6" fmla="*/ 33 w 33"/>
                <a:gd name="T7" fmla="*/ 14 h 58"/>
                <a:gd name="T8" fmla="*/ 28 w 33"/>
                <a:gd name="T9" fmla="*/ 4 h 58"/>
                <a:gd name="T10" fmla="*/ 17 w 33"/>
                <a:gd name="T11" fmla="*/ 0 h 58"/>
                <a:gd name="T12" fmla="*/ 5 w 33"/>
                <a:gd name="T13" fmla="*/ 4 h 58"/>
                <a:gd name="T14" fmla="*/ 0 w 33"/>
                <a:gd name="T15" fmla="*/ 14 h 58"/>
                <a:gd name="T16" fmla="*/ 0 w 33"/>
                <a:gd name="T17" fmla="*/ 42 h 58"/>
                <a:gd name="T18" fmla="*/ 5 w 33"/>
                <a:gd name="T19" fmla="*/ 53 h 58"/>
                <a:gd name="T20" fmla="*/ 16 w 33"/>
                <a:gd name="T21" fmla="*/ 58 h 58"/>
                <a:gd name="T22" fmla="*/ 12 w 33"/>
                <a:gd name="T23" fmla="*/ 14 h 58"/>
                <a:gd name="T24" fmla="*/ 13 w 33"/>
                <a:gd name="T25" fmla="*/ 11 h 58"/>
                <a:gd name="T26" fmla="*/ 16 w 33"/>
                <a:gd name="T27" fmla="*/ 10 h 58"/>
                <a:gd name="T28" fmla="*/ 20 w 33"/>
                <a:gd name="T29" fmla="*/ 11 h 58"/>
                <a:gd name="T30" fmla="*/ 21 w 33"/>
                <a:gd name="T31" fmla="*/ 14 h 58"/>
                <a:gd name="T32" fmla="*/ 21 w 33"/>
                <a:gd name="T33" fmla="*/ 43 h 58"/>
                <a:gd name="T34" fmla="*/ 20 w 33"/>
                <a:gd name="T35" fmla="*/ 47 h 58"/>
                <a:gd name="T36" fmla="*/ 16 w 33"/>
                <a:gd name="T37" fmla="*/ 48 h 58"/>
                <a:gd name="T38" fmla="*/ 13 w 33"/>
                <a:gd name="T39" fmla="*/ 47 h 58"/>
                <a:gd name="T40" fmla="*/ 12 w 33"/>
                <a:gd name="T41" fmla="*/ 43 h 58"/>
                <a:gd name="T42" fmla="*/ 12 w 33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58">
                  <a:moveTo>
                    <a:pt x="16" y="58"/>
                  </a:moveTo>
                  <a:cubicBezTo>
                    <a:pt x="21" y="58"/>
                    <a:pt x="25" y="56"/>
                    <a:pt x="28" y="54"/>
                  </a:cubicBezTo>
                  <a:cubicBezTo>
                    <a:pt x="31" y="51"/>
                    <a:pt x="33" y="47"/>
                    <a:pt x="33" y="4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0"/>
                    <a:pt x="31" y="7"/>
                    <a:pt x="28" y="4"/>
                  </a:cubicBezTo>
                  <a:cubicBezTo>
                    <a:pt x="25" y="1"/>
                    <a:pt x="21" y="0"/>
                    <a:pt x="17" y="0"/>
                  </a:cubicBezTo>
                  <a:cubicBezTo>
                    <a:pt x="12" y="0"/>
                    <a:pt x="8" y="1"/>
                    <a:pt x="5" y="4"/>
                  </a:cubicBezTo>
                  <a:cubicBezTo>
                    <a:pt x="2" y="6"/>
                    <a:pt x="0" y="10"/>
                    <a:pt x="0" y="1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7"/>
                    <a:pt x="2" y="51"/>
                    <a:pt x="5" y="53"/>
                  </a:cubicBezTo>
                  <a:cubicBezTo>
                    <a:pt x="8" y="56"/>
                    <a:pt x="11" y="58"/>
                    <a:pt x="16" y="58"/>
                  </a:cubicBezTo>
                  <a:close/>
                  <a:moveTo>
                    <a:pt x="12" y="14"/>
                  </a:moveTo>
                  <a:cubicBezTo>
                    <a:pt x="12" y="12"/>
                    <a:pt x="12" y="11"/>
                    <a:pt x="13" y="11"/>
                  </a:cubicBezTo>
                  <a:cubicBezTo>
                    <a:pt x="14" y="10"/>
                    <a:pt x="15" y="10"/>
                    <a:pt x="16" y="10"/>
                  </a:cubicBezTo>
                  <a:cubicBezTo>
                    <a:pt x="18" y="10"/>
                    <a:pt x="19" y="10"/>
                    <a:pt x="20" y="11"/>
                  </a:cubicBezTo>
                  <a:cubicBezTo>
                    <a:pt x="21" y="11"/>
                    <a:pt x="21" y="12"/>
                    <a:pt x="21" y="14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5"/>
                    <a:pt x="21" y="46"/>
                    <a:pt x="20" y="47"/>
                  </a:cubicBezTo>
                  <a:cubicBezTo>
                    <a:pt x="19" y="48"/>
                    <a:pt x="18" y="48"/>
                    <a:pt x="16" y="48"/>
                  </a:cubicBezTo>
                  <a:cubicBezTo>
                    <a:pt x="15" y="48"/>
                    <a:pt x="14" y="48"/>
                    <a:pt x="13" y="47"/>
                  </a:cubicBezTo>
                  <a:cubicBezTo>
                    <a:pt x="12" y="46"/>
                    <a:pt x="12" y="45"/>
                    <a:pt x="12" y="43"/>
                  </a:cubicBezTo>
                  <a:cubicBezTo>
                    <a:pt x="12" y="14"/>
                    <a:pt x="12" y="14"/>
                    <a:pt x="12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  <p:sp>
          <p:nvSpPr>
            <p:cNvPr id="108" name="Freeform 62"/>
            <p:cNvSpPr>
              <a:spLocks/>
            </p:cNvSpPr>
            <p:nvPr/>
          </p:nvSpPr>
          <p:spPr bwMode="auto">
            <a:xfrm>
              <a:off x="3220" y="2312"/>
              <a:ext cx="77" cy="132"/>
            </a:xfrm>
            <a:custGeom>
              <a:avLst/>
              <a:gdLst>
                <a:gd name="T0" fmla="*/ 7 w 32"/>
                <a:gd name="T1" fmla="*/ 55 h 55"/>
                <a:gd name="T2" fmla="*/ 14 w 32"/>
                <a:gd name="T3" fmla="*/ 53 h 55"/>
                <a:gd name="T4" fmla="*/ 20 w 32"/>
                <a:gd name="T5" fmla="*/ 48 h 55"/>
                <a:gd name="T6" fmla="*/ 20 w 32"/>
                <a:gd name="T7" fmla="*/ 54 h 55"/>
                <a:gd name="T8" fmla="*/ 32 w 32"/>
                <a:gd name="T9" fmla="*/ 54 h 55"/>
                <a:gd name="T10" fmla="*/ 32 w 32"/>
                <a:gd name="T11" fmla="*/ 0 h 55"/>
                <a:gd name="T12" fmla="*/ 20 w 32"/>
                <a:gd name="T13" fmla="*/ 0 h 55"/>
                <a:gd name="T14" fmla="*/ 20 w 32"/>
                <a:gd name="T15" fmla="*/ 41 h 55"/>
                <a:gd name="T16" fmla="*/ 17 w 32"/>
                <a:gd name="T17" fmla="*/ 44 h 55"/>
                <a:gd name="T18" fmla="*/ 14 w 32"/>
                <a:gd name="T19" fmla="*/ 45 h 55"/>
                <a:gd name="T20" fmla="*/ 12 w 32"/>
                <a:gd name="T21" fmla="*/ 44 h 55"/>
                <a:gd name="T22" fmla="*/ 11 w 32"/>
                <a:gd name="T23" fmla="*/ 41 h 55"/>
                <a:gd name="T24" fmla="*/ 11 w 32"/>
                <a:gd name="T25" fmla="*/ 0 h 55"/>
                <a:gd name="T26" fmla="*/ 0 w 32"/>
                <a:gd name="T27" fmla="*/ 0 h 55"/>
                <a:gd name="T28" fmla="*/ 0 w 32"/>
                <a:gd name="T29" fmla="*/ 45 h 55"/>
                <a:gd name="T30" fmla="*/ 2 w 32"/>
                <a:gd name="T31" fmla="*/ 53 h 55"/>
                <a:gd name="T32" fmla="*/ 7 w 32"/>
                <a:gd name="T3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55">
                  <a:moveTo>
                    <a:pt x="7" y="55"/>
                  </a:moveTo>
                  <a:cubicBezTo>
                    <a:pt x="10" y="55"/>
                    <a:pt x="12" y="54"/>
                    <a:pt x="14" y="53"/>
                  </a:cubicBezTo>
                  <a:cubicBezTo>
                    <a:pt x="16" y="52"/>
                    <a:pt x="18" y="50"/>
                    <a:pt x="20" y="48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2"/>
                    <a:pt x="18" y="43"/>
                    <a:pt x="17" y="44"/>
                  </a:cubicBezTo>
                  <a:cubicBezTo>
                    <a:pt x="16" y="45"/>
                    <a:pt x="15" y="45"/>
                    <a:pt x="14" y="45"/>
                  </a:cubicBezTo>
                  <a:cubicBezTo>
                    <a:pt x="13" y="45"/>
                    <a:pt x="12" y="45"/>
                    <a:pt x="12" y="44"/>
                  </a:cubicBezTo>
                  <a:cubicBezTo>
                    <a:pt x="11" y="44"/>
                    <a:pt x="11" y="43"/>
                    <a:pt x="11" y="4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8"/>
                    <a:pt x="0" y="51"/>
                    <a:pt x="2" y="53"/>
                  </a:cubicBezTo>
                  <a:cubicBezTo>
                    <a:pt x="3" y="54"/>
                    <a:pt x="5" y="55"/>
                    <a:pt x="7" y="5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9502974" y="2299317"/>
            <a:ext cx="456587" cy="360000"/>
            <a:chOff x="1741859" y="2323507"/>
            <a:chExt cx="456587" cy="360000"/>
          </a:xfrm>
          <a:solidFill>
            <a:sysClr val="window" lastClr="FFFFFF"/>
          </a:solidFill>
        </p:grpSpPr>
        <p:sp>
          <p:nvSpPr>
            <p:cNvPr id="110" name="Freeform 66"/>
            <p:cNvSpPr>
              <a:spLocks/>
            </p:cNvSpPr>
            <p:nvPr/>
          </p:nvSpPr>
          <p:spPr bwMode="auto">
            <a:xfrm>
              <a:off x="2046981" y="2392287"/>
              <a:ext cx="83415" cy="85610"/>
            </a:xfrm>
            <a:custGeom>
              <a:avLst/>
              <a:gdLst>
                <a:gd name="T0" fmla="*/ 322 w 378"/>
                <a:gd name="T1" fmla="*/ 119 h 389"/>
                <a:gd name="T2" fmla="*/ 322 w 378"/>
                <a:gd name="T3" fmla="*/ 119 h 389"/>
                <a:gd name="T4" fmla="*/ 321 w 378"/>
                <a:gd name="T5" fmla="*/ 118 h 389"/>
                <a:gd name="T6" fmla="*/ 321 w 378"/>
                <a:gd name="T7" fmla="*/ 117 h 389"/>
                <a:gd name="T8" fmla="*/ 320 w 378"/>
                <a:gd name="T9" fmla="*/ 117 h 389"/>
                <a:gd name="T10" fmla="*/ 271 w 378"/>
                <a:gd name="T11" fmla="*/ 64 h 389"/>
                <a:gd name="T12" fmla="*/ 271 w 378"/>
                <a:gd name="T13" fmla="*/ 64 h 389"/>
                <a:gd name="T14" fmla="*/ 58 w 378"/>
                <a:gd name="T15" fmla="*/ 14 h 389"/>
                <a:gd name="T16" fmla="*/ 9 w 378"/>
                <a:gd name="T17" fmla="*/ 92 h 389"/>
                <a:gd name="T18" fmla="*/ 108 w 378"/>
                <a:gd name="T19" fmla="*/ 135 h 389"/>
                <a:gd name="T20" fmla="*/ 191 w 378"/>
                <a:gd name="T21" fmla="*/ 164 h 389"/>
                <a:gd name="T22" fmla="*/ 211 w 378"/>
                <a:gd name="T23" fmla="*/ 187 h 389"/>
                <a:gd name="T24" fmla="*/ 211 w 378"/>
                <a:gd name="T25" fmla="*/ 187 h 389"/>
                <a:gd name="T26" fmla="*/ 213 w 378"/>
                <a:gd name="T27" fmla="*/ 191 h 389"/>
                <a:gd name="T28" fmla="*/ 213 w 378"/>
                <a:gd name="T29" fmla="*/ 191 h 389"/>
                <a:gd name="T30" fmla="*/ 213 w 378"/>
                <a:gd name="T31" fmla="*/ 191 h 389"/>
                <a:gd name="T32" fmla="*/ 235 w 378"/>
                <a:gd name="T33" fmla="*/ 274 h 389"/>
                <a:gd name="T34" fmla="*/ 270 w 378"/>
                <a:gd name="T35" fmla="*/ 376 h 389"/>
                <a:gd name="T36" fmla="*/ 351 w 378"/>
                <a:gd name="T37" fmla="*/ 333 h 389"/>
                <a:gd name="T38" fmla="*/ 322 w 378"/>
                <a:gd name="T39" fmla="*/ 11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8" h="389">
                  <a:moveTo>
                    <a:pt x="322" y="119"/>
                  </a:moveTo>
                  <a:cubicBezTo>
                    <a:pt x="322" y="119"/>
                    <a:pt x="322" y="119"/>
                    <a:pt x="322" y="119"/>
                  </a:cubicBezTo>
                  <a:cubicBezTo>
                    <a:pt x="322" y="119"/>
                    <a:pt x="322" y="119"/>
                    <a:pt x="321" y="118"/>
                  </a:cubicBezTo>
                  <a:cubicBezTo>
                    <a:pt x="321" y="118"/>
                    <a:pt x="321" y="117"/>
                    <a:pt x="321" y="117"/>
                  </a:cubicBezTo>
                  <a:cubicBezTo>
                    <a:pt x="320" y="117"/>
                    <a:pt x="320" y="117"/>
                    <a:pt x="320" y="117"/>
                  </a:cubicBezTo>
                  <a:cubicBezTo>
                    <a:pt x="314" y="108"/>
                    <a:pt x="289" y="78"/>
                    <a:pt x="271" y="64"/>
                  </a:cubicBezTo>
                  <a:cubicBezTo>
                    <a:pt x="271" y="64"/>
                    <a:pt x="271" y="64"/>
                    <a:pt x="271" y="64"/>
                  </a:cubicBezTo>
                  <a:cubicBezTo>
                    <a:pt x="201" y="0"/>
                    <a:pt x="80" y="9"/>
                    <a:pt x="58" y="14"/>
                  </a:cubicBezTo>
                  <a:cubicBezTo>
                    <a:pt x="35" y="19"/>
                    <a:pt x="0" y="41"/>
                    <a:pt x="9" y="92"/>
                  </a:cubicBezTo>
                  <a:cubicBezTo>
                    <a:pt x="18" y="144"/>
                    <a:pt x="65" y="138"/>
                    <a:pt x="108" y="135"/>
                  </a:cubicBezTo>
                  <a:cubicBezTo>
                    <a:pt x="145" y="132"/>
                    <a:pt x="182" y="158"/>
                    <a:pt x="191" y="164"/>
                  </a:cubicBezTo>
                  <a:cubicBezTo>
                    <a:pt x="191" y="164"/>
                    <a:pt x="203" y="175"/>
                    <a:pt x="211" y="187"/>
                  </a:cubicBezTo>
                  <a:cubicBezTo>
                    <a:pt x="211" y="187"/>
                    <a:pt x="211" y="187"/>
                    <a:pt x="211" y="187"/>
                  </a:cubicBezTo>
                  <a:cubicBezTo>
                    <a:pt x="211" y="187"/>
                    <a:pt x="212" y="188"/>
                    <a:pt x="213" y="191"/>
                  </a:cubicBezTo>
                  <a:cubicBezTo>
                    <a:pt x="213" y="191"/>
                    <a:pt x="213" y="191"/>
                    <a:pt x="213" y="191"/>
                  </a:cubicBezTo>
                  <a:cubicBezTo>
                    <a:pt x="213" y="191"/>
                    <a:pt x="213" y="191"/>
                    <a:pt x="213" y="191"/>
                  </a:cubicBezTo>
                  <a:cubicBezTo>
                    <a:pt x="221" y="203"/>
                    <a:pt x="240" y="240"/>
                    <a:pt x="235" y="274"/>
                  </a:cubicBezTo>
                  <a:cubicBezTo>
                    <a:pt x="228" y="317"/>
                    <a:pt x="219" y="362"/>
                    <a:pt x="270" y="376"/>
                  </a:cubicBezTo>
                  <a:cubicBezTo>
                    <a:pt x="321" y="389"/>
                    <a:pt x="345" y="355"/>
                    <a:pt x="351" y="333"/>
                  </a:cubicBezTo>
                  <a:cubicBezTo>
                    <a:pt x="358" y="312"/>
                    <a:pt x="378" y="194"/>
                    <a:pt x="322" y="1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 kern="0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  <p:sp>
          <p:nvSpPr>
            <p:cNvPr id="111" name="Freeform 67"/>
            <p:cNvSpPr>
              <a:spLocks/>
            </p:cNvSpPr>
            <p:nvPr/>
          </p:nvSpPr>
          <p:spPr bwMode="auto">
            <a:xfrm>
              <a:off x="2031616" y="2323507"/>
              <a:ext cx="166830" cy="172683"/>
            </a:xfrm>
            <a:custGeom>
              <a:avLst/>
              <a:gdLst>
                <a:gd name="T0" fmla="*/ 582 w 759"/>
                <a:gd name="T1" fmla="*/ 256 h 788"/>
                <a:gd name="T2" fmla="*/ 532 w 759"/>
                <a:gd name="T3" fmla="*/ 198 h 788"/>
                <a:gd name="T4" fmla="*/ 526 w 759"/>
                <a:gd name="T5" fmla="*/ 192 h 788"/>
                <a:gd name="T6" fmla="*/ 52 w 759"/>
                <a:gd name="T7" fmla="*/ 76 h 788"/>
                <a:gd name="T8" fmla="*/ 2 w 759"/>
                <a:gd name="T9" fmla="*/ 159 h 788"/>
                <a:gd name="T10" fmla="*/ 77 w 759"/>
                <a:gd name="T11" fmla="*/ 223 h 788"/>
                <a:gd name="T12" fmla="*/ 425 w 759"/>
                <a:gd name="T13" fmla="*/ 301 h 788"/>
                <a:gd name="T14" fmla="*/ 522 w 759"/>
                <a:gd name="T15" fmla="*/ 703 h 788"/>
                <a:gd name="T16" fmla="*/ 582 w 759"/>
                <a:gd name="T17" fmla="*/ 782 h 788"/>
                <a:gd name="T18" fmla="*/ 668 w 759"/>
                <a:gd name="T19" fmla="*/ 737 h 788"/>
                <a:gd name="T20" fmla="*/ 582 w 759"/>
                <a:gd name="T21" fmla="*/ 256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9" h="788">
                  <a:moveTo>
                    <a:pt x="582" y="256"/>
                  </a:moveTo>
                  <a:cubicBezTo>
                    <a:pt x="582" y="256"/>
                    <a:pt x="551" y="214"/>
                    <a:pt x="532" y="198"/>
                  </a:cubicBezTo>
                  <a:cubicBezTo>
                    <a:pt x="531" y="196"/>
                    <a:pt x="526" y="192"/>
                    <a:pt x="526" y="192"/>
                  </a:cubicBezTo>
                  <a:cubicBezTo>
                    <a:pt x="301" y="0"/>
                    <a:pt x="71" y="73"/>
                    <a:pt x="52" y="76"/>
                  </a:cubicBezTo>
                  <a:cubicBezTo>
                    <a:pt x="31" y="79"/>
                    <a:pt x="0" y="98"/>
                    <a:pt x="2" y="159"/>
                  </a:cubicBezTo>
                  <a:cubicBezTo>
                    <a:pt x="4" y="220"/>
                    <a:pt x="77" y="223"/>
                    <a:pt x="77" y="223"/>
                  </a:cubicBezTo>
                  <a:cubicBezTo>
                    <a:pt x="239" y="176"/>
                    <a:pt x="362" y="248"/>
                    <a:pt x="425" y="301"/>
                  </a:cubicBezTo>
                  <a:cubicBezTo>
                    <a:pt x="425" y="301"/>
                    <a:pt x="608" y="467"/>
                    <a:pt x="522" y="703"/>
                  </a:cubicBezTo>
                  <a:cubicBezTo>
                    <a:pt x="522" y="703"/>
                    <a:pt x="521" y="776"/>
                    <a:pt x="582" y="782"/>
                  </a:cubicBezTo>
                  <a:cubicBezTo>
                    <a:pt x="642" y="788"/>
                    <a:pt x="663" y="758"/>
                    <a:pt x="668" y="737"/>
                  </a:cubicBezTo>
                  <a:cubicBezTo>
                    <a:pt x="672" y="718"/>
                    <a:pt x="759" y="493"/>
                    <a:pt x="582" y="25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 kern="0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  <p:sp>
          <p:nvSpPr>
            <p:cNvPr id="112" name="Freeform 68"/>
            <p:cNvSpPr>
              <a:spLocks noEditPoints="1"/>
            </p:cNvSpPr>
            <p:nvPr/>
          </p:nvSpPr>
          <p:spPr bwMode="auto">
            <a:xfrm>
              <a:off x="1741859" y="2384239"/>
              <a:ext cx="389269" cy="299268"/>
            </a:xfrm>
            <a:custGeom>
              <a:avLst/>
              <a:gdLst>
                <a:gd name="T0" fmla="*/ 1594 w 1772"/>
                <a:gd name="T1" fmla="*/ 571 h 1365"/>
                <a:gd name="T2" fmla="*/ 1495 w 1772"/>
                <a:gd name="T3" fmla="*/ 528 h 1365"/>
                <a:gd name="T4" fmla="*/ 1503 w 1772"/>
                <a:gd name="T5" fmla="*/ 473 h 1365"/>
                <a:gd name="T6" fmla="*/ 1519 w 1772"/>
                <a:gd name="T7" fmla="*/ 367 h 1365"/>
                <a:gd name="T8" fmla="*/ 1432 w 1772"/>
                <a:gd name="T9" fmla="*/ 249 h 1365"/>
                <a:gd name="T10" fmla="*/ 1149 w 1772"/>
                <a:gd name="T11" fmla="*/ 262 h 1365"/>
                <a:gd name="T12" fmla="*/ 1035 w 1772"/>
                <a:gd name="T13" fmla="*/ 301 h 1365"/>
                <a:gd name="T14" fmla="*/ 1014 w 1772"/>
                <a:gd name="T15" fmla="*/ 266 h 1365"/>
                <a:gd name="T16" fmla="*/ 883 w 1772"/>
                <a:gd name="T17" fmla="*/ 4 h 1365"/>
                <a:gd name="T18" fmla="*/ 365 w 1772"/>
                <a:gd name="T19" fmla="*/ 275 h 1365"/>
                <a:gd name="T20" fmla="*/ 68 w 1772"/>
                <a:gd name="T21" fmla="*/ 948 h 1365"/>
                <a:gd name="T22" fmla="*/ 150 w 1772"/>
                <a:gd name="T23" fmla="*/ 1092 h 1365"/>
                <a:gd name="T24" fmla="*/ 437 w 1772"/>
                <a:gd name="T25" fmla="*/ 1286 h 1365"/>
                <a:gd name="T26" fmla="*/ 922 w 1772"/>
                <a:gd name="T27" fmla="*/ 1365 h 1365"/>
                <a:gd name="T28" fmla="*/ 1512 w 1772"/>
                <a:gd name="T29" fmla="*/ 1186 h 1365"/>
                <a:gd name="T30" fmla="*/ 1766 w 1772"/>
                <a:gd name="T31" fmla="*/ 838 h 1365"/>
                <a:gd name="T32" fmla="*/ 1594 w 1772"/>
                <a:gd name="T33" fmla="*/ 571 h 1365"/>
                <a:gd name="T34" fmla="*/ 883 w 1772"/>
                <a:gd name="T35" fmla="*/ 1248 h 1365"/>
                <a:gd name="T36" fmla="*/ 245 w 1772"/>
                <a:gd name="T37" fmla="*/ 946 h 1365"/>
                <a:gd name="T38" fmla="*/ 776 w 1772"/>
                <a:gd name="T39" fmla="*/ 482 h 1365"/>
                <a:gd name="T40" fmla="*/ 1415 w 1772"/>
                <a:gd name="T41" fmla="*/ 783 h 1365"/>
                <a:gd name="T42" fmla="*/ 883 w 1772"/>
                <a:gd name="T43" fmla="*/ 1248 h 1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2" h="1365">
                  <a:moveTo>
                    <a:pt x="1594" y="571"/>
                  </a:moveTo>
                  <a:cubicBezTo>
                    <a:pt x="1594" y="571"/>
                    <a:pt x="1502" y="538"/>
                    <a:pt x="1495" y="528"/>
                  </a:cubicBezTo>
                  <a:cubicBezTo>
                    <a:pt x="1489" y="517"/>
                    <a:pt x="1493" y="494"/>
                    <a:pt x="1503" y="473"/>
                  </a:cubicBezTo>
                  <a:cubicBezTo>
                    <a:pt x="1514" y="452"/>
                    <a:pt x="1521" y="391"/>
                    <a:pt x="1519" y="367"/>
                  </a:cubicBezTo>
                  <a:cubicBezTo>
                    <a:pt x="1516" y="343"/>
                    <a:pt x="1515" y="289"/>
                    <a:pt x="1432" y="249"/>
                  </a:cubicBezTo>
                  <a:cubicBezTo>
                    <a:pt x="1349" y="208"/>
                    <a:pt x="1172" y="252"/>
                    <a:pt x="1149" y="262"/>
                  </a:cubicBezTo>
                  <a:cubicBezTo>
                    <a:pt x="1126" y="271"/>
                    <a:pt x="1035" y="301"/>
                    <a:pt x="1035" y="301"/>
                  </a:cubicBezTo>
                  <a:cubicBezTo>
                    <a:pt x="1035" y="301"/>
                    <a:pt x="1002" y="319"/>
                    <a:pt x="1014" y="266"/>
                  </a:cubicBezTo>
                  <a:cubicBezTo>
                    <a:pt x="1025" y="212"/>
                    <a:pt x="1077" y="0"/>
                    <a:pt x="883" y="4"/>
                  </a:cubicBezTo>
                  <a:cubicBezTo>
                    <a:pt x="689" y="7"/>
                    <a:pt x="450" y="193"/>
                    <a:pt x="365" y="275"/>
                  </a:cubicBezTo>
                  <a:cubicBezTo>
                    <a:pt x="281" y="358"/>
                    <a:pt x="0" y="639"/>
                    <a:pt x="68" y="948"/>
                  </a:cubicBezTo>
                  <a:cubicBezTo>
                    <a:pt x="68" y="948"/>
                    <a:pt x="99" y="1038"/>
                    <a:pt x="150" y="1092"/>
                  </a:cubicBezTo>
                  <a:cubicBezTo>
                    <a:pt x="202" y="1145"/>
                    <a:pt x="273" y="1226"/>
                    <a:pt x="437" y="1286"/>
                  </a:cubicBezTo>
                  <a:cubicBezTo>
                    <a:pt x="600" y="1346"/>
                    <a:pt x="752" y="1365"/>
                    <a:pt x="922" y="1365"/>
                  </a:cubicBezTo>
                  <a:cubicBezTo>
                    <a:pt x="1091" y="1365"/>
                    <a:pt x="1337" y="1312"/>
                    <a:pt x="1512" y="1186"/>
                  </a:cubicBezTo>
                  <a:cubicBezTo>
                    <a:pt x="1686" y="1060"/>
                    <a:pt x="1759" y="929"/>
                    <a:pt x="1766" y="838"/>
                  </a:cubicBezTo>
                  <a:cubicBezTo>
                    <a:pt x="1772" y="747"/>
                    <a:pt x="1735" y="628"/>
                    <a:pt x="1594" y="571"/>
                  </a:cubicBezTo>
                  <a:close/>
                  <a:moveTo>
                    <a:pt x="883" y="1248"/>
                  </a:moveTo>
                  <a:cubicBezTo>
                    <a:pt x="560" y="1293"/>
                    <a:pt x="274" y="1158"/>
                    <a:pt x="245" y="946"/>
                  </a:cubicBezTo>
                  <a:cubicBezTo>
                    <a:pt x="215" y="735"/>
                    <a:pt x="453" y="527"/>
                    <a:pt x="776" y="482"/>
                  </a:cubicBezTo>
                  <a:cubicBezTo>
                    <a:pt x="1099" y="437"/>
                    <a:pt x="1385" y="572"/>
                    <a:pt x="1415" y="783"/>
                  </a:cubicBezTo>
                  <a:cubicBezTo>
                    <a:pt x="1444" y="995"/>
                    <a:pt x="1206" y="1203"/>
                    <a:pt x="883" y="124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 kern="0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  <p:sp>
          <p:nvSpPr>
            <p:cNvPr id="113" name="Freeform 69"/>
            <p:cNvSpPr>
              <a:spLocks noEditPoints="1"/>
            </p:cNvSpPr>
            <p:nvPr/>
          </p:nvSpPr>
          <p:spPr bwMode="auto">
            <a:xfrm>
              <a:off x="1844298" y="2515214"/>
              <a:ext cx="147073" cy="130244"/>
            </a:xfrm>
            <a:custGeom>
              <a:avLst/>
              <a:gdLst>
                <a:gd name="T0" fmla="*/ 640 w 671"/>
                <a:gd name="T1" fmla="*/ 232 h 593"/>
                <a:gd name="T2" fmla="*/ 281 w 671"/>
                <a:gd name="T3" fmla="*/ 35 h 593"/>
                <a:gd name="T4" fmla="*/ 30 w 671"/>
                <a:gd name="T5" fmla="*/ 360 h 593"/>
                <a:gd name="T6" fmla="*/ 390 w 671"/>
                <a:gd name="T7" fmla="*/ 558 h 593"/>
                <a:gd name="T8" fmla="*/ 640 w 671"/>
                <a:gd name="T9" fmla="*/ 232 h 593"/>
                <a:gd name="T10" fmla="*/ 233 w 671"/>
                <a:gd name="T11" fmla="*/ 373 h 593"/>
                <a:gd name="T12" fmla="*/ 127 w 671"/>
                <a:gd name="T13" fmla="*/ 266 h 593"/>
                <a:gd name="T14" fmla="*/ 233 w 671"/>
                <a:gd name="T15" fmla="*/ 160 h 593"/>
                <a:gd name="T16" fmla="*/ 340 w 671"/>
                <a:gd name="T17" fmla="*/ 266 h 593"/>
                <a:gd name="T18" fmla="*/ 233 w 671"/>
                <a:gd name="T19" fmla="*/ 373 h 593"/>
                <a:gd name="T20" fmla="*/ 485 w 671"/>
                <a:gd name="T21" fmla="*/ 382 h 593"/>
                <a:gd name="T22" fmla="*/ 434 w 671"/>
                <a:gd name="T23" fmla="*/ 331 h 593"/>
                <a:gd name="T24" fmla="*/ 485 w 671"/>
                <a:gd name="T25" fmla="*/ 280 h 593"/>
                <a:gd name="T26" fmla="*/ 536 w 671"/>
                <a:gd name="T27" fmla="*/ 331 h 593"/>
                <a:gd name="T28" fmla="*/ 485 w 671"/>
                <a:gd name="T29" fmla="*/ 382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1" h="593">
                  <a:moveTo>
                    <a:pt x="640" y="232"/>
                  </a:moveTo>
                  <a:cubicBezTo>
                    <a:pt x="610" y="88"/>
                    <a:pt x="449" y="0"/>
                    <a:pt x="281" y="35"/>
                  </a:cubicBezTo>
                  <a:cubicBezTo>
                    <a:pt x="112" y="70"/>
                    <a:pt x="0" y="216"/>
                    <a:pt x="30" y="360"/>
                  </a:cubicBezTo>
                  <a:cubicBezTo>
                    <a:pt x="61" y="505"/>
                    <a:pt x="222" y="593"/>
                    <a:pt x="390" y="558"/>
                  </a:cubicBezTo>
                  <a:cubicBezTo>
                    <a:pt x="559" y="522"/>
                    <a:pt x="671" y="377"/>
                    <a:pt x="640" y="232"/>
                  </a:cubicBezTo>
                  <a:close/>
                  <a:moveTo>
                    <a:pt x="233" y="373"/>
                  </a:moveTo>
                  <a:cubicBezTo>
                    <a:pt x="174" y="373"/>
                    <a:pt x="127" y="325"/>
                    <a:pt x="127" y="266"/>
                  </a:cubicBezTo>
                  <a:cubicBezTo>
                    <a:pt x="127" y="207"/>
                    <a:pt x="174" y="160"/>
                    <a:pt x="233" y="160"/>
                  </a:cubicBezTo>
                  <a:cubicBezTo>
                    <a:pt x="292" y="160"/>
                    <a:pt x="340" y="207"/>
                    <a:pt x="340" y="266"/>
                  </a:cubicBezTo>
                  <a:cubicBezTo>
                    <a:pt x="340" y="325"/>
                    <a:pt x="292" y="373"/>
                    <a:pt x="233" y="373"/>
                  </a:cubicBezTo>
                  <a:close/>
                  <a:moveTo>
                    <a:pt x="485" y="382"/>
                  </a:moveTo>
                  <a:cubicBezTo>
                    <a:pt x="456" y="382"/>
                    <a:pt x="434" y="359"/>
                    <a:pt x="434" y="331"/>
                  </a:cubicBezTo>
                  <a:cubicBezTo>
                    <a:pt x="434" y="303"/>
                    <a:pt x="456" y="280"/>
                    <a:pt x="485" y="280"/>
                  </a:cubicBezTo>
                  <a:cubicBezTo>
                    <a:pt x="513" y="280"/>
                    <a:pt x="536" y="303"/>
                    <a:pt x="536" y="331"/>
                  </a:cubicBezTo>
                  <a:cubicBezTo>
                    <a:pt x="536" y="359"/>
                    <a:pt x="513" y="382"/>
                    <a:pt x="485" y="38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 kern="0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</p:grpSp>
      <p:sp>
        <p:nvSpPr>
          <p:cNvPr id="18454" name="Freeform 85"/>
          <p:cNvSpPr>
            <a:spLocks noChangeAspect="1" noEditPoints="1"/>
          </p:cNvSpPr>
          <p:nvPr/>
        </p:nvSpPr>
        <p:spPr bwMode="auto">
          <a:xfrm>
            <a:off x="8755063" y="3392488"/>
            <a:ext cx="361950" cy="360362"/>
          </a:xfrm>
          <a:custGeom>
            <a:avLst/>
            <a:gdLst>
              <a:gd name="T0" fmla="*/ 2147483647 w 199"/>
              <a:gd name="T1" fmla="*/ 0 h 198"/>
              <a:gd name="T2" fmla="*/ 2147483647 w 199"/>
              <a:gd name="T3" fmla="*/ 0 h 198"/>
              <a:gd name="T4" fmla="*/ 0 w 199"/>
              <a:gd name="T5" fmla="*/ 2147483647 h 198"/>
              <a:gd name="T6" fmla="*/ 0 w 199"/>
              <a:gd name="T7" fmla="*/ 2147483647 h 198"/>
              <a:gd name="T8" fmla="*/ 0 w 199"/>
              <a:gd name="T9" fmla="*/ 2147483647 h 198"/>
              <a:gd name="T10" fmla="*/ 2147483647 w 199"/>
              <a:gd name="T11" fmla="*/ 2147483647 h 198"/>
              <a:gd name="T12" fmla="*/ 2147483647 w 199"/>
              <a:gd name="T13" fmla="*/ 2147483647 h 198"/>
              <a:gd name="T14" fmla="*/ 2147483647 w 199"/>
              <a:gd name="T15" fmla="*/ 2147483647 h 198"/>
              <a:gd name="T16" fmla="*/ 2147483647 w 199"/>
              <a:gd name="T17" fmla="*/ 2147483647 h 198"/>
              <a:gd name="T18" fmla="*/ 2147483647 w 199"/>
              <a:gd name="T19" fmla="*/ 2147483647 h 198"/>
              <a:gd name="T20" fmla="*/ 2147483647 w 199"/>
              <a:gd name="T21" fmla="*/ 0 h 198"/>
              <a:gd name="T22" fmla="*/ 2147483647 w 199"/>
              <a:gd name="T23" fmla="*/ 2147483647 h 198"/>
              <a:gd name="T24" fmla="*/ 2147483647 w 199"/>
              <a:gd name="T25" fmla="*/ 2147483647 h 198"/>
              <a:gd name="T26" fmla="*/ 2147483647 w 199"/>
              <a:gd name="T27" fmla="*/ 2147483647 h 198"/>
              <a:gd name="T28" fmla="*/ 2147483647 w 199"/>
              <a:gd name="T29" fmla="*/ 2147483647 h 198"/>
              <a:gd name="T30" fmla="*/ 2147483647 w 199"/>
              <a:gd name="T31" fmla="*/ 2147483647 h 198"/>
              <a:gd name="T32" fmla="*/ 2147483647 w 199"/>
              <a:gd name="T33" fmla="*/ 2147483647 h 198"/>
              <a:gd name="T34" fmla="*/ 2147483647 w 199"/>
              <a:gd name="T35" fmla="*/ 2147483647 h 198"/>
              <a:gd name="T36" fmla="*/ 2147483647 w 199"/>
              <a:gd name="T37" fmla="*/ 2147483647 h 198"/>
              <a:gd name="T38" fmla="*/ 2147483647 w 199"/>
              <a:gd name="T39" fmla="*/ 2147483647 h 198"/>
              <a:gd name="T40" fmla="*/ 2147483647 w 199"/>
              <a:gd name="T41" fmla="*/ 2147483647 h 198"/>
              <a:gd name="T42" fmla="*/ 2147483647 w 199"/>
              <a:gd name="T43" fmla="*/ 2147483647 h 198"/>
              <a:gd name="T44" fmla="*/ 2147483647 w 199"/>
              <a:gd name="T45" fmla="*/ 2147483647 h 198"/>
              <a:gd name="T46" fmla="*/ 2147483647 w 199"/>
              <a:gd name="T47" fmla="*/ 2147483647 h 198"/>
              <a:gd name="T48" fmla="*/ 2147483647 w 199"/>
              <a:gd name="T49" fmla="*/ 2147483647 h 198"/>
              <a:gd name="T50" fmla="*/ 2147483647 w 199"/>
              <a:gd name="T51" fmla="*/ 2147483647 h 198"/>
              <a:gd name="T52" fmla="*/ 2147483647 w 199"/>
              <a:gd name="T53" fmla="*/ 2147483647 h 198"/>
              <a:gd name="T54" fmla="*/ 2147483647 w 199"/>
              <a:gd name="T55" fmla="*/ 2147483647 h 198"/>
              <a:gd name="T56" fmla="*/ 2147483647 w 199"/>
              <a:gd name="T57" fmla="*/ 2147483647 h 198"/>
              <a:gd name="T58" fmla="*/ 2147483647 w 199"/>
              <a:gd name="T59" fmla="*/ 2147483647 h 198"/>
              <a:gd name="T60" fmla="*/ 2147483647 w 199"/>
              <a:gd name="T61" fmla="*/ 2147483647 h 198"/>
              <a:gd name="T62" fmla="*/ 2147483647 w 199"/>
              <a:gd name="T63" fmla="*/ 2147483647 h 198"/>
              <a:gd name="T64" fmla="*/ 2147483647 w 199"/>
              <a:gd name="T65" fmla="*/ 2147483647 h 198"/>
              <a:gd name="T66" fmla="*/ 2147483647 w 199"/>
              <a:gd name="T67" fmla="*/ 2147483647 h 198"/>
              <a:gd name="T68" fmla="*/ 2147483647 w 199"/>
              <a:gd name="T69" fmla="*/ 2147483647 h 198"/>
              <a:gd name="T70" fmla="*/ 2147483647 w 199"/>
              <a:gd name="T71" fmla="*/ 2147483647 h 198"/>
              <a:gd name="T72" fmla="*/ 2147483647 w 199"/>
              <a:gd name="T73" fmla="*/ 2147483647 h 19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99" h="198">
                <a:moveTo>
                  <a:pt x="160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81"/>
                  <a:pt x="17" y="198"/>
                  <a:pt x="39" y="198"/>
                </a:cubicBezTo>
                <a:cubicBezTo>
                  <a:pt x="160" y="198"/>
                  <a:pt x="160" y="198"/>
                  <a:pt x="160" y="198"/>
                </a:cubicBezTo>
                <a:cubicBezTo>
                  <a:pt x="181" y="198"/>
                  <a:pt x="199" y="181"/>
                  <a:pt x="199" y="160"/>
                </a:cubicBezTo>
                <a:cubicBezTo>
                  <a:pt x="199" y="79"/>
                  <a:pt x="199" y="79"/>
                  <a:pt x="199" y="79"/>
                </a:cubicBezTo>
                <a:cubicBezTo>
                  <a:pt x="199" y="38"/>
                  <a:pt x="199" y="38"/>
                  <a:pt x="199" y="38"/>
                </a:cubicBezTo>
                <a:cubicBezTo>
                  <a:pt x="199" y="17"/>
                  <a:pt x="181" y="0"/>
                  <a:pt x="160" y="0"/>
                </a:cubicBezTo>
                <a:close/>
                <a:moveTo>
                  <a:pt x="171" y="23"/>
                </a:moveTo>
                <a:cubicBezTo>
                  <a:pt x="176" y="23"/>
                  <a:pt x="176" y="23"/>
                  <a:pt x="176" y="23"/>
                </a:cubicBezTo>
                <a:cubicBezTo>
                  <a:pt x="176" y="27"/>
                  <a:pt x="176" y="27"/>
                  <a:pt x="176" y="27"/>
                </a:cubicBezTo>
                <a:cubicBezTo>
                  <a:pt x="176" y="56"/>
                  <a:pt x="176" y="56"/>
                  <a:pt x="176" y="56"/>
                </a:cubicBezTo>
                <a:cubicBezTo>
                  <a:pt x="142" y="56"/>
                  <a:pt x="142" y="56"/>
                  <a:pt x="142" y="56"/>
                </a:cubicBezTo>
                <a:cubicBezTo>
                  <a:pt x="142" y="23"/>
                  <a:pt x="142" y="23"/>
                  <a:pt x="142" y="23"/>
                </a:cubicBezTo>
                <a:lnTo>
                  <a:pt x="171" y="23"/>
                </a:lnTo>
                <a:close/>
                <a:moveTo>
                  <a:pt x="71" y="79"/>
                </a:moveTo>
                <a:cubicBezTo>
                  <a:pt x="77" y="70"/>
                  <a:pt x="88" y="64"/>
                  <a:pt x="99" y="64"/>
                </a:cubicBezTo>
                <a:cubicBezTo>
                  <a:pt x="111" y="64"/>
                  <a:pt x="121" y="70"/>
                  <a:pt x="128" y="79"/>
                </a:cubicBezTo>
                <a:cubicBezTo>
                  <a:pt x="132" y="84"/>
                  <a:pt x="134" y="91"/>
                  <a:pt x="134" y="99"/>
                </a:cubicBezTo>
                <a:cubicBezTo>
                  <a:pt x="134" y="118"/>
                  <a:pt x="119" y="134"/>
                  <a:pt x="99" y="134"/>
                </a:cubicBezTo>
                <a:cubicBezTo>
                  <a:pt x="80" y="134"/>
                  <a:pt x="65" y="118"/>
                  <a:pt x="65" y="99"/>
                </a:cubicBezTo>
                <a:cubicBezTo>
                  <a:pt x="65" y="91"/>
                  <a:pt x="67" y="84"/>
                  <a:pt x="71" y="79"/>
                </a:cubicBezTo>
                <a:close/>
                <a:moveTo>
                  <a:pt x="179" y="160"/>
                </a:moveTo>
                <a:cubicBezTo>
                  <a:pt x="179" y="170"/>
                  <a:pt x="171" y="179"/>
                  <a:pt x="160" y="179"/>
                </a:cubicBezTo>
                <a:cubicBezTo>
                  <a:pt x="39" y="179"/>
                  <a:pt x="39" y="179"/>
                  <a:pt x="39" y="179"/>
                </a:cubicBezTo>
                <a:cubicBezTo>
                  <a:pt x="28" y="179"/>
                  <a:pt x="20" y="170"/>
                  <a:pt x="20" y="160"/>
                </a:cubicBezTo>
                <a:cubicBezTo>
                  <a:pt x="20" y="79"/>
                  <a:pt x="20" y="79"/>
                  <a:pt x="20" y="79"/>
                </a:cubicBezTo>
                <a:cubicBezTo>
                  <a:pt x="49" y="79"/>
                  <a:pt x="49" y="79"/>
                  <a:pt x="49" y="79"/>
                </a:cubicBezTo>
                <a:cubicBezTo>
                  <a:pt x="47" y="85"/>
                  <a:pt x="45" y="92"/>
                  <a:pt x="45" y="99"/>
                </a:cubicBezTo>
                <a:cubicBezTo>
                  <a:pt x="45" y="129"/>
                  <a:pt x="70" y="153"/>
                  <a:pt x="99" y="153"/>
                </a:cubicBezTo>
                <a:cubicBezTo>
                  <a:pt x="129" y="153"/>
                  <a:pt x="154" y="129"/>
                  <a:pt x="154" y="99"/>
                </a:cubicBezTo>
                <a:cubicBezTo>
                  <a:pt x="154" y="92"/>
                  <a:pt x="152" y="85"/>
                  <a:pt x="150" y="79"/>
                </a:cubicBezTo>
                <a:cubicBezTo>
                  <a:pt x="179" y="79"/>
                  <a:pt x="179" y="79"/>
                  <a:pt x="179" y="79"/>
                </a:cubicBezTo>
                <a:lnTo>
                  <a:pt x="179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5" name="TextBox 57"/>
          <p:cNvSpPr txBox="1"/>
          <p:nvPr/>
        </p:nvSpPr>
        <p:spPr bwMode="auto">
          <a:xfrm>
            <a:off x="434975" y="212407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TextBox 57"/>
          <p:cNvSpPr txBox="1"/>
          <p:nvPr/>
        </p:nvSpPr>
        <p:spPr bwMode="auto">
          <a:xfrm>
            <a:off x="434975" y="315595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TextBox 57"/>
          <p:cNvSpPr txBox="1"/>
          <p:nvPr/>
        </p:nvSpPr>
        <p:spPr bwMode="auto">
          <a:xfrm>
            <a:off x="434975" y="418623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TextBox 57"/>
          <p:cNvSpPr txBox="1"/>
          <p:nvPr/>
        </p:nvSpPr>
        <p:spPr bwMode="auto">
          <a:xfrm>
            <a:off x="3179763" y="212407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TextBox 57"/>
          <p:cNvSpPr txBox="1"/>
          <p:nvPr/>
        </p:nvSpPr>
        <p:spPr bwMode="auto">
          <a:xfrm>
            <a:off x="3179763" y="315595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TextBox 57"/>
          <p:cNvSpPr txBox="1"/>
          <p:nvPr/>
        </p:nvSpPr>
        <p:spPr bwMode="auto">
          <a:xfrm>
            <a:off x="3179763" y="4186238"/>
            <a:ext cx="2673350" cy="839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61" name="文本框 40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46"/>
          <p:cNvGrpSpPr>
            <a:grpSpLocks/>
          </p:cNvGrpSpPr>
          <p:nvPr/>
        </p:nvGrpSpPr>
        <p:grpSpPr bwMode="auto">
          <a:xfrm>
            <a:off x="2286000" y="3478213"/>
            <a:ext cx="7339013" cy="1119187"/>
            <a:chOff x="2286239" y="3515794"/>
            <a:chExt cx="7339507" cy="1120331"/>
          </a:xfrm>
        </p:grpSpPr>
        <p:sp>
          <p:nvSpPr>
            <p:cNvPr id="19514" name="Freeform 12"/>
            <p:cNvSpPr>
              <a:spLocks/>
            </p:cNvSpPr>
            <p:nvPr/>
          </p:nvSpPr>
          <p:spPr bwMode="auto">
            <a:xfrm>
              <a:off x="2286239" y="3515794"/>
              <a:ext cx="1875503" cy="1114596"/>
            </a:xfrm>
            <a:custGeom>
              <a:avLst/>
              <a:gdLst>
                <a:gd name="T0" fmla="*/ 2147483647 w 981"/>
                <a:gd name="T1" fmla="*/ 2147483647 h 583"/>
                <a:gd name="T2" fmla="*/ 2147483647 w 981"/>
                <a:gd name="T3" fmla="*/ 2147483647 h 583"/>
                <a:gd name="T4" fmla="*/ 0 w 981"/>
                <a:gd name="T5" fmla="*/ 2147483647 h 583"/>
                <a:gd name="T6" fmla="*/ 2147483647 w 981"/>
                <a:gd name="T7" fmla="*/ 0 h 583"/>
                <a:gd name="T8" fmla="*/ 2147483647 w 981"/>
                <a:gd name="T9" fmla="*/ 2147483647 h 583"/>
                <a:gd name="T10" fmla="*/ 2147483647 w 981"/>
                <a:gd name="T11" fmla="*/ 2147483647 h 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1" h="583">
                  <a:moveTo>
                    <a:pt x="981" y="24"/>
                  </a:moveTo>
                  <a:lnTo>
                    <a:pt x="14" y="583"/>
                  </a:lnTo>
                  <a:lnTo>
                    <a:pt x="0" y="559"/>
                  </a:lnTo>
                  <a:lnTo>
                    <a:pt x="967" y="0"/>
                  </a:lnTo>
                  <a:lnTo>
                    <a:pt x="981" y="24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5" name="Freeform 13"/>
            <p:cNvSpPr>
              <a:spLocks/>
            </p:cNvSpPr>
            <p:nvPr/>
          </p:nvSpPr>
          <p:spPr bwMode="auto">
            <a:xfrm>
              <a:off x="7748331" y="3515794"/>
              <a:ext cx="1877415" cy="1114596"/>
            </a:xfrm>
            <a:custGeom>
              <a:avLst/>
              <a:gdLst>
                <a:gd name="T0" fmla="*/ 0 w 982"/>
                <a:gd name="T1" fmla="*/ 2147483647 h 583"/>
                <a:gd name="T2" fmla="*/ 2147483647 w 982"/>
                <a:gd name="T3" fmla="*/ 2147483647 h 583"/>
                <a:gd name="T4" fmla="*/ 2147483647 w 982"/>
                <a:gd name="T5" fmla="*/ 2147483647 h 583"/>
                <a:gd name="T6" fmla="*/ 2147483647 w 982"/>
                <a:gd name="T7" fmla="*/ 0 h 583"/>
                <a:gd name="T8" fmla="*/ 0 w 982"/>
                <a:gd name="T9" fmla="*/ 2147483647 h 583"/>
                <a:gd name="T10" fmla="*/ 0 w 982"/>
                <a:gd name="T11" fmla="*/ 2147483647 h 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2" h="583">
                  <a:moveTo>
                    <a:pt x="0" y="24"/>
                  </a:moveTo>
                  <a:lnTo>
                    <a:pt x="968" y="583"/>
                  </a:lnTo>
                  <a:lnTo>
                    <a:pt x="982" y="559"/>
                  </a:lnTo>
                  <a:lnTo>
                    <a:pt x="12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6" name="Freeform 14"/>
            <p:cNvSpPr>
              <a:spLocks/>
            </p:cNvSpPr>
            <p:nvPr/>
          </p:nvSpPr>
          <p:spPr bwMode="auto">
            <a:xfrm>
              <a:off x="4112035" y="3519617"/>
              <a:ext cx="1877415" cy="1116508"/>
            </a:xfrm>
            <a:custGeom>
              <a:avLst/>
              <a:gdLst>
                <a:gd name="T0" fmla="*/ 0 w 982"/>
                <a:gd name="T1" fmla="*/ 2147483647 h 584"/>
                <a:gd name="T2" fmla="*/ 2147483647 w 982"/>
                <a:gd name="T3" fmla="*/ 2147483647 h 584"/>
                <a:gd name="T4" fmla="*/ 2147483647 w 982"/>
                <a:gd name="T5" fmla="*/ 2147483647 h 584"/>
                <a:gd name="T6" fmla="*/ 2147483647 w 982"/>
                <a:gd name="T7" fmla="*/ 0 h 584"/>
                <a:gd name="T8" fmla="*/ 0 w 982"/>
                <a:gd name="T9" fmla="*/ 2147483647 h 584"/>
                <a:gd name="T10" fmla="*/ 0 w 982"/>
                <a:gd name="T11" fmla="*/ 2147483647 h 5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2" h="584">
                  <a:moveTo>
                    <a:pt x="0" y="24"/>
                  </a:moveTo>
                  <a:lnTo>
                    <a:pt x="970" y="584"/>
                  </a:lnTo>
                  <a:lnTo>
                    <a:pt x="982" y="560"/>
                  </a:lnTo>
                  <a:lnTo>
                    <a:pt x="15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7" name="Freeform 15"/>
            <p:cNvSpPr>
              <a:spLocks/>
            </p:cNvSpPr>
            <p:nvPr/>
          </p:nvSpPr>
          <p:spPr bwMode="auto">
            <a:xfrm>
              <a:off x="5916800" y="3519617"/>
              <a:ext cx="1877415" cy="1116508"/>
            </a:xfrm>
            <a:custGeom>
              <a:avLst/>
              <a:gdLst>
                <a:gd name="T0" fmla="*/ 2147483647 w 982"/>
                <a:gd name="T1" fmla="*/ 2147483647 h 584"/>
                <a:gd name="T2" fmla="*/ 2147483647 w 982"/>
                <a:gd name="T3" fmla="*/ 2147483647 h 584"/>
                <a:gd name="T4" fmla="*/ 0 w 982"/>
                <a:gd name="T5" fmla="*/ 2147483647 h 584"/>
                <a:gd name="T6" fmla="*/ 2147483647 w 982"/>
                <a:gd name="T7" fmla="*/ 0 h 584"/>
                <a:gd name="T8" fmla="*/ 2147483647 w 982"/>
                <a:gd name="T9" fmla="*/ 2147483647 h 584"/>
                <a:gd name="T10" fmla="*/ 2147483647 w 982"/>
                <a:gd name="T11" fmla="*/ 2147483647 h 5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2" h="584">
                  <a:moveTo>
                    <a:pt x="982" y="24"/>
                  </a:moveTo>
                  <a:lnTo>
                    <a:pt x="14" y="584"/>
                  </a:lnTo>
                  <a:lnTo>
                    <a:pt x="0" y="560"/>
                  </a:lnTo>
                  <a:lnTo>
                    <a:pt x="970" y="0"/>
                  </a:lnTo>
                  <a:lnTo>
                    <a:pt x="982" y="24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" name="矩形 51"/>
          <p:cNvSpPr/>
          <p:nvPr/>
        </p:nvSpPr>
        <p:spPr>
          <a:xfrm>
            <a:off x="1285875" y="5419725"/>
            <a:ext cx="10140950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这里添加您需要的说明文字，根据需要修改字体大小，根据需要修改字体大小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根据需要修改字体大小，根据需要修改字体大小，这里添加您需要的说明文字，根据需要修改字体大小这里添加您需要的说明文字，根据需要修改字体大小。</a:t>
            </a:r>
          </a:p>
        </p:txBody>
      </p:sp>
      <p:sp>
        <p:nvSpPr>
          <p:cNvPr id="53" name="矩形 52"/>
          <p:cNvSpPr/>
          <p:nvPr/>
        </p:nvSpPr>
        <p:spPr>
          <a:xfrm>
            <a:off x="1935163" y="4840288"/>
            <a:ext cx="836612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2010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762375" y="3822700"/>
            <a:ext cx="836613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2011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599113" y="4849813"/>
            <a:ext cx="836612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2012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426325" y="3832225"/>
            <a:ext cx="836613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2013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188450" y="4832350"/>
            <a:ext cx="836613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2014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9465" name="组合 57"/>
          <p:cNvGrpSpPr>
            <a:grpSpLocks/>
          </p:cNvGrpSpPr>
          <p:nvPr/>
        </p:nvGrpSpPr>
        <p:grpSpPr bwMode="auto">
          <a:xfrm>
            <a:off x="1508125" y="2230438"/>
            <a:ext cx="1636713" cy="2655887"/>
            <a:chOff x="1508125" y="2269282"/>
            <a:chExt cx="1636525" cy="2655529"/>
          </a:xfrm>
        </p:grpSpPr>
        <p:sp>
          <p:nvSpPr>
            <p:cNvPr id="19503" name="Freeform 5"/>
            <p:cNvSpPr>
              <a:spLocks/>
            </p:cNvSpPr>
            <p:nvPr/>
          </p:nvSpPr>
          <p:spPr bwMode="auto">
            <a:xfrm>
              <a:off x="1508125" y="2269282"/>
              <a:ext cx="1636525" cy="1101213"/>
            </a:xfrm>
            <a:custGeom>
              <a:avLst/>
              <a:gdLst>
                <a:gd name="T0" fmla="*/ 2147483647 w 362"/>
                <a:gd name="T1" fmla="*/ 2147483647 h 243"/>
                <a:gd name="T2" fmla="*/ 2147483647 w 362"/>
                <a:gd name="T3" fmla="*/ 2147483647 h 243"/>
                <a:gd name="T4" fmla="*/ 2147483647 w 362"/>
                <a:gd name="T5" fmla="*/ 2147483647 h 243"/>
                <a:gd name="T6" fmla="*/ 2147483647 w 362"/>
                <a:gd name="T7" fmla="*/ 2147483647 h 243"/>
                <a:gd name="T8" fmla="*/ 2147483647 w 362"/>
                <a:gd name="T9" fmla="*/ 2147483647 h 243"/>
                <a:gd name="T10" fmla="*/ 2147483647 w 362"/>
                <a:gd name="T11" fmla="*/ 2147483647 h 243"/>
                <a:gd name="T12" fmla="*/ 2147483647 w 362"/>
                <a:gd name="T13" fmla="*/ 2147483647 h 243"/>
                <a:gd name="T14" fmla="*/ 2147483647 w 362"/>
                <a:gd name="T15" fmla="*/ 2147483647 h 243"/>
                <a:gd name="T16" fmla="*/ 2147483647 w 362"/>
                <a:gd name="T17" fmla="*/ 2147483647 h 243"/>
                <a:gd name="T18" fmla="*/ 2147483647 w 362"/>
                <a:gd name="T19" fmla="*/ 2147483647 h 243"/>
                <a:gd name="T20" fmla="*/ 2147483647 w 362"/>
                <a:gd name="T21" fmla="*/ 2147483647 h 243"/>
                <a:gd name="T22" fmla="*/ 2147483647 w 362"/>
                <a:gd name="T23" fmla="*/ 2147483647 h 243"/>
                <a:gd name="T24" fmla="*/ 2147483647 w 362"/>
                <a:gd name="T25" fmla="*/ 2147483647 h 243"/>
                <a:gd name="T26" fmla="*/ 2147483647 w 362"/>
                <a:gd name="T27" fmla="*/ 2147483647 h 243"/>
                <a:gd name="T28" fmla="*/ 2147483647 w 362"/>
                <a:gd name="T29" fmla="*/ 2147483647 h 243"/>
                <a:gd name="T30" fmla="*/ 2147483647 w 362"/>
                <a:gd name="T31" fmla="*/ 2147483647 h 243"/>
                <a:gd name="T32" fmla="*/ 2147483647 w 362"/>
                <a:gd name="T33" fmla="*/ 2147483647 h 243"/>
                <a:gd name="T34" fmla="*/ 2147483647 w 362"/>
                <a:gd name="T35" fmla="*/ 2147483647 h 243"/>
                <a:gd name="T36" fmla="*/ 2147483647 w 362"/>
                <a:gd name="T37" fmla="*/ 2147483647 h 243"/>
                <a:gd name="T38" fmla="*/ 2147483647 w 362"/>
                <a:gd name="T39" fmla="*/ 2147483647 h 243"/>
                <a:gd name="T40" fmla="*/ 2147483647 w 362"/>
                <a:gd name="T41" fmla="*/ 2147483647 h 243"/>
                <a:gd name="T42" fmla="*/ 2147483647 w 362"/>
                <a:gd name="T43" fmla="*/ 2147483647 h 243"/>
                <a:gd name="T44" fmla="*/ 2147483647 w 362"/>
                <a:gd name="T45" fmla="*/ 2147483647 h 243"/>
                <a:gd name="T46" fmla="*/ 2147483647 w 362"/>
                <a:gd name="T47" fmla="*/ 2147483647 h 243"/>
                <a:gd name="T48" fmla="*/ 2147483647 w 362"/>
                <a:gd name="T49" fmla="*/ 2147483647 h 243"/>
                <a:gd name="T50" fmla="*/ 2147483647 w 362"/>
                <a:gd name="T51" fmla="*/ 2147483647 h 243"/>
                <a:gd name="T52" fmla="*/ 2147483647 w 362"/>
                <a:gd name="T53" fmla="*/ 2147483647 h 243"/>
                <a:gd name="T54" fmla="*/ 0 w 362"/>
                <a:gd name="T55" fmla="*/ 2147483647 h 243"/>
                <a:gd name="T56" fmla="*/ 2147483647 w 362"/>
                <a:gd name="T57" fmla="*/ 2147483647 h 243"/>
                <a:gd name="T58" fmla="*/ 2147483647 w 362"/>
                <a:gd name="T59" fmla="*/ 2147483647 h 243"/>
                <a:gd name="T60" fmla="*/ 2147483647 w 362"/>
                <a:gd name="T61" fmla="*/ 2147483647 h 243"/>
                <a:gd name="T62" fmla="*/ 2147483647 w 362"/>
                <a:gd name="T63" fmla="*/ 2147483647 h 243"/>
                <a:gd name="T64" fmla="*/ 2147483647 w 362"/>
                <a:gd name="T65" fmla="*/ 2147483647 h 243"/>
                <a:gd name="T66" fmla="*/ 2147483647 w 362"/>
                <a:gd name="T67" fmla="*/ 2147483647 h 243"/>
                <a:gd name="T68" fmla="*/ 2147483647 w 362"/>
                <a:gd name="T69" fmla="*/ 2147483647 h 243"/>
                <a:gd name="T70" fmla="*/ 2147483647 w 362"/>
                <a:gd name="T71" fmla="*/ 2147483647 h 243"/>
                <a:gd name="T72" fmla="*/ 2147483647 w 362"/>
                <a:gd name="T73" fmla="*/ 2147483647 h 243"/>
                <a:gd name="T74" fmla="*/ 2147483647 w 362"/>
                <a:gd name="T75" fmla="*/ 2147483647 h 243"/>
                <a:gd name="T76" fmla="*/ 2147483647 w 362"/>
                <a:gd name="T77" fmla="*/ 2147483647 h 243"/>
                <a:gd name="T78" fmla="*/ 2147483647 w 362"/>
                <a:gd name="T79" fmla="*/ 2147483647 h 243"/>
                <a:gd name="T80" fmla="*/ 2147483647 w 362"/>
                <a:gd name="T81" fmla="*/ 2147483647 h 243"/>
                <a:gd name="T82" fmla="*/ 2147483647 w 362"/>
                <a:gd name="T83" fmla="*/ 2147483647 h 243"/>
                <a:gd name="T84" fmla="*/ 2147483647 w 362"/>
                <a:gd name="T85" fmla="*/ 2147483647 h 243"/>
                <a:gd name="T86" fmla="*/ 2147483647 w 362"/>
                <a:gd name="T87" fmla="*/ 2147483647 h 243"/>
                <a:gd name="T88" fmla="*/ 2147483647 w 362"/>
                <a:gd name="T89" fmla="*/ 2147483647 h 243"/>
                <a:gd name="T90" fmla="*/ 2147483647 w 362"/>
                <a:gd name="T91" fmla="*/ 2147483647 h 243"/>
                <a:gd name="T92" fmla="*/ 2147483647 w 362"/>
                <a:gd name="T93" fmla="*/ 2147483647 h 243"/>
                <a:gd name="T94" fmla="*/ 2147483647 w 362"/>
                <a:gd name="T95" fmla="*/ 2147483647 h 243"/>
                <a:gd name="T96" fmla="*/ 2147483647 w 362"/>
                <a:gd name="T97" fmla="*/ 2147483647 h 24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2" h="243">
                  <a:moveTo>
                    <a:pt x="276" y="44"/>
                  </a:moveTo>
                  <a:cubicBezTo>
                    <a:pt x="281" y="46"/>
                    <a:pt x="281" y="46"/>
                    <a:pt x="281" y="46"/>
                  </a:cubicBezTo>
                  <a:cubicBezTo>
                    <a:pt x="289" y="51"/>
                    <a:pt x="295" y="55"/>
                    <a:pt x="300" y="62"/>
                  </a:cubicBezTo>
                  <a:cubicBezTo>
                    <a:pt x="304" y="67"/>
                    <a:pt x="304" y="67"/>
                    <a:pt x="304" y="67"/>
                  </a:cubicBezTo>
                  <a:cubicBezTo>
                    <a:pt x="310" y="75"/>
                    <a:pt x="313" y="84"/>
                    <a:pt x="315" y="94"/>
                  </a:cubicBezTo>
                  <a:cubicBezTo>
                    <a:pt x="321" y="97"/>
                    <a:pt x="321" y="97"/>
                    <a:pt x="321" y="97"/>
                  </a:cubicBezTo>
                  <a:cubicBezTo>
                    <a:pt x="329" y="102"/>
                    <a:pt x="336" y="107"/>
                    <a:pt x="342" y="114"/>
                  </a:cubicBezTo>
                  <a:cubicBezTo>
                    <a:pt x="347" y="119"/>
                    <a:pt x="347" y="119"/>
                    <a:pt x="347" y="119"/>
                  </a:cubicBezTo>
                  <a:cubicBezTo>
                    <a:pt x="352" y="127"/>
                    <a:pt x="356" y="135"/>
                    <a:pt x="359" y="144"/>
                  </a:cubicBezTo>
                  <a:cubicBezTo>
                    <a:pt x="360" y="148"/>
                    <a:pt x="361" y="151"/>
                    <a:pt x="361" y="155"/>
                  </a:cubicBezTo>
                  <a:cubicBezTo>
                    <a:pt x="362" y="161"/>
                    <a:pt x="362" y="167"/>
                    <a:pt x="362" y="173"/>
                  </a:cubicBezTo>
                  <a:cubicBezTo>
                    <a:pt x="361" y="177"/>
                    <a:pt x="360" y="181"/>
                    <a:pt x="359" y="185"/>
                  </a:cubicBezTo>
                  <a:cubicBezTo>
                    <a:pt x="358" y="191"/>
                    <a:pt x="355" y="197"/>
                    <a:pt x="353" y="202"/>
                  </a:cubicBezTo>
                  <a:cubicBezTo>
                    <a:pt x="351" y="206"/>
                    <a:pt x="349" y="209"/>
                    <a:pt x="346" y="212"/>
                  </a:cubicBezTo>
                  <a:cubicBezTo>
                    <a:pt x="343" y="217"/>
                    <a:pt x="339" y="221"/>
                    <a:pt x="334" y="225"/>
                  </a:cubicBezTo>
                  <a:cubicBezTo>
                    <a:pt x="331" y="228"/>
                    <a:pt x="328" y="230"/>
                    <a:pt x="325" y="232"/>
                  </a:cubicBezTo>
                  <a:cubicBezTo>
                    <a:pt x="319" y="235"/>
                    <a:pt x="314" y="237"/>
                    <a:pt x="307" y="239"/>
                  </a:cubicBezTo>
                  <a:cubicBezTo>
                    <a:pt x="304" y="240"/>
                    <a:pt x="300" y="241"/>
                    <a:pt x="296" y="242"/>
                  </a:cubicBezTo>
                  <a:cubicBezTo>
                    <a:pt x="292" y="243"/>
                    <a:pt x="289" y="243"/>
                    <a:pt x="285" y="243"/>
                  </a:cubicBezTo>
                  <a:cubicBezTo>
                    <a:pt x="73" y="243"/>
                    <a:pt x="73" y="243"/>
                    <a:pt x="73" y="243"/>
                  </a:cubicBezTo>
                  <a:cubicBezTo>
                    <a:pt x="69" y="243"/>
                    <a:pt x="66" y="242"/>
                    <a:pt x="62" y="241"/>
                  </a:cubicBezTo>
                  <a:cubicBezTo>
                    <a:pt x="55" y="240"/>
                    <a:pt x="50" y="238"/>
                    <a:pt x="44" y="235"/>
                  </a:cubicBezTo>
                  <a:cubicBezTo>
                    <a:pt x="40" y="234"/>
                    <a:pt x="37" y="232"/>
                    <a:pt x="34" y="230"/>
                  </a:cubicBezTo>
                  <a:cubicBezTo>
                    <a:pt x="29" y="226"/>
                    <a:pt x="24" y="222"/>
                    <a:pt x="20" y="218"/>
                  </a:cubicBezTo>
                  <a:cubicBezTo>
                    <a:pt x="18" y="215"/>
                    <a:pt x="15" y="212"/>
                    <a:pt x="13" y="209"/>
                  </a:cubicBezTo>
                  <a:cubicBezTo>
                    <a:pt x="10" y="203"/>
                    <a:pt x="7" y="198"/>
                    <a:pt x="5" y="192"/>
                  </a:cubicBezTo>
                  <a:cubicBezTo>
                    <a:pt x="3" y="188"/>
                    <a:pt x="2" y="185"/>
                    <a:pt x="2" y="181"/>
                  </a:cubicBezTo>
                  <a:cubicBezTo>
                    <a:pt x="0" y="175"/>
                    <a:pt x="0" y="168"/>
                    <a:pt x="0" y="162"/>
                  </a:cubicBezTo>
                  <a:cubicBezTo>
                    <a:pt x="0" y="158"/>
                    <a:pt x="1" y="155"/>
                    <a:pt x="1" y="151"/>
                  </a:cubicBezTo>
                  <a:cubicBezTo>
                    <a:pt x="3" y="144"/>
                    <a:pt x="5" y="138"/>
                    <a:pt x="8" y="131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7" y="117"/>
                    <a:pt x="22" y="111"/>
                    <a:pt x="30" y="105"/>
                  </a:cubicBezTo>
                  <a:cubicBezTo>
                    <a:pt x="34" y="101"/>
                    <a:pt x="39" y="98"/>
                    <a:pt x="44" y="96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9" y="83"/>
                    <a:pt x="53" y="73"/>
                    <a:pt x="60" y="64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9" y="53"/>
                    <a:pt x="75" y="49"/>
                    <a:pt x="83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7" y="39"/>
                    <a:pt x="106" y="38"/>
                    <a:pt x="115" y="39"/>
                  </a:cubicBezTo>
                  <a:cubicBezTo>
                    <a:pt x="120" y="31"/>
                    <a:pt x="126" y="24"/>
                    <a:pt x="133" y="18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45" y="9"/>
                    <a:pt x="153" y="6"/>
                    <a:pt x="161" y="3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77" y="0"/>
                    <a:pt x="185" y="0"/>
                    <a:pt x="194" y="2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9" y="6"/>
                    <a:pt x="216" y="9"/>
                    <a:pt x="224" y="14"/>
                  </a:cubicBezTo>
                  <a:cubicBezTo>
                    <a:pt x="229" y="18"/>
                    <a:pt x="229" y="18"/>
                    <a:pt x="229" y="18"/>
                  </a:cubicBezTo>
                  <a:cubicBezTo>
                    <a:pt x="236" y="24"/>
                    <a:pt x="242" y="31"/>
                    <a:pt x="247" y="39"/>
                  </a:cubicBezTo>
                  <a:cubicBezTo>
                    <a:pt x="257" y="38"/>
                    <a:pt x="266" y="40"/>
                    <a:pt x="276" y="44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4" name="Freeform 6"/>
            <p:cNvSpPr>
              <a:spLocks/>
            </p:cNvSpPr>
            <p:nvPr/>
          </p:nvSpPr>
          <p:spPr bwMode="auto">
            <a:xfrm>
              <a:off x="1557833" y="2324725"/>
              <a:ext cx="1537110" cy="992239"/>
            </a:xfrm>
            <a:custGeom>
              <a:avLst/>
              <a:gdLst>
                <a:gd name="T0" fmla="*/ 2147483647 w 340"/>
                <a:gd name="T1" fmla="*/ 2147483647 h 219"/>
                <a:gd name="T2" fmla="*/ 2147483647 w 340"/>
                <a:gd name="T3" fmla="*/ 2147483647 h 219"/>
                <a:gd name="T4" fmla="*/ 2147483647 w 340"/>
                <a:gd name="T5" fmla="*/ 2147483647 h 219"/>
                <a:gd name="T6" fmla="*/ 2147483647 w 340"/>
                <a:gd name="T7" fmla="*/ 2147483647 h 219"/>
                <a:gd name="T8" fmla="*/ 2147483647 w 340"/>
                <a:gd name="T9" fmla="*/ 2147483647 h 219"/>
                <a:gd name="T10" fmla="*/ 2147483647 w 340"/>
                <a:gd name="T11" fmla="*/ 2147483647 h 219"/>
                <a:gd name="T12" fmla="*/ 2147483647 w 340"/>
                <a:gd name="T13" fmla="*/ 2147483647 h 219"/>
                <a:gd name="T14" fmla="*/ 2147483647 w 340"/>
                <a:gd name="T15" fmla="*/ 2147483647 h 219"/>
                <a:gd name="T16" fmla="*/ 2147483647 w 340"/>
                <a:gd name="T17" fmla="*/ 2147483647 h 219"/>
                <a:gd name="T18" fmla="*/ 2147483647 w 340"/>
                <a:gd name="T19" fmla="*/ 2147483647 h 219"/>
                <a:gd name="T20" fmla="*/ 2147483647 w 340"/>
                <a:gd name="T21" fmla="*/ 2147483647 h 219"/>
                <a:gd name="T22" fmla="*/ 2147483647 w 340"/>
                <a:gd name="T23" fmla="*/ 2147483647 h 219"/>
                <a:gd name="T24" fmla="*/ 2147483647 w 340"/>
                <a:gd name="T25" fmla="*/ 2147483647 h 219"/>
                <a:gd name="T26" fmla="*/ 2147483647 w 340"/>
                <a:gd name="T27" fmla="*/ 2147483647 h 219"/>
                <a:gd name="T28" fmla="*/ 2147483647 w 340"/>
                <a:gd name="T29" fmla="*/ 2147483647 h 219"/>
                <a:gd name="T30" fmla="*/ 2147483647 w 340"/>
                <a:gd name="T31" fmla="*/ 2147483647 h 219"/>
                <a:gd name="T32" fmla="*/ 2147483647 w 340"/>
                <a:gd name="T33" fmla="*/ 2147483647 h 219"/>
                <a:gd name="T34" fmla="*/ 2147483647 w 340"/>
                <a:gd name="T35" fmla="*/ 2147483647 h 219"/>
                <a:gd name="T36" fmla="*/ 2147483647 w 340"/>
                <a:gd name="T37" fmla="*/ 2147483647 h 219"/>
                <a:gd name="T38" fmla="*/ 2147483647 w 340"/>
                <a:gd name="T39" fmla="*/ 2147483647 h 219"/>
                <a:gd name="T40" fmla="*/ 2147483647 w 340"/>
                <a:gd name="T41" fmla="*/ 2147483647 h 219"/>
                <a:gd name="T42" fmla="*/ 2147483647 w 340"/>
                <a:gd name="T43" fmla="*/ 2147483647 h 219"/>
                <a:gd name="T44" fmla="*/ 2147483647 w 340"/>
                <a:gd name="T45" fmla="*/ 2147483647 h 219"/>
                <a:gd name="T46" fmla="*/ 2147483647 w 340"/>
                <a:gd name="T47" fmla="*/ 2147483647 h 219"/>
                <a:gd name="T48" fmla="*/ 2147483647 w 340"/>
                <a:gd name="T49" fmla="*/ 2147483647 h 219"/>
                <a:gd name="T50" fmla="*/ 2147483647 w 340"/>
                <a:gd name="T51" fmla="*/ 2147483647 h 219"/>
                <a:gd name="T52" fmla="*/ 2147483647 w 340"/>
                <a:gd name="T53" fmla="*/ 2147483647 h 219"/>
                <a:gd name="T54" fmla="*/ 2147483647 w 340"/>
                <a:gd name="T55" fmla="*/ 2147483647 h 219"/>
                <a:gd name="T56" fmla="*/ 2147483647 w 340"/>
                <a:gd name="T57" fmla="*/ 2147483647 h 219"/>
                <a:gd name="T58" fmla="*/ 2147483647 w 340"/>
                <a:gd name="T59" fmla="*/ 2147483647 h 219"/>
                <a:gd name="T60" fmla="*/ 2147483647 w 340"/>
                <a:gd name="T61" fmla="*/ 2147483647 h 219"/>
                <a:gd name="T62" fmla="*/ 2147483647 w 340"/>
                <a:gd name="T63" fmla="*/ 2147483647 h 219"/>
                <a:gd name="T64" fmla="*/ 2147483647 w 340"/>
                <a:gd name="T65" fmla="*/ 2147483647 h 219"/>
                <a:gd name="T66" fmla="*/ 2147483647 w 340"/>
                <a:gd name="T67" fmla="*/ 2147483647 h 219"/>
                <a:gd name="T68" fmla="*/ 2147483647 w 340"/>
                <a:gd name="T69" fmla="*/ 2147483647 h 219"/>
                <a:gd name="T70" fmla="*/ 2147483647 w 340"/>
                <a:gd name="T71" fmla="*/ 2147483647 h 219"/>
                <a:gd name="T72" fmla="*/ 2147483647 w 340"/>
                <a:gd name="T73" fmla="*/ 2147483647 h 219"/>
                <a:gd name="T74" fmla="*/ 2147483647 w 340"/>
                <a:gd name="T75" fmla="*/ 2147483647 h 219"/>
                <a:gd name="T76" fmla="*/ 2147483647 w 340"/>
                <a:gd name="T77" fmla="*/ 2147483647 h 219"/>
                <a:gd name="T78" fmla="*/ 2147483647 w 340"/>
                <a:gd name="T79" fmla="*/ 2147483647 h 219"/>
                <a:gd name="T80" fmla="*/ 2147483647 w 340"/>
                <a:gd name="T81" fmla="*/ 2147483647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40" h="219">
                  <a:moveTo>
                    <a:pt x="129" y="15"/>
                  </a:moveTo>
                  <a:cubicBezTo>
                    <a:pt x="133" y="12"/>
                    <a:pt x="133" y="12"/>
                    <a:pt x="133" y="12"/>
                  </a:cubicBezTo>
                  <a:cubicBezTo>
                    <a:pt x="141" y="6"/>
                    <a:pt x="149" y="3"/>
                    <a:pt x="159" y="1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74" y="0"/>
                    <a:pt x="183" y="1"/>
                    <a:pt x="192" y="4"/>
                  </a:cubicBezTo>
                  <a:cubicBezTo>
                    <a:pt x="197" y="6"/>
                    <a:pt x="197" y="6"/>
                    <a:pt x="197" y="6"/>
                  </a:cubicBezTo>
                  <a:cubicBezTo>
                    <a:pt x="211" y="13"/>
                    <a:pt x="223" y="24"/>
                    <a:pt x="229" y="39"/>
                  </a:cubicBezTo>
                  <a:cubicBezTo>
                    <a:pt x="240" y="37"/>
                    <a:pt x="250" y="38"/>
                    <a:pt x="260" y="42"/>
                  </a:cubicBezTo>
                  <a:cubicBezTo>
                    <a:pt x="265" y="44"/>
                    <a:pt x="265" y="44"/>
                    <a:pt x="265" y="44"/>
                  </a:cubicBezTo>
                  <a:cubicBezTo>
                    <a:pt x="273" y="49"/>
                    <a:pt x="278" y="54"/>
                    <a:pt x="284" y="61"/>
                  </a:cubicBezTo>
                  <a:cubicBezTo>
                    <a:pt x="286" y="66"/>
                    <a:pt x="286" y="66"/>
                    <a:pt x="286" y="66"/>
                  </a:cubicBezTo>
                  <a:cubicBezTo>
                    <a:pt x="290" y="74"/>
                    <a:pt x="292" y="81"/>
                    <a:pt x="293" y="90"/>
                  </a:cubicBezTo>
                  <a:cubicBezTo>
                    <a:pt x="304" y="94"/>
                    <a:pt x="314" y="101"/>
                    <a:pt x="323" y="110"/>
                  </a:cubicBezTo>
                  <a:cubicBezTo>
                    <a:pt x="326" y="114"/>
                    <a:pt x="326" y="114"/>
                    <a:pt x="326" y="114"/>
                  </a:cubicBezTo>
                  <a:cubicBezTo>
                    <a:pt x="331" y="121"/>
                    <a:pt x="334" y="127"/>
                    <a:pt x="337" y="135"/>
                  </a:cubicBezTo>
                  <a:cubicBezTo>
                    <a:pt x="338" y="141"/>
                    <a:pt x="338" y="141"/>
                    <a:pt x="338" y="141"/>
                  </a:cubicBezTo>
                  <a:cubicBezTo>
                    <a:pt x="340" y="150"/>
                    <a:pt x="340" y="158"/>
                    <a:pt x="338" y="167"/>
                  </a:cubicBezTo>
                  <a:cubicBezTo>
                    <a:pt x="336" y="173"/>
                    <a:pt x="336" y="173"/>
                    <a:pt x="336" y="173"/>
                  </a:cubicBezTo>
                  <a:cubicBezTo>
                    <a:pt x="334" y="182"/>
                    <a:pt x="330" y="188"/>
                    <a:pt x="324" y="195"/>
                  </a:cubicBezTo>
                  <a:cubicBezTo>
                    <a:pt x="320" y="200"/>
                    <a:pt x="320" y="200"/>
                    <a:pt x="320" y="200"/>
                  </a:cubicBezTo>
                  <a:cubicBezTo>
                    <a:pt x="314" y="206"/>
                    <a:pt x="307" y="211"/>
                    <a:pt x="299" y="214"/>
                  </a:cubicBezTo>
                  <a:cubicBezTo>
                    <a:pt x="294" y="216"/>
                    <a:pt x="289" y="218"/>
                    <a:pt x="283" y="219"/>
                  </a:cubicBezTo>
                  <a:cubicBezTo>
                    <a:pt x="280" y="219"/>
                    <a:pt x="277" y="219"/>
                    <a:pt x="274" y="219"/>
                  </a:cubicBezTo>
                  <a:cubicBezTo>
                    <a:pt x="63" y="219"/>
                    <a:pt x="63" y="219"/>
                    <a:pt x="63" y="219"/>
                  </a:cubicBezTo>
                  <a:cubicBezTo>
                    <a:pt x="60" y="219"/>
                    <a:pt x="56" y="219"/>
                    <a:pt x="53" y="218"/>
                  </a:cubicBezTo>
                  <a:cubicBezTo>
                    <a:pt x="47" y="217"/>
                    <a:pt x="41" y="214"/>
                    <a:pt x="35" y="211"/>
                  </a:cubicBezTo>
                  <a:cubicBezTo>
                    <a:pt x="30" y="208"/>
                    <a:pt x="30" y="208"/>
                    <a:pt x="30" y="208"/>
                  </a:cubicBezTo>
                  <a:cubicBezTo>
                    <a:pt x="22" y="203"/>
                    <a:pt x="17" y="198"/>
                    <a:pt x="12" y="190"/>
                  </a:cubicBezTo>
                  <a:cubicBezTo>
                    <a:pt x="9" y="186"/>
                    <a:pt x="6" y="181"/>
                    <a:pt x="4" y="176"/>
                  </a:cubicBezTo>
                  <a:cubicBezTo>
                    <a:pt x="3" y="173"/>
                    <a:pt x="3" y="170"/>
                    <a:pt x="2" y="167"/>
                  </a:cubicBezTo>
                  <a:cubicBezTo>
                    <a:pt x="1" y="160"/>
                    <a:pt x="0" y="154"/>
                    <a:pt x="1" y="147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3" y="133"/>
                    <a:pt x="6" y="126"/>
                    <a:pt x="10" y="119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22" y="103"/>
                    <a:pt x="33" y="94"/>
                    <a:pt x="47" y="90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9" y="76"/>
                    <a:pt x="51" y="69"/>
                    <a:pt x="56" y="61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5" y="50"/>
                    <a:pt x="71" y="46"/>
                    <a:pt x="79" y="42"/>
                  </a:cubicBezTo>
                  <a:cubicBezTo>
                    <a:pt x="90" y="38"/>
                    <a:pt x="100" y="37"/>
                    <a:pt x="111" y="39"/>
                  </a:cubicBezTo>
                  <a:cubicBezTo>
                    <a:pt x="115" y="29"/>
                    <a:pt x="121" y="22"/>
                    <a:pt x="12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7"/>
            <p:cNvSpPr>
              <a:spLocks/>
            </p:cNvSpPr>
            <p:nvPr/>
          </p:nvSpPr>
          <p:spPr bwMode="auto">
            <a:xfrm>
              <a:off x="1611301" y="2378804"/>
              <a:ext cx="1430173" cy="888880"/>
            </a:xfrm>
            <a:custGeom>
              <a:avLst/>
              <a:gdLst>
                <a:gd name="T0" fmla="*/ 54 w 316"/>
                <a:gd name="T1" fmla="*/ 196 h 196"/>
                <a:gd name="T2" fmla="*/ 0 w 316"/>
                <a:gd name="T3" fmla="*/ 141 h 196"/>
                <a:gd name="T4" fmla="*/ 48 w 316"/>
                <a:gd name="T5" fmla="*/ 88 h 196"/>
                <a:gd name="T6" fmla="*/ 47 w 316"/>
                <a:gd name="T7" fmla="*/ 79 h 196"/>
                <a:gd name="T8" fmla="*/ 88 w 316"/>
                <a:gd name="T9" fmla="*/ 37 h 196"/>
                <a:gd name="T10" fmla="*/ 106 w 316"/>
                <a:gd name="T11" fmla="*/ 42 h 196"/>
                <a:gd name="T12" fmla="*/ 158 w 316"/>
                <a:gd name="T13" fmla="*/ 0 h 196"/>
                <a:gd name="T14" fmla="*/ 210 w 316"/>
                <a:gd name="T15" fmla="*/ 42 h 196"/>
                <a:gd name="T16" fmla="*/ 228 w 316"/>
                <a:gd name="T17" fmla="*/ 37 h 196"/>
                <a:gd name="T18" fmla="*/ 269 w 316"/>
                <a:gd name="T19" fmla="*/ 79 h 196"/>
                <a:gd name="T20" fmla="*/ 268 w 316"/>
                <a:gd name="T21" fmla="*/ 88 h 196"/>
                <a:gd name="T22" fmla="*/ 316 w 316"/>
                <a:gd name="T23" fmla="*/ 141 h 196"/>
                <a:gd name="T24" fmla="*/ 261 w 316"/>
                <a:gd name="T25" fmla="*/ 196 h 196"/>
                <a:gd name="T26" fmla="*/ 54 w 316"/>
                <a:gd name="T2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196">
                  <a:moveTo>
                    <a:pt x="54" y="196"/>
                  </a:moveTo>
                  <a:cubicBezTo>
                    <a:pt x="24" y="196"/>
                    <a:pt x="0" y="171"/>
                    <a:pt x="0" y="141"/>
                  </a:cubicBezTo>
                  <a:cubicBezTo>
                    <a:pt x="0" y="114"/>
                    <a:pt x="21" y="91"/>
                    <a:pt x="48" y="88"/>
                  </a:cubicBezTo>
                  <a:cubicBezTo>
                    <a:pt x="47" y="85"/>
                    <a:pt x="47" y="82"/>
                    <a:pt x="47" y="79"/>
                  </a:cubicBezTo>
                  <a:cubicBezTo>
                    <a:pt x="47" y="56"/>
                    <a:pt x="65" y="37"/>
                    <a:pt x="88" y="37"/>
                  </a:cubicBezTo>
                  <a:cubicBezTo>
                    <a:pt x="94" y="37"/>
                    <a:pt x="101" y="39"/>
                    <a:pt x="106" y="42"/>
                  </a:cubicBezTo>
                  <a:cubicBezTo>
                    <a:pt x="111" y="18"/>
                    <a:pt x="133" y="0"/>
                    <a:pt x="158" y="0"/>
                  </a:cubicBezTo>
                  <a:cubicBezTo>
                    <a:pt x="183" y="0"/>
                    <a:pt x="205" y="18"/>
                    <a:pt x="210" y="42"/>
                  </a:cubicBezTo>
                  <a:cubicBezTo>
                    <a:pt x="215" y="39"/>
                    <a:pt x="221" y="37"/>
                    <a:pt x="228" y="37"/>
                  </a:cubicBezTo>
                  <a:cubicBezTo>
                    <a:pt x="251" y="37"/>
                    <a:pt x="269" y="56"/>
                    <a:pt x="269" y="79"/>
                  </a:cubicBezTo>
                  <a:cubicBezTo>
                    <a:pt x="269" y="82"/>
                    <a:pt x="269" y="85"/>
                    <a:pt x="268" y="88"/>
                  </a:cubicBezTo>
                  <a:cubicBezTo>
                    <a:pt x="295" y="91"/>
                    <a:pt x="316" y="114"/>
                    <a:pt x="316" y="141"/>
                  </a:cubicBezTo>
                  <a:cubicBezTo>
                    <a:pt x="316" y="171"/>
                    <a:pt x="291" y="196"/>
                    <a:pt x="261" y="196"/>
                  </a:cubicBezTo>
                  <a:cubicBezTo>
                    <a:pt x="54" y="196"/>
                    <a:pt x="54" y="196"/>
                    <a:pt x="54" y="196"/>
                  </a:cubicBezTo>
                  <a:close/>
                </a:path>
              </a:pathLst>
            </a:custGeom>
            <a:solidFill>
              <a:srgbClr val="EF5664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506" name="Freeform 8"/>
            <p:cNvSpPr>
              <a:spLocks/>
            </p:cNvSpPr>
            <p:nvPr/>
          </p:nvSpPr>
          <p:spPr bwMode="auto">
            <a:xfrm>
              <a:off x="2299622" y="3347553"/>
              <a:ext cx="53531" cy="1319161"/>
            </a:xfrm>
            <a:custGeom>
              <a:avLst/>
              <a:gdLst>
                <a:gd name="T0" fmla="*/ 2147483647 w 28"/>
                <a:gd name="T1" fmla="*/ 0 h 690"/>
                <a:gd name="T2" fmla="*/ 2147483647 w 28"/>
                <a:gd name="T3" fmla="*/ 2147483647 h 690"/>
                <a:gd name="T4" fmla="*/ 0 w 28"/>
                <a:gd name="T5" fmla="*/ 2147483647 h 690"/>
                <a:gd name="T6" fmla="*/ 0 w 28"/>
                <a:gd name="T7" fmla="*/ 0 h 690"/>
                <a:gd name="T8" fmla="*/ 2147483647 w 28"/>
                <a:gd name="T9" fmla="*/ 0 h 690"/>
                <a:gd name="T10" fmla="*/ 2147483647 w 28"/>
                <a:gd name="T11" fmla="*/ 0 h 6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" h="690">
                  <a:moveTo>
                    <a:pt x="28" y="0"/>
                  </a:moveTo>
                  <a:lnTo>
                    <a:pt x="28" y="690"/>
                  </a:lnTo>
                  <a:lnTo>
                    <a:pt x="0" y="690"/>
                  </a:lnTo>
                  <a:lnTo>
                    <a:pt x="0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7" name="Oval 9"/>
            <p:cNvSpPr>
              <a:spLocks noChangeArrowheads="1"/>
            </p:cNvSpPr>
            <p:nvPr/>
          </p:nvSpPr>
          <p:spPr bwMode="auto">
            <a:xfrm>
              <a:off x="2037701" y="4299643"/>
              <a:ext cx="577372" cy="585019"/>
            </a:xfrm>
            <a:prstGeom prst="ellipse">
              <a:avLst/>
            </a:pr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508" name="Oval 10"/>
            <p:cNvSpPr>
              <a:spLocks noChangeArrowheads="1"/>
            </p:cNvSpPr>
            <p:nvPr/>
          </p:nvSpPr>
          <p:spPr bwMode="auto">
            <a:xfrm>
              <a:off x="2087409" y="4349351"/>
              <a:ext cx="477957" cy="479869"/>
            </a:xfrm>
            <a:prstGeom prst="ellipse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509" name="Oval 11"/>
            <p:cNvSpPr>
              <a:spLocks noChangeArrowheads="1"/>
            </p:cNvSpPr>
            <p:nvPr/>
          </p:nvSpPr>
          <p:spPr bwMode="auto">
            <a:xfrm>
              <a:off x="2140940" y="4404794"/>
              <a:ext cx="370895" cy="374718"/>
            </a:xfrm>
            <a:prstGeom prst="ellipse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510" name="Freeform 16"/>
            <p:cNvSpPr>
              <a:spLocks/>
            </p:cNvSpPr>
            <p:nvPr/>
          </p:nvSpPr>
          <p:spPr bwMode="auto">
            <a:xfrm>
              <a:off x="1991817" y="4259495"/>
              <a:ext cx="665316" cy="665316"/>
            </a:xfrm>
            <a:custGeom>
              <a:avLst/>
              <a:gdLst>
                <a:gd name="T0" fmla="*/ 2147483647 w 147"/>
                <a:gd name="T1" fmla="*/ 2147483647 h 147"/>
                <a:gd name="T2" fmla="*/ 2147483647 w 147"/>
                <a:gd name="T3" fmla="*/ 2147483647 h 147"/>
                <a:gd name="T4" fmla="*/ 2147483647 w 147"/>
                <a:gd name="T5" fmla="*/ 2147483647 h 147"/>
                <a:gd name="T6" fmla="*/ 2147483647 w 147"/>
                <a:gd name="T7" fmla="*/ 2147483647 h 147"/>
                <a:gd name="T8" fmla="*/ 2147483647 w 147"/>
                <a:gd name="T9" fmla="*/ 2147483647 h 1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7" h="147">
                  <a:moveTo>
                    <a:pt x="130" y="41"/>
                  </a:moveTo>
                  <a:cubicBezTo>
                    <a:pt x="147" y="72"/>
                    <a:pt x="137" y="111"/>
                    <a:pt x="106" y="129"/>
                  </a:cubicBezTo>
                  <a:cubicBezTo>
                    <a:pt x="75" y="147"/>
                    <a:pt x="36" y="136"/>
                    <a:pt x="18" y="105"/>
                  </a:cubicBezTo>
                  <a:cubicBezTo>
                    <a:pt x="0" y="75"/>
                    <a:pt x="11" y="35"/>
                    <a:pt x="42" y="18"/>
                  </a:cubicBezTo>
                  <a:cubicBezTo>
                    <a:pt x="72" y="0"/>
                    <a:pt x="112" y="10"/>
                    <a:pt x="130" y="4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1" name="Freeform 17"/>
            <p:cNvSpPr>
              <a:spLocks/>
            </p:cNvSpPr>
            <p:nvPr/>
          </p:nvSpPr>
          <p:spPr bwMode="auto">
            <a:xfrm>
              <a:off x="2054908" y="4318761"/>
              <a:ext cx="542959" cy="546783"/>
            </a:xfrm>
            <a:custGeom>
              <a:avLst/>
              <a:gdLst>
                <a:gd name="T0" fmla="*/ 2147483647 w 120"/>
                <a:gd name="T1" fmla="*/ 2147483647 h 121"/>
                <a:gd name="T2" fmla="*/ 2147483647 w 120"/>
                <a:gd name="T3" fmla="*/ 2147483647 h 121"/>
                <a:gd name="T4" fmla="*/ 2147483647 w 120"/>
                <a:gd name="T5" fmla="*/ 2147483647 h 121"/>
                <a:gd name="T6" fmla="*/ 2147483647 w 120"/>
                <a:gd name="T7" fmla="*/ 2147483647 h 121"/>
                <a:gd name="T8" fmla="*/ 2147483647 w 120"/>
                <a:gd name="T9" fmla="*/ 2147483647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1">
                  <a:moveTo>
                    <a:pt x="106" y="34"/>
                  </a:moveTo>
                  <a:cubicBezTo>
                    <a:pt x="120" y="59"/>
                    <a:pt x="111" y="91"/>
                    <a:pt x="86" y="106"/>
                  </a:cubicBezTo>
                  <a:cubicBezTo>
                    <a:pt x="61" y="121"/>
                    <a:pt x="29" y="112"/>
                    <a:pt x="14" y="87"/>
                  </a:cubicBezTo>
                  <a:cubicBezTo>
                    <a:pt x="0" y="61"/>
                    <a:pt x="8" y="29"/>
                    <a:pt x="33" y="14"/>
                  </a:cubicBezTo>
                  <a:cubicBezTo>
                    <a:pt x="59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18"/>
            <p:cNvSpPr>
              <a:spLocks/>
            </p:cNvSpPr>
            <p:nvPr/>
          </p:nvSpPr>
          <p:spPr bwMode="auto">
            <a:xfrm>
              <a:off x="2114480" y="4375610"/>
              <a:ext cx="423814" cy="426980"/>
            </a:xfrm>
            <a:custGeom>
              <a:avLst/>
              <a:gdLst>
                <a:gd name="T0" fmla="*/ 83 w 94"/>
                <a:gd name="T1" fmla="*/ 27 h 94"/>
                <a:gd name="T2" fmla="*/ 68 w 94"/>
                <a:gd name="T3" fmla="*/ 83 h 94"/>
                <a:gd name="T4" fmla="*/ 11 w 94"/>
                <a:gd name="T5" fmla="*/ 68 h 94"/>
                <a:gd name="T6" fmla="*/ 26 w 94"/>
                <a:gd name="T7" fmla="*/ 11 h 94"/>
                <a:gd name="T8" fmla="*/ 83 w 94"/>
                <a:gd name="T9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83" y="27"/>
                  </a:moveTo>
                  <a:cubicBezTo>
                    <a:pt x="94" y="46"/>
                    <a:pt x="87" y="72"/>
                    <a:pt x="68" y="83"/>
                  </a:cubicBezTo>
                  <a:cubicBezTo>
                    <a:pt x="48" y="94"/>
                    <a:pt x="22" y="88"/>
                    <a:pt x="11" y="68"/>
                  </a:cubicBezTo>
                  <a:cubicBezTo>
                    <a:pt x="0" y="48"/>
                    <a:pt x="6" y="23"/>
                    <a:pt x="26" y="11"/>
                  </a:cubicBezTo>
                  <a:cubicBezTo>
                    <a:pt x="46" y="0"/>
                    <a:pt x="71" y="7"/>
                    <a:pt x="83" y="27"/>
                  </a:cubicBezTo>
                  <a:close/>
                </a:path>
              </a:pathLst>
            </a:custGeom>
            <a:solidFill>
              <a:srgbClr val="EF5664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513" name="矩形 68"/>
            <p:cNvSpPr>
              <a:spLocks noChangeArrowheads="1"/>
            </p:cNvSpPr>
            <p:nvPr/>
          </p:nvSpPr>
          <p:spPr bwMode="auto">
            <a:xfrm>
              <a:off x="1972886" y="2668264"/>
              <a:ext cx="80182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01%</a:t>
              </a:r>
              <a:endParaRPr lang="zh-CN" altLang="en-US" sz="2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19466" name="组合 69"/>
          <p:cNvGrpSpPr>
            <a:grpSpLocks/>
          </p:cNvGrpSpPr>
          <p:nvPr/>
        </p:nvGrpSpPr>
        <p:grpSpPr bwMode="auto">
          <a:xfrm>
            <a:off x="3321050" y="1203325"/>
            <a:ext cx="1638300" cy="2608263"/>
            <a:chOff x="3320538" y="1240718"/>
            <a:chExt cx="1638437" cy="2609646"/>
          </a:xfrm>
        </p:grpSpPr>
        <p:sp>
          <p:nvSpPr>
            <p:cNvPr id="19495" name="Freeform 19"/>
            <p:cNvSpPr>
              <a:spLocks/>
            </p:cNvSpPr>
            <p:nvPr/>
          </p:nvSpPr>
          <p:spPr bwMode="auto">
            <a:xfrm>
              <a:off x="3320538" y="1240718"/>
              <a:ext cx="1638437" cy="1097389"/>
            </a:xfrm>
            <a:custGeom>
              <a:avLst/>
              <a:gdLst>
                <a:gd name="T0" fmla="*/ 2147483647 w 362"/>
                <a:gd name="T1" fmla="*/ 2147483647 h 242"/>
                <a:gd name="T2" fmla="*/ 2147483647 w 362"/>
                <a:gd name="T3" fmla="*/ 2147483647 h 242"/>
                <a:gd name="T4" fmla="*/ 2147483647 w 362"/>
                <a:gd name="T5" fmla="*/ 2147483647 h 242"/>
                <a:gd name="T6" fmla="*/ 2147483647 w 362"/>
                <a:gd name="T7" fmla="*/ 2147483647 h 242"/>
                <a:gd name="T8" fmla="*/ 2147483647 w 362"/>
                <a:gd name="T9" fmla="*/ 2147483647 h 242"/>
                <a:gd name="T10" fmla="*/ 2147483647 w 362"/>
                <a:gd name="T11" fmla="*/ 2147483647 h 242"/>
                <a:gd name="T12" fmla="*/ 2147483647 w 362"/>
                <a:gd name="T13" fmla="*/ 2147483647 h 242"/>
                <a:gd name="T14" fmla="*/ 2147483647 w 362"/>
                <a:gd name="T15" fmla="*/ 2147483647 h 242"/>
                <a:gd name="T16" fmla="*/ 2147483647 w 362"/>
                <a:gd name="T17" fmla="*/ 2147483647 h 242"/>
                <a:gd name="T18" fmla="*/ 2147483647 w 362"/>
                <a:gd name="T19" fmla="*/ 2147483647 h 242"/>
                <a:gd name="T20" fmla="*/ 2147483647 w 362"/>
                <a:gd name="T21" fmla="*/ 2147483647 h 242"/>
                <a:gd name="T22" fmla="*/ 2147483647 w 362"/>
                <a:gd name="T23" fmla="*/ 2147483647 h 242"/>
                <a:gd name="T24" fmla="*/ 2147483647 w 362"/>
                <a:gd name="T25" fmla="*/ 2147483647 h 242"/>
                <a:gd name="T26" fmla="*/ 2147483647 w 362"/>
                <a:gd name="T27" fmla="*/ 2147483647 h 242"/>
                <a:gd name="T28" fmla="*/ 2147483647 w 362"/>
                <a:gd name="T29" fmla="*/ 2147483647 h 242"/>
                <a:gd name="T30" fmla="*/ 2147483647 w 362"/>
                <a:gd name="T31" fmla="*/ 2147483647 h 242"/>
                <a:gd name="T32" fmla="*/ 2147483647 w 362"/>
                <a:gd name="T33" fmla="*/ 2147483647 h 242"/>
                <a:gd name="T34" fmla="*/ 2147483647 w 362"/>
                <a:gd name="T35" fmla="*/ 2147483647 h 242"/>
                <a:gd name="T36" fmla="*/ 2147483647 w 362"/>
                <a:gd name="T37" fmla="*/ 2147483647 h 242"/>
                <a:gd name="T38" fmla="*/ 2147483647 w 362"/>
                <a:gd name="T39" fmla="*/ 2147483647 h 242"/>
                <a:gd name="T40" fmla="*/ 2147483647 w 362"/>
                <a:gd name="T41" fmla="*/ 2147483647 h 242"/>
                <a:gd name="T42" fmla="*/ 2147483647 w 362"/>
                <a:gd name="T43" fmla="*/ 2147483647 h 242"/>
                <a:gd name="T44" fmla="*/ 2147483647 w 362"/>
                <a:gd name="T45" fmla="*/ 2147483647 h 242"/>
                <a:gd name="T46" fmla="*/ 2147483647 w 362"/>
                <a:gd name="T47" fmla="*/ 2147483647 h 242"/>
                <a:gd name="T48" fmla="*/ 2147483647 w 362"/>
                <a:gd name="T49" fmla="*/ 2147483647 h 242"/>
                <a:gd name="T50" fmla="*/ 2147483647 w 362"/>
                <a:gd name="T51" fmla="*/ 2147483647 h 242"/>
                <a:gd name="T52" fmla="*/ 2147483647 w 362"/>
                <a:gd name="T53" fmla="*/ 2147483647 h 242"/>
                <a:gd name="T54" fmla="*/ 0 w 362"/>
                <a:gd name="T55" fmla="*/ 2147483647 h 242"/>
                <a:gd name="T56" fmla="*/ 2147483647 w 362"/>
                <a:gd name="T57" fmla="*/ 2147483647 h 242"/>
                <a:gd name="T58" fmla="*/ 2147483647 w 362"/>
                <a:gd name="T59" fmla="*/ 2147483647 h 242"/>
                <a:gd name="T60" fmla="*/ 2147483647 w 362"/>
                <a:gd name="T61" fmla="*/ 2147483647 h 242"/>
                <a:gd name="T62" fmla="*/ 2147483647 w 362"/>
                <a:gd name="T63" fmla="*/ 2147483647 h 242"/>
                <a:gd name="T64" fmla="*/ 2147483647 w 362"/>
                <a:gd name="T65" fmla="*/ 2147483647 h 242"/>
                <a:gd name="T66" fmla="*/ 2147483647 w 362"/>
                <a:gd name="T67" fmla="*/ 2147483647 h 242"/>
                <a:gd name="T68" fmla="*/ 2147483647 w 362"/>
                <a:gd name="T69" fmla="*/ 2147483647 h 242"/>
                <a:gd name="T70" fmla="*/ 2147483647 w 362"/>
                <a:gd name="T71" fmla="*/ 2147483647 h 242"/>
                <a:gd name="T72" fmla="*/ 2147483647 w 362"/>
                <a:gd name="T73" fmla="*/ 2147483647 h 242"/>
                <a:gd name="T74" fmla="*/ 2147483647 w 362"/>
                <a:gd name="T75" fmla="*/ 2147483647 h 242"/>
                <a:gd name="T76" fmla="*/ 2147483647 w 362"/>
                <a:gd name="T77" fmla="*/ 2147483647 h 242"/>
                <a:gd name="T78" fmla="*/ 2147483647 w 362"/>
                <a:gd name="T79" fmla="*/ 2147483647 h 242"/>
                <a:gd name="T80" fmla="*/ 2147483647 w 362"/>
                <a:gd name="T81" fmla="*/ 2147483647 h 242"/>
                <a:gd name="T82" fmla="*/ 2147483647 w 362"/>
                <a:gd name="T83" fmla="*/ 2147483647 h 242"/>
                <a:gd name="T84" fmla="*/ 2147483647 w 362"/>
                <a:gd name="T85" fmla="*/ 2147483647 h 242"/>
                <a:gd name="T86" fmla="*/ 2147483647 w 362"/>
                <a:gd name="T87" fmla="*/ 2147483647 h 242"/>
                <a:gd name="T88" fmla="*/ 2147483647 w 362"/>
                <a:gd name="T89" fmla="*/ 2147483647 h 242"/>
                <a:gd name="T90" fmla="*/ 2147483647 w 362"/>
                <a:gd name="T91" fmla="*/ 2147483647 h 242"/>
                <a:gd name="T92" fmla="*/ 2147483647 w 362"/>
                <a:gd name="T93" fmla="*/ 2147483647 h 242"/>
                <a:gd name="T94" fmla="*/ 2147483647 w 362"/>
                <a:gd name="T95" fmla="*/ 2147483647 h 242"/>
                <a:gd name="T96" fmla="*/ 2147483647 w 362"/>
                <a:gd name="T97" fmla="*/ 2147483647 h 2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2" h="242">
                  <a:moveTo>
                    <a:pt x="276" y="43"/>
                  </a:moveTo>
                  <a:cubicBezTo>
                    <a:pt x="278" y="43"/>
                    <a:pt x="280" y="44"/>
                    <a:pt x="282" y="45"/>
                  </a:cubicBezTo>
                  <a:cubicBezTo>
                    <a:pt x="289" y="50"/>
                    <a:pt x="295" y="54"/>
                    <a:pt x="301" y="61"/>
                  </a:cubicBezTo>
                  <a:cubicBezTo>
                    <a:pt x="302" y="63"/>
                    <a:pt x="303" y="64"/>
                    <a:pt x="304" y="66"/>
                  </a:cubicBezTo>
                  <a:cubicBezTo>
                    <a:pt x="310" y="74"/>
                    <a:pt x="313" y="83"/>
                    <a:pt x="315" y="93"/>
                  </a:cubicBezTo>
                  <a:cubicBezTo>
                    <a:pt x="317" y="94"/>
                    <a:pt x="319" y="95"/>
                    <a:pt x="321" y="96"/>
                  </a:cubicBezTo>
                  <a:cubicBezTo>
                    <a:pt x="329" y="101"/>
                    <a:pt x="336" y="106"/>
                    <a:pt x="342" y="113"/>
                  </a:cubicBezTo>
                  <a:cubicBezTo>
                    <a:pt x="344" y="115"/>
                    <a:pt x="345" y="117"/>
                    <a:pt x="347" y="118"/>
                  </a:cubicBezTo>
                  <a:cubicBezTo>
                    <a:pt x="352" y="126"/>
                    <a:pt x="356" y="134"/>
                    <a:pt x="359" y="143"/>
                  </a:cubicBezTo>
                  <a:cubicBezTo>
                    <a:pt x="360" y="147"/>
                    <a:pt x="361" y="150"/>
                    <a:pt x="361" y="154"/>
                  </a:cubicBezTo>
                  <a:cubicBezTo>
                    <a:pt x="362" y="160"/>
                    <a:pt x="362" y="166"/>
                    <a:pt x="362" y="172"/>
                  </a:cubicBezTo>
                  <a:cubicBezTo>
                    <a:pt x="361" y="176"/>
                    <a:pt x="360" y="180"/>
                    <a:pt x="360" y="184"/>
                  </a:cubicBezTo>
                  <a:cubicBezTo>
                    <a:pt x="358" y="190"/>
                    <a:pt x="356" y="196"/>
                    <a:pt x="353" y="201"/>
                  </a:cubicBezTo>
                  <a:cubicBezTo>
                    <a:pt x="351" y="205"/>
                    <a:pt x="349" y="208"/>
                    <a:pt x="347" y="211"/>
                  </a:cubicBezTo>
                  <a:cubicBezTo>
                    <a:pt x="343" y="216"/>
                    <a:pt x="339" y="220"/>
                    <a:pt x="334" y="224"/>
                  </a:cubicBezTo>
                  <a:cubicBezTo>
                    <a:pt x="331" y="227"/>
                    <a:pt x="328" y="229"/>
                    <a:pt x="325" y="231"/>
                  </a:cubicBezTo>
                  <a:cubicBezTo>
                    <a:pt x="319" y="234"/>
                    <a:pt x="314" y="236"/>
                    <a:pt x="308" y="238"/>
                  </a:cubicBezTo>
                  <a:cubicBezTo>
                    <a:pt x="304" y="240"/>
                    <a:pt x="300" y="240"/>
                    <a:pt x="296" y="241"/>
                  </a:cubicBezTo>
                  <a:cubicBezTo>
                    <a:pt x="292" y="242"/>
                    <a:pt x="289" y="242"/>
                    <a:pt x="285" y="242"/>
                  </a:cubicBezTo>
                  <a:cubicBezTo>
                    <a:pt x="214" y="242"/>
                    <a:pt x="144" y="242"/>
                    <a:pt x="73" y="242"/>
                  </a:cubicBezTo>
                  <a:cubicBezTo>
                    <a:pt x="70" y="242"/>
                    <a:pt x="66" y="241"/>
                    <a:pt x="62" y="240"/>
                  </a:cubicBezTo>
                  <a:cubicBezTo>
                    <a:pt x="56" y="239"/>
                    <a:pt x="50" y="237"/>
                    <a:pt x="44" y="234"/>
                  </a:cubicBezTo>
                  <a:cubicBezTo>
                    <a:pt x="41" y="233"/>
                    <a:pt x="37" y="231"/>
                    <a:pt x="34" y="229"/>
                  </a:cubicBezTo>
                  <a:cubicBezTo>
                    <a:pt x="29" y="225"/>
                    <a:pt x="25" y="221"/>
                    <a:pt x="20" y="217"/>
                  </a:cubicBezTo>
                  <a:cubicBezTo>
                    <a:pt x="18" y="214"/>
                    <a:pt x="15" y="211"/>
                    <a:pt x="13" y="208"/>
                  </a:cubicBezTo>
                  <a:cubicBezTo>
                    <a:pt x="10" y="202"/>
                    <a:pt x="7" y="197"/>
                    <a:pt x="5" y="191"/>
                  </a:cubicBezTo>
                  <a:cubicBezTo>
                    <a:pt x="4" y="187"/>
                    <a:pt x="2" y="184"/>
                    <a:pt x="2" y="180"/>
                  </a:cubicBezTo>
                  <a:cubicBezTo>
                    <a:pt x="0" y="174"/>
                    <a:pt x="0" y="168"/>
                    <a:pt x="0" y="161"/>
                  </a:cubicBezTo>
                  <a:cubicBezTo>
                    <a:pt x="0" y="157"/>
                    <a:pt x="1" y="154"/>
                    <a:pt x="1" y="150"/>
                  </a:cubicBezTo>
                  <a:cubicBezTo>
                    <a:pt x="3" y="143"/>
                    <a:pt x="5" y="137"/>
                    <a:pt x="8" y="130"/>
                  </a:cubicBezTo>
                  <a:cubicBezTo>
                    <a:pt x="9" y="128"/>
                    <a:pt x="10" y="126"/>
                    <a:pt x="11" y="124"/>
                  </a:cubicBezTo>
                  <a:cubicBezTo>
                    <a:pt x="17" y="116"/>
                    <a:pt x="22" y="110"/>
                    <a:pt x="30" y="104"/>
                  </a:cubicBezTo>
                  <a:cubicBezTo>
                    <a:pt x="34" y="100"/>
                    <a:pt x="39" y="97"/>
                    <a:pt x="44" y="95"/>
                  </a:cubicBezTo>
                  <a:cubicBezTo>
                    <a:pt x="45" y="94"/>
                    <a:pt x="46" y="94"/>
                    <a:pt x="47" y="93"/>
                  </a:cubicBezTo>
                  <a:cubicBezTo>
                    <a:pt x="49" y="82"/>
                    <a:pt x="53" y="72"/>
                    <a:pt x="60" y="63"/>
                  </a:cubicBezTo>
                  <a:cubicBezTo>
                    <a:pt x="61" y="62"/>
                    <a:pt x="62" y="60"/>
                    <a:pt x="64" y="59"/>
                  </a:cubicBezTo>
                  <a:cubicBezTo>
                    <a:pt x="69" y="52"/>
                    <a:pt x="76" y="48"/>
                    <a:pt x="83" y="44"/>
                  </a:cubicBezTo>
                  <a:cubicBezTo>
                    <a:pt x="85" y="43"/>
                    <a:pt x="87" y="42"/>
                    <a:pt x="89" y="41"/>
                  </a:cubicBezTo>
                  <a:cubicBezTo>
                    <a:pt x="98" y="38"/>
                    <a:pt x="106" y="37"/>
                    <a:pt x="115" y="38"/>
                  </a:cubicBezTo>
                  <a:cubicBezTo>
                    <a:pt x="120" y="30"/>
                    <a:pt x="126" y="23"/>
                    <a:pt x="133" y="17"/>
                  </a:cubicBezTo>
                  <a:cubicBezTo>
                    <a:pt x="135" y="16"/>
                    <a:pt x="136" y="14"/>
                    <a:pt x="138" y="13"/>
                  </a:cubicBezTo>
                  <a:cubicBezTo>
                    <a:pt x="145" y="8"/>
                    <a:pt x="153" y="5"/>
                    <a:pt x="161" y="2"/>
                  </a:cubicBezTo>
                  <a:cubicBezTo>
                    <a:pt x="163" y="2"/>
                    <a:pt x="166" y="1"/>
                    <a:pt x="168" y="1"/>
                  </a:cubicBezTo>
                  <a:cubicBezTo>
                    <a:pt x="177" y="0"/>
                    <a:pt x="185" y="0"/>
                    <a:pt x="194" y="1"/>
                  </a:cubicBezTo>
                  <a:cubicBezTo>
                    <a:pt x="196" y="1"/>
                    <a:pt x="199" y="2"/>
                    <a:pt x="201" y="2"/>
                  </a:cubicBezTo>
                  <a:cubicBezTo>
                    <a:pt x="209" y="5"/>
                    <a:pt x="217" y="8"/>
                    <a:pt x="224" y="13"/>
                  </a:cubicBezTo>
                  <a:cubicBezTo>
                    <a:pt x="226" y="14"/>
                    <a:pt x="227" y="16"/>
                    <a:pt x="229" y="17"/>
                  </a:cubicBezTo>
                  <a:cubicBezTo>
                    <a:pt x="236" y="23"/>
                    <a:pt x="242" y="30"/>
                    <a:pt x="247" y="38"/>
                  </a:cubicBezTo>
                  <a:cubicBezTo>
                    <a:pt x="257" y="37"/>
                    <a:pt x="267" y="39"/>
                    <a:pt x="276" y="43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6" name="Freeform 20"/>
            <p:cNvSpPr>
              <a:spLocks/>
            </p:cNvSpPr>
            <p:nvPr/>
          </p:nvSpPr>
          <p:spPr bwMode="auto">
            <a:xfrm>
              <a:off x="3372157" y="1290426"/>
              <a:ext cx="1537110" cy="992239"/>
            </a:xfrm>
            <a:custGeom>
              <a:avLst/>
              <a:gdLst>
                <a:gd name="T0" fmla="*/ 2147483647 w 340"/>
                <a:gd name="T1" fmla="*/ 2147483647 h 219"/>
                <a:gd name="T2" fmla="*/ 2147483647 w 340"/>
                <a:gd name="T3" fmla="*/ 2147483647 h 219"/>
                <a:gd name="T4" fmla="*/ 2147483647 w 340"/>
                <a:gd name="T5" fmla="*/ 2147483647 h 219"/>
                <a:gd name="T6" fmla="*/ 2147483647 w 340"/>
                <a:gd name="T7" fmla="*/ 2147483647 h 219"/>
                <a:gd name="T8" fmla="*/ 2147483647 w 340"/>
                <a:gd name="T9" fmla="*/ 2147483647 h 219"/>
                <a:gd name="T10" fmla="*/ 2147483647 w 340"/>
                <a:gd name="T11" fmla="*/ 2147483647 h 219"/>
                <a:gd name="T12" fmla="*/ 2147483647 w 340"/>
                <a:gd name="T13" fmla="*/ 2147483647 h 219"/>
                <a:gd name="T14" fmla="*/ 2147483647 w 340"/>
                <a:gd name="T15" fmla="*/ 2147483647 h 219"/>
                <a:gd name="T16" fmla="*/ 2147483647 w 340"/>
                <a:gd name="T17" fmla="*/ 2147483647 h 219"/>
                <a:gd name="T18" fmla="*/ 2147483647 w 340"/>
                <a:gd name="T19" fmla="*/ 2147483647 h 219"/>
                <a:gd name="T20" fmla="*/ 2147483647 w 340"/>
                <a:gd name="T21" fmla="*/ 2147483647 h 219"/>
                <a:gd name="T22" fmla="*/ 2147483647 w 340"/>
                <a:gd name="T23" fmla="*/ 2147483647 h 219"/>
                <a:gd name="T24" fmla="*/ 2147483647 w 340"/>
                <a:gd name="T25" fmla="*/ 2147483647 h 219"/>
                <a:gd name="T26" fmla="*/ 2147483647 w 340"/>
                <a:gd name="T27" fmla="*/ 2147483647 h 219"/>
                <a:gd name="T28" fmla="*/ 2147483647 w 340"/>
                <a:gd name="T29" fmla="*/ 2147483647 h 219"/>
                <a:gd name="T30" fmla="*/ 2147483647 w 340"/>
                <a:gd name="T31" fmla="*/ 2147483647 h 219"/>
                <a:gd name="T32" fmla="*/ 2147483647 w 340"/>
                <a:gd name="T33" fmla="*/ 2147483647 h 219"/>
                <a:gd name="T34" fmla="*/ 2147483647 w 340"/>
                <a:gd name="T35" fmla="*/ 2147483647 h 219"/>
                <a:gd name="T36" fmla="*/ 2147483647 w 340"/>
                <a:gd name="T37" fmla="*/ 2147483647 h 219"/>
                <a:gd name="T38" fmla="*/ 2147483647 w 340"/>
                <a:gd name="T39" fmla="*/ 2147483647 h 219"/>
                <a:gd name="T40" fmla="*/ 2147483647 w 340"/>
                <a:gd name="T41" fmla="*/ 2147483647 h 219"/>
                <a:gd name="T42" fmla="*/ 2147483647 w 340"/>
                <a:gd name="T43" fmla="*/ 2147483647 h 219"/>
                <a:gd name="T44" fmla="*/ 2147483647 w 340"/>
                <a:gd name="T45" fmla="*/ 2147483647 h 219"/>
                <a:gd name="T46" fmla="*/ 2147483647 w 340"/>
                <a:gd name="T47" fmla="*/ 2147483647 h 219"/>
                <a:gd name="T48" fmla="*/ 2147483647 w 340"/>
                <a:gd name="T49" fmla="*/ 2147483647 h 219"/>
                <a:gd name="T50" fmla="*/ 2147483647 w 340"/>
                <a:gd name="T51" fmla="*/ 2147483647 h 219"/>
                <a:gd name="T52" fmla="*/ 2147483647 w 340"/>
                <a:gd name="T53" fmla="*/ 2147483647 h 219"/>
                <a:gd name="T54" fmla="*/ 2147483647 w 340"/>
                <a:gd name="T55" fmla="*/ 2147483647 h 219"/>
                <a:gd name="T56" fmla="*/ 2147483647 w 340"/>
                <a:gd name="T57" fmla="*/ 2147483647 h 219"/>
                <a:gd name="T58" fmla="*/ 2147483647 w 340"/>
                <a:gd name="T59" fmla="*/ 2147483647 h 219"/>
                <a:gd name="T60" fmla="*/ 2147483647 w 340"/>
                <a:gd name="T61" fmla="*/ 2147483647 h 219"/>
                <a:gd name="T62" fmla="*/ 2147483647 w 340"/>
                <a:gd name="T63" fmla="*/ 2147483647 h 219"/>
                <a:gd name="T64" fmla="*/ 2147483647 w 340"/>
                <a:gd name="T65" fmla="*/ 2147483647 h 219"/>
                <a:gd name="T66" fmla="*/ 2147483647 w 340"/>
                <a:gd name="T67" fmla="*/ 2147483647 h 219"/>
                <a:gd name="T68" fmla="*/ 2147483647 w 340"/>
                <a:gd name="T69" fmla="*/ 2147483647 h 219"/>
                <a:gd name="T70" fmla="*/ 2147483647 w 340"/>
                <a:gd name="T71" fmla="*/ 2147483647 h 219"/>
                <a:gd name="T72" fmla="*/ 2147483647 w 340"/>
                <a:gd name="T73" fmla="*/ 2147483647 h 219"/>
                <a:gd name="T74" fmla="*/ 2147483647 w 340"/>
                <a:gd name="T75" fmla="*/ 2147483647 h 219"/>
                <a:gd name="T76" fmla="*/ 2147483647 w 340"/>
                <a:gd name="T77" fmla="*/ 2147483647 h 219"/>
                <a:gd name="T78" fmla="*/ 2147483647 w 340"/>
                <a:gd name="T79" fmla="*/ 2147483647 h 219"/>
                <a:gd name="T80" fmla="*/ 2147483647 w 340"/>
                <a:gd name="T81" fmla="*/ 2147483647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40" h="219">
                  <a:moveTo>
                    <a:pt x="129" y="15"/>
                  </a:moveTo>
                  <a:cubicBezTo>
                    <a:pt x="131" y="14"/>
                    <a:pt x="132" y="13"/>
                    <a:pt x="134" y="12"/>
                  </a:cubicBezTo>
                  <a:cubicBezTo>
                    <a:pt x="141" y="6"/>
                    <a:pt x="149" y="3"/>
                    <a:pt x="159" y="1"/>
                  </a:cubicBezTo>
                  <a:cubicBezTo>
                    <a:pt x="161" y="1"/>
                    <a:pt x="162" y="1"/>
                    <a:pt x="164" y="1"/>
                  </a:cubicBezTo>
                  <a:cubicBezTo>
                    <a:pt x="174" y="0"/>
                    <a:pt x="183" y="1"/>
                    <a:pt x="192" y="4"/>
                  </a:cubicBezTo>
                  <a:cubicBezTo>
                    <a:pt x="194" y="5"/>
                    <a:pt x="195" y="6"/>
                    <a:pt x="197" y="6"/>
                  </a:cubicBezTo>
                  <a:cubicBezTo>
                    <a:pt x="211" y="13"/>
                    <a:pt x="223" y="24"/>
                    <a:pt x="229" y="39"/>
                  </a:cubicBezTo>
                  <a:cubicBezTo>
                    <a:pt x="240" y="37"/>
                    <a:pt x="250" y="38"/>
                    <a:pt x="260" y="42"/>
                  </a:cubicBezTo>
                  <a:cubicBezTo>
                    <a:pt x="262" y="43"/>
                    <a:pt x="264" y="44"/>
                    <a:pt x="265" y="44"/>
                  </a:cubicBezTo>
                  <a:cubicBezTo>
                    <a:pt x="273" y="49"/>
                    <a:pt x="279" y="54"/>
                    <a:pt x="284" y="61"/>
                  </a:cubicBezTo>
                  <a:cubicBezTo>
                    <a:pt x="285" y="63"/>
                    <a:pt x="285" y="64"/>
                    <a:pt x="286" y="66"/>
                  </a:cubicBezTo>
                  <a:cubicBezTo>
                    <a:pt x="290" y="74"/>
                    <a:pt x="292" y="81"/>
                    <a:pt x="293" y="90"/>
                  </a:cubicBezTo>
                  <a:cubicBezTo>
                    <a:pt x="304" y="94"/>
                    <a:pt x="314" y="101"/>
                    <a:pt x="323" y="110"/>
                  </a:cubicBezTo>
                  <a:cubicBezTo>
                    <a:pt x="324" y="111"/>
                    <a:pt x="325" y="113"/>
                    <a:pt x="326" y="114"/>
                  </a:cubicBezTo>
                  <a:cubicBezTo>
                    <a:pt x="331" y="121"/>
                    <a:pt x="334" y="128"/>
                    <a:pt x="337" y="135"/>
                  </a:cubicBezTo>
                  <a:cubicBezTo>
                    <a:pt x="337" y="137"/>
                    <a:pt x="338" y="139"/>
                    <a:pt x="338" y="141"/>
                  </a:cubicBezTo>
                  <a:cubicBezTo>
                    <a:pt x="340" y="150"/>
                    <a:pt x="340" y="158"/>
                    <a:pt x="338" y="167"/>
                  </a:cubicBezTo>
                  <a:cubicBezTo>
                    <a:pt x="338" y="169"/>
                    <a:pt x="337" y="171"/>
                    <a:pt x="337" y="173"/>
                  </a:cubicBezTo>
                  <a:cubicBezTo>
                    <a:pt x="334" y="182"/>
                    <a:pt x="330" y="188"/>
                    <a:pt x="324" y="195"/>
                  </a:cubicBezTo>
                  <a:cubicBezTo>
                    <a:pt x="323" y="197"/>
                    <a:pt x="322" y="199"/>
                    <a:pt x="320" y="200"/>
                  </a:cubicBezTo>
                  <a:cubicBezTo>
                    <a:pt x="314" y="206"/>
                    <a:pt x="307" y="211"/>
                    <a:pt x="299" y="214"/>
                  </a:cubicBezTo>
                  <a:cubicBezTo>
                    <a:pt x="294" y="216"/>
                    <a:pt x="289" y="218"/>
                    <a:pt x="284" y="219"/>
                  </a:cubicBezTo>
                  <a:cubicBezTo>
                    <a:pt x="280" y="219"/>
                    <a:pt x="277" y="219"/>
                    <a:pt x="274" y="219"/>
                  </a:cubicBezTo>
                  <a:cubicBezTo>
                    <a:pt x="204" y="219"/>
                    <a:pt x="133" y="219"/>
                    <a:pt x="63" y="219"/>
                  </a:cubicBezTo>
                  <a:cubicBezTo>
                    <a:pt x="60" y="219"/>
                    <a:pt x="57" y="219"/>
                    <a:pt x="53" y="218"/>
                  </a:cubicBezTo>
                  <a:cubicBezTo>
                    <a:pt x="47" y="217"/>
                    <a:pt x="41" y="215"/>
                    <a:pt x="35" y="211"/>
                  </a:cubicBezTo>
                  <a:cubicBezTo>
                    <a:pt x="33" y="210"/>
                    <a:pt x="31" y="209"/>
                    <a:pt x="30" y="208"/>
                  </a:cubicBezTo>
                  <a:cubicBezTo>
                    <a:pt x="22" y="203"/>
                    <a:pt x="17" y="198"/>
                    <a:pt x="12" y="190"/>
                  </a:cubicBezTo>
                  <a:cubicBezTo>
                    <a:pt x="9" y="186"/>
                    <a:pt x="7" y="181"/>
                    <a:pt x="5" y="176"/>
                  </a:cubicBezTo>
                  <a:cubicBezTo>
                    <a:pt x="3" y="173"/>
                    <a:pt x="3" y="170"/>
                    <a:pt x="2" y="167"/>
                  </a:cubicBezTo>
                  <a:cubicBezTo>
                    <a:pt x="1" y="160"/>
                    <a:pt x="0" y="154"/>
                    <a:pt x="1" y="147"/>
                  </a:cubicBezTo>
                  <a:cubicBezTo>
                    <a:pt x="1" y="145"/>
                    <a:pt x="1" y="143"/>
                    <a:pt x="2" y="141"/>
                  </a:cubicBezTo>
                  <a:cubicBezTo>
                    <a:pt x="3" y="133"/>
                    <a:pt x="6" y="126"/>
                    <a:pt x="10" y="119"/>
                  </a:cubicBezTo>
                  <a:cubicBezTo>
                    <a:pt x="11" y="118"/>
                    <a:pt x="12" y="116"/>
                    <a:pt x="14" y="114"/>
                  </a:cubicBezTo>
                  <a:cubicBezTo>
                    <a:pt x="22" y="103"/>
                    <a:pt x="34" y="95"/>
                    <a:pt x="47" y="90"/>
                  </a:cubicBezTo>
                  <a:cubicBezTo>
                    <a:pt x="47" y="89"/>
                    <a:pt x="48" y="87"/>
                    <a:pt x="48" y="85"/>
                  </a:cubicBezTo>
                  <a:cubicBezTo>
                    <a:pt x="49" y="76"/>
                    <a:pt x="51" y="69"/>
                    <a:pt x="56" y="61"/>
                  </a:cubicBezTo>
                  <a:cubicBezTo>
                    <a:pt x="57" y="60"/>
                    <a:pt x="58" y="59"/>
                    <a:pt x="59" y="57"/>
                  </a:cubicBezTo>
                  <a:cubicBezTo>
                    <a:pt x="65" y="50"/>
                    <a:pt x="71" y="46"/>
                    <a:pt x="80" y="42"/>
                  </a:cubicBezTo>
                  <a:cubicBezTo>
                    <a:pt x="90" y="38"/>
                    <a:pt x="100" y="37"/>
                    <a:pt x="111" y="39"/>
                  </a:cubicBezTo>
                  <a:cubicBezTo>
                    <a:pt x="115" y="29"/>
                    <a:pt x="121" y="22"/>
                    <a:pt x="12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7" name="Freeform 21"/>
            <p:cNvSpPr>
              <a:spLocks/>
            </p:cNvSpPr>
            <p:nvPr/>
          </p:nvSpPr>
          <p:spPr bwMode="auto">
            <a:xfrm>
              <a:off x="3425688" y="1343957"/>
              <a:ext cx="1428135" cy="889000"/>
            </a:xfrm>
            <a:custGeom>
              <a:avLst/>
              <a:gdLst>
                <a:gd name="T0" fmla="*/ 2147483647 w 316"/>
                <a:gd name="T1" fmla="*/ 2147483647 h 196"/>
                <a:gd name="T2" fmla="*/ 0 w 316"/>
                <a:gd name="T3" fmla="*/ 2147483647 h 196"/>
                <a:gd name="T4" fmla="*/ 2147483647 w 316"/>
                <a:gd name="T5" fmla="*/ 2147483647 h 196"/>
                <a:gd name="T6" fmla="*/ 2147483647 w 316"/>
                <a:gd name="T7" fmla="*/ 2147483647 h 196"/>
                <a:gd name="T8" fmla="*/ 2147483647 w 316"/>
                <a:gd name="T9" fmla="*/ 2147483647 h 196"/>
                <a:gd name="T10" fmla="*/ 2147483647 w 316"/>
                <a:gd name="T11" fmla="*/ 2147483647 h 196"/>
                <a:gd name="T12" fmla="*/ 2147483647 w 316"/>
                <a:gd name="T13" fmla="*/ 0 h 196"/>
                <a:gd name="T14" fmla="*/ 2147483647 w 316"/>
                <a:gd name="T15" fmla="*/ 2147483647 h 196"/>
                <a:gd name="T16" fmla="*/ 2147483647 w 316"/>
                <a:gd name="T17" fmla="*/ 2147483647 h 196"/>
                <a:gd name="T18" fmla="*/ 2147483647 w 316"/>
                <a:gd name="T19" fmla="*/ 2147483647 h 196"/>
                <a:gd name="T20" fmla="*/ 2147483647 w 316"/>
                <a:gd name="T21" fmla="*/ 2147483647 h 196"/>
                <a:gd name="T22" fmla="*/ 2147483647 w 316"/>
                <a:gd name="T23" fmla="*/ 2147483647 h 196"/>
                <a:gd name="T24" fmla="*/ 2147483647 w 316"/>
                <a:gd name="T25" fmla="*/ 2147483647 h 196"/>
                <a:gd name="T26" fmla="*/ 2147483647 w 316"/>
                <a:gd name="T27" fmla="*/ 2147483647 h 19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16" h="196">
                  <a:moveTo>
                    <a:pt x="54" y="196"/>
                  </a:moveTo>
                  <a:cubicBezTo>
                    <a:pt x="24" y="196"/>
                    <a:pt x="0" y="172"/>
                    <a:pt x="0" y="142"/>
                  </a:cubicBezTo>
                  <a:cubicBezTo>
                    <a:pt x="0" y="114"/>
                    <a:pt x="21" y="91"/>
                    <a:pt x="48" y="88"/>
                  </a:cubicBezTo>
                  <a:cubicBezTo>
                    <a:pt x="47" y="85"/>
                    <a:pt x="47" y="82"/>
                    <a:pt x="47" y="79"/>
                  </a:cubicBezTo>
                  <a:cubicBezTo>
                    <a:pt x="47" y="56"/>
                    <a:pt x="65" y="38"/>
                    <a:pt x="88" y="38"/>
                  </a:cubicBezTo>
                  <a:cubicBezTo>
                    <a:pt x="95" y="38"/>
                    <a:pt x="101" y="39"/>
                    <a:pt x="106" y="42"/>
                  </a:cubicBezTo>
                  <a:cubicBezTo>
                    <a:pt x="111" y="18"/>
                    <a:pt x="133" y="0"/>
                    <a:pt x="158" y="0"/>
                  </a:cubicBezTo>
                  <a:cubicBezTo>
                    <a:pt x="183" y="0"/>
                    <a:pt x="205" y="18"/>
                    <a:pt x="210" y="42"/>
                  </a:cubicBezTo>
                  <a:cubicBezTo>
                    <a:pt x="215" y="39"/>
                    <a:pt x="222" y="38"/>
                    <a:pt x="228" y="38"/>
                  </a:cubicBezTo>
                  <a:cubicBezTo>
                    <a:pt x="251" y="38"/>
                    <a:pt x="269" y="56"/>
                    <a:pt x="269" y="79"/>
                  </a:cubicBezTo>
                  <a:cubicBezTo>
                    <a:pt x="269" y="82"/>
                    <a:pt x="269" y="85"/>
                    <a:pt x="268" y="88"/>
                  </a:cubicBezTo>
                  <a:cubicBezTo>
                    <a:pt x="295" y="91"/>
                    <a:pt x="316" y="114"/>
                    <a:pt x="316" y="142"/>
                  </a:cubicBezTo>
                  <a:cubicBezTo>
                    <a:pt x="316" y="172"/>
                    <a:pt x="292" y="196"/>
                    <a:pt x="262" y="196"/>
                  </a:cubicBezTo>
                  <a:cubicBezTo>
                    <a:pt x="193" y="196"/>
                    <a:pt x="123" y="196"/>
                    <a:pt x="54" y="196"/>
                  </a:cubicBezTo>
                  <a:close/>
                </a:path>
              </a:pathLst>
            </a:custGeom>
            <a:solidFill>
              <a:srgbClr val="A96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8" name="Freeform 22"/>
            <p:cNvSpPr>
              <a:spLocks/>
            </p:cNvSpPr>
            <p:nvPr/>
          </p:nvSpPr>
          <p:spPr bwMode="auto">
            <a:xfrm>
              <a:off x="4112035" y="2315165"/>
              <a:ext cx="55443" cy="1340192"/>
            </a:xfrm>
            <a:custGeom>
              <a:avLst/>
              <a:gdLst>
                <a:gd name="T0" fmla="*/ 2147483647 w 12"/>
                <a:gd name="T1" fmla="*/ 0 h 296"/>
                <a:gd name="T2" fmla="*/ 2147483647 w 12"/>
                <a:gd name="T3" fmla="*/ 2147483647 h 296"/>
                <a:gd name="T4" fmla="*/ 0 w 12"/>
                <a:gd name="T5" fmla="*/ 2147483647 h 296"/>
                <a:gd name="T6" fmla="*/ 0 w 12"/>
                <a:gd name="T7" fmla="*/ 0 h 296"/>
                <a:gd name="T8" fmla="*/ 2147483647 w 12"/>
                <a:gd name="T9" fmla="*/ 0 h 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296">
                  <a:moveTo>
                    <a:pt x="12" y="0"/>
                  </a:moveTo>
                  <a:cubicBezTo>
                    <a:pt x="12" y="98"/>
                    <a:pt x="12" y="197"/>
                    <a:pt x="12" y="296"/>
                  </a:cubicBezTo>
                  <a:cubicBezTo>
                    <a:pt x="8" y="296"/>
                    <a:pt x="4" y="296"/>
                    <a:pt x="0" y="296"/>
                  </a:cubicBezTo>
                  <a:cubicBezTo>
                    <a:pt x="0" y="197"/>
                    <a:pt x="0" y="98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9" name="Oval 23"/>
            <p:cNvSpPr>
              <a:spLocks noChangeArrowheads="1"/>
            </p:cNvSpPr>
            <p:nvPr/>
          </p:nvSpPr>
          <p:spPr bwMode="auto">
            <a:xfrm>
              <a:off x="3850114" y="3267256"/>
              <a:ext cx="579284" cy="583108"/>
            </a:xfrm>
            <a:prstGeom prst="ellipse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500" name="Oval 24"/>
            <p:cNvSpPr>
              <a:spLocks noChangeArrowheads="1"/>
            </p:cNvSpPr>
            <p:nvPr/>
          </p:nvSpPr>
          <p:spPr bwMode="auto">
            <a:xfrm>
              <a:off x="3899822" y="3316963"/>
              <a:ext cx="479869" cy="4798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501" name="Oval 25"/>
            <p:cNvSpPr>
              <a:spLocks noChangeArrowheads="1"/>
            </p:cNvSpPr>
            <p:nvPr/>
          </p:nvSpPr>
          <p:spPr bwMode="auto">
            <a:xfrm>
              <a:off x="3955265" y="3370495"/>
              <a:ext cx="370895" cy="376630"/>
            </a:xfrm>
            <a:prstGeom prst="ellipse">
              <a:avLst/>
            </a:prstGeom>
            <a:solidFill>
              <a:srgbClr val="A96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502" name="矩形 120"/>
            <p:cNvSpPr>
              <a:spLocks noChangeArrowheads="1"/>
            </p:cNvSpPr>
            <p:nvPr/>
          </p:nvSpPr>
          <p:spPr bwMode="auto">
            <a:xfrm>
              <a:off x="3790486" y="1590202"/>
              <a:ext cx="80182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02%</a:t>
              </a:r>
              <a:endParaRPr lang="zh-CN" altLang="en-US" sz="2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19467" name="组合 121"/>
          <p:cNvGrpSpPr>
            <a:grpSpLocks/>
          </p:cNvGrpSpPr>
          <p:nvPr/>
        </p:nvGrpSpPr>
        <p:grpSpPr bwMode="auto">
          <a:xfrm>
            <a:off x="5135563" y="2230438"/>
            <a:ext cx="1635125" cy="2616200"/>
            <a:chOff x="5134863" y="2269282"/>
            <a:chExt cx="1636525" cy="2615380"/>
          </a:xfrm>
        </p:grpSpPr>
        <p:sp>
          <p:nvSpPr>
            <p:cNvPr id="19487" name="Freeform 26"/>
            <p:cNvSpPr>
              <a:spLocks/>
            </p:cNvSpPr>
            <p:nvPr/>
          </p:nvSpPr>
          <p:spPr bwMode="auto">
            <a:xfrm>
              <a:off x="5134863" y="2269282"/>
              <a:ext cx="1636525" cy="1101213"/>
            </a:xfrm>
            <a:custGeom>
              <a:avLst/>
              <a:gdLst>
                <a:gd name="T0" fmla="*/ 2147483647 w 362"/>
                <a:gd name="T1" fmla="*/ 2147483647 h 243"/>
                <a:gd name="T2" fmla="*/ 2147483647 w 362"/>
                <a:gd name="T3" fmla="*/ 2147483647 h 243"/>
                <a:gd name="T4" fmla="*/ 2147483647 w 362"/>
                <a:gd name="T5" fmla="*/ 2147483647 h 243"/>
                <a:gd name="T6" fmla="*/ 2147483647 w 362"/>
                <a:gd name="T7" fmla="*/ 2147483647 h 243"/>
                <a:gd name="T8" fmla="*/ 2147483647 w 362"/>
                <a:gd name="T9" fmla="*/ 2147483647 h 243"/>
                <a:gd name="T10" fmla="*/ 2147483647 w 362"/>
                <a:gd name="T11" fmla="*/ 2147483647 h 243"/>
                <a:gd name="T12" fmla="*/ 2147483647 w 362"/>
                <a:gd name="T13" fmla="*/ 2147483647 h 243"/>
                <a:gd name="T14" fmla="*/ 2147483647 w 362"/>
                <a:gd name="T15" fmla="*/ 2147483647 h 243"/>
                <a:gd name="T16" fmla="*/ 2147483647 w 362"/>
                <a:gd name="T17" fmla="*/ 2147483647 h 243"/>
                <a:gd name="T18" fmla="*/ 2147483647 w 362"/>
                <a:gd name="T19" fmla="*/ 2147483647 h 243"/>
                <a:gd name="T20" fmla="*/ 2147483647 w 362"/>
                <a:gd name="T21" fmla="*/ 2147483647 h 243"/>
                <a:gd name="T22" fmla="*/ 2147483647 w 362"/>
                <a:gd name="T23" fmla="*/ 2147483647 h 243"/>
                <a:gd name="T24" fmla="*/ 2147483647 w 362"/>
                <a:gd name="T25" fmla="*/ 2147483647 h 243"/>
                <a:gd name="T26" fmla="*/ 2147483647 w 362"/>
                <a:gd name="T27" fmla="*/ 2147483647 h 243"/>
                <a:gd name="T28" fmla="*/ 2147483647 w 362"/>
                <a:gd name="T29" fmla="*/ 2147483647 h 243"/>
                <a:gd name="T30" fmla="*/ 2147483647 w 362"/>
                <a:gd name="T31" fmla="*/ 2147483647 h 243"/>
                <a:gd name="T32" fmla="*/ 2147483647 w 362"/>
                <a:gd name="T33" fmla="*/ 2147483647 h 243"/>
                <a:gd name="T34" fmla="*/ 2147483647 w 362"/>
                <a:gd name="T35" fmla="*/ 2147483647 h 243"/>
                <a:gd name="T36" fmla="*/ 2147483647 w 362"/>
                <a:gd name="T37" fmla="*/ 2147483647 h 243"/>
                <a:gd name="T38" fmla="*/ 2147483647 w 362"/>
                <a:gd name="T39" fmla="*/ 2147483647 h 243"/>
                <a:gd name="T40" fmla="*/ 2147483647 w 362"/>
                <a:gd name="T41" fmla="*/ 2147483647 h 243"/>
                <a:gd name="T42" fmla="*/ 2147483647 w 362"/>
                <a:gd name="T43" fmla="*/ 2147483647 h 243"/>
                <a:gd name="T44" fmla="*/ 2147483647 w 362"/>
                <a:gd name="T45" fmla="*/ 2147483647 h 243"/>
                <a:gd name="T46" fmla="*/ 2147483647 w 362"/>
                <a:gd name="T47" fmla="*/ 2147483647 h 243"/>
                <a:gd name="T48" fmla="*/ 2147483647 w 362"/>
                <a:gd name="T49" fmla="*/ 2147483647 h 243"/>
                <a:gd name="T50" fmla="*/ 2147483647 w 362"/>
                <a:gd name="T51" fmla="*/ 2147483647 h 243"/>
                <a:gd name="T52" fmla="*/ 2147483647 w 362"/>
                <a:gd name="T53" fmla="*/ 2147483647 h 243"/>
                <a:gd name="T54" fmla="*/ 0 w 362"/>
                <a:gd name="T55" fmla="*/ 2147483647 h 243"/>
                <a:gd name="T56" fmla="*/ 2147483647 w 362"/>
                <a:gd name="T57" fmla="*/ 2147483647 h 243"/>
                <a:gd name="T58" fmla="*/ 2147483647 w 362"/>
                <a:gd name="T59" fmla="*/ 2147483647 h 243"/>
                <a:gd name="T60" fmla="*/ 2147483647 w 362"/>
                <a:gd name="T61" fmla="*/ 2147483647 h 243"/>
                <a:gd name="T62" fmla="*/ 2147483647 w 362"/>
                <a:gd name="T63" fmla="*/ 2147483647 h 243"/>
                <a:gd name="T64" fmla="*/ 2147483647 w 362"/>
                <a:gd name="T65" fmla="*/ 2147483647 h 243"/>
                <a:gd name="T66" fmla="*/ 2147483647 w 362"/>
                <a:gd name="T67" fmla="*/ 2147483647 h 243"/>
                <a:gd name="T68" fmla="*/ 2147483647 w 362"/>
                <a:gd name="T69" fmla="*/ 2147483647 h 243"/>
                <a:gd name="T70" fmla="*/ 2147483647 w 362"/>
                <a:gd name="T71" fmla="*/ 2147483647 h 243"/>
                <a:gd name="T72" fmla="*/ 2147483647 w 362"/>
                <a:gd name="T73" fmla="*/ 2147483647 h 243"/>
                <a:gd name="T74" fmla="*/ 2147483647 w 362"/>
                <a:gd name="T75" fmla="*/ 2147483647 h 243"/>
                <a:gd name="T76" fmla="*/ 2147483647 w 362"/>
                <a:gd name="T77" fmla="*/ 2147483647 h 243"/>
                <a:gd name="T78" fmla="*/ 2147483647 w 362"/>
                <a:gd name="T79" fmla="*/ 2147483647 h 243"/>
                <a:gd name="T80" fmla="*/ 2147483647 w 362"/>
                <a:gd name="T81" fmla="*/ 2147483647 h 243"/>
                <a:gd name="T82" fmla="*/ 2147483647 w 362"/>
                <a:gd name="T83" fmla="*/ 2147483647 h 243"/>
                <a:gd name="T84" fmla="*/ 2147483647 w 362"/>
                <a:gd name="T85" fmla="*/ 2147483647 h 243"/>
                <a:gd name="T86" fmla="*/ 2147483647 w 362"/>
                <a:gd name="T87" fmla="*/ 2147483647 h 243"/>
                <a:gd name="T88" fmla="*/ 2147483647 w 362"/>
                <a:gd name="T89" fmla="*/ 2147483647 h 243"/>
                <a:gd name="T90" fmla="*/ 2147483647 w 362"/>
                <a:gd name="T91" fmla="*/ 2147483647 h 243"/>
                <a:gd name="T92" fmla="*/ 2147483647 w 362"/>
                <a:gd name="T93" fmla="*/ 2147483647 h 243"/>
                <a:gd name="T94" fmla="*/ 2147483647 w 362"/>
                <a:gd name="T95" fmla="*/ 2147483647 h 243"/>
                <a:gd name="T96" fmla="*/ 2147483647 w 362"/>
                <a:gd name="T97" fmla="*/ 2147483647 h 24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2" h="243">
                  <a:moveTo>
                    <a:pt x="276" y="44"/>
                  </a:moveTo>
                  <a:cubicBezTo>
                    <a:pt x="278" y="44"/>
                    <a:pt x="280" y="45"/>
                    <a:pt x="282" y="46"/>
                  </a:cubicBezTo>
                  <a:cubicBezTo>
                    <a:pt x="289" y="51"/>
                    <a:pt x="295" y="55"/>
                    <a:pt x="301" y="62"/>
                  </a:cubicBezTo>
                  <a:cubicBezTo>
                    <a:pt x="302" y="63"/>
                    <a:pt x="303" y="65"/>
                    <a:pt x="304" y="67"/>
                  </a:cubicBezTo>
                  <a:cubicBezTo>
                    <a:pt x="310" y="75"/>
                    <a:pt x="313" y="84"/>
                    <a:pt x="315" y="94"/>
                  </a:cubicBezTo>
                  <a:cubicBezTo>
                    <a:pt x="317" y="95"/>
                    <a:pt x="319" y="96"/>
                    <a:pt x="321" y="97"/>
                  </a:cubicBezTo>
                  <a:cubicBezTo>
                    <a:pt x="329" y="102"/>
                    <a:pt x="336" y="107"/>
                    <a:pt x="342" y="114"/>
                  </a:cubicBezTo>
                  <a:cubicBezTo>
                    <a:pt x="344" y="116"/>
                    <a:pt x="345" y="118"/>
                    <a:pt x="347" y="119"/>
                  </a:cubicBezTo>
                  <a:cubicBezTo>
                    <a:pt x="352" y="127"/>
                    <a:pt x="356" y="135"/>
                    <a:pt x="359" y="144"/>
                  </a:cubicBezTo>
                  <a:cubicBezTo>
                    <a:pt x="360" y="148"/>
                    <a:pt x="361" y="151"/>
                    <a:pt x="361" y="155"/>
                  </a:cubicBezTo>
                  <a:cubicBezTo>
                    <a:pt x="362" y="161"/>
                    <a:pt x="362" y="167"/>
                    <a:pt x="362" y="173"/>
                  </a:cubicBezTo>
                  <a:cubicBezTo>
                    <a:pt x="361" y="177"/>
                    <a:pt x="361" y="181"/>
                    <a:pt x="360" y="185"/>
                  </a:cubicBezTo>
                  <a:cubicBezTo>
                    <a:pt x="358" y="191"/>
                    <a:pt x="356" y="197"/>
                    <a:pt x="353" y="202"/>
                  </a:cubicBezTo>
                  <a:cubicBezTo>
                    <a:pt x="351" y="206"/>
                    <a:pt x="349" y="209"/>
                    <a:pt x="347" y="212"/>
                  </a:cubicBezTo>
                  <a:cubicBezTo>
                    <a:pt x="343" y="217"/>
                    <a:pt x="339" y="221"/>
                    <a:pt x="334" y="225"/>
                  </a:cubicBezTo>
                  <a:cubicBezTo>
                    <a:pt x="331" y="228"/>
                    <a:pt x="328" y="230"/>
                    <a:pt x="325" y="232"/>
                  </a:cubicBezTo>
                  <a:cubicBezTo>
                    <a:pt x="319" y="235"/>
                    <a:pt x="314" y="237"/>
                    <a:pt x="308" y="239"/>
                  </a:cubicBezTo>
                  <a:cubicBezTo>
                    <a:pt x="304" y="240"/>
                    <a:pt x="300" y="241"/>
                    <a:pt x="296" y="242"/>
                  </a:cubicBezTo>
                  <a:cubicBezTo>
                    <a:pt x="293" y="243"/>
                    <a:pt x="289" y="243"/>
                    <a:pt x="285" y="243"/>
                  </a:cubicBezTo>
                  <a:cubicBezTo>
                    <a:pt x="215" y="243"/>
                    <a:pt x="144" y="243"/>
                    <a:pt x="74" y="243"/>
                  </a:cubicBezTo>
                  <a:cubicBezTo>
                    <a:pt x="70" y="243"/>
                    <a:pt x="66" y="242"/>
                    <a:pt x="62" y="241"/>
                  </a:cubicBezTo>
                  <a:cubicBezTo>
                    <a:pt x="56" y="240"/>
                    <a:pt x="50" y="238"/>
                    <a:pt x="44" y="235"/>
                  </a:cubicBezTo>
                  <a:cubicBezTo>
                    <a:pt x="41" y="234"/>
                    <a:pt x="37" y="232"/>
                    <a:pt x="34" y="230"/>
                  </a:cubicBezTo>
                  <a:cubicBezTo>
                    <a:pt x="29" y="226"/>
                    <a:pt x="25" y="222"/>
                    <a:pt x="20" y="218"/>
                  </a:cubicBezTo>
                  <a:cubicBezTo>
                    <a:pt x="18" y="215"/>
                    <a:pt x="16" y="212"/>
                    <a:pt x="13" y="209"/>
                  </a:cubicBezTo>
                  <a:cubicBezTo>
                    <a:pt x="10" y="203"/>
                    <a:pt x="7" y="198"/>
                    <a:pt x="5" y="192"/>
                  </a:cubicBezTo>
                  <a:cubicBezTo>
                    <a:pt x="4" y="188"/>
                    <a:pt x="3" y="185"/>
                    <a:pt x="2" y="181"/>
                  </a:cubicBezTo>
                  <a:cubicBezTo>
                    <a:pt x="1" y="175"/>
                    <a:pt x="0" y="168"/>
                    <a:pt x="0" y="162"/>
                  </a:cubicBezTo>
                  <a:cubicBezTo>
                    <a:pt x="0" y="158"/>
                    <a:pt x="1" y="155"/>
                    <a:pt x="1" y="151"/>
                  </a:cubicBezTo>
                  <a:cubicBezTo>
                    <a:pt x="3" y="144"/>
                    <a:pt x="5" y="138"/>
                    <a:pt x="8" y="131"/>
                  </a:cubicBezTo>
                  <a:cubicBezTo>
                    <a:pt x="9" y="129"/>
                    <a:pt x="10" y="127"/>
                    <a:pt x="12" y="125"/>
                  </a:cubicBezTo>
                  <a:cubicBezTo>
                    <a:pt x="17" y="117"/>
                    <a:pt x="22" y="111"/>
                    <a:pt x="30" y="105"/>
                  </a:cubicBezTo>
                  <a:cubicBezTo>
                    <a:pt x="34" y="101"/>
                    <a:pt x="39" y="98"/>
                    <a:pt x="44" y="96"/>
                  </a:cubicBezTo>
                  <a:cubicBezTo>
                    <a:pt x="45" y="95"/>
                    <a:pt x="46" y="95"/>
                    <a:pt x="47" y="94"/>
                  </a:cubicBezTo>
                  <a:cubicBezTo>
                    <a:pt x="49" y="83"/>
                    <a:pt x="53" y="73"/>
                    <a:pt x="60" y="64"/>
                  </a:cubicBezTo>
                  <a:cubicBezTo>
                    <a:pt x="61" y="63"/>
                    <a:pt x="62" y="61"/>
                    <a:pt x="64" y="60"/>
                  </a:cubicBezTo>
                  <a:cubicBezTo>
                    <a:pt x="70" y="53"/>
                    <a:pt x="76" y="49"/>
                    <a:pt x="83" y="45"/>
                  </a:cubicBezTo>
                  <a:cubicBezTo>
                    <a:pt x="85" y="44"/>
                    <a:pt x="87" y="43"/>
                    <a:pt x="89" y="42"/>
                  </a:cubicBezTo>
                  <a:cubicBezTo>
                    <a:pt x="98" y="39"/>
                    <a:pt x="106" y="38"/>
                    <a:pt x="115" y="39"/>
                  </a:cubicBezTo>
                  <a:cubicBezTo>
                    <a:pt x="120" y="31"/>
                    <a:pt x="126" y="24"/>
                    <a:pt x="133" y="18"/>
                  </a:cubicBezTo>
                  <a:cubicBezTo>
                    <a:pt x="135" y="17"/>
                    <a:pt x="136" y="15"/>
                    <a:pt x="138" y="14"/>
                  </a:cubicBezTo>
                  <a:cubicBezTo>
                    <a:pt x="146" y="9"/>
                    <a:pt x="153" y="6"/>
                    <a:pt x="161" y="3"/>
                  </a:cubicBezTo>
                  <a:cubicBezTo>
                    <a:pt x="163" y="3"/>
                    <a:pt x="166" y="2"/>
                    <a:pt x="168" y="2"/>
                  </a:cubicBezTo>
                  <a:cubicBezTo>
                    <a:pt x="177" y="0"/>
                    <a:pt x="185" y="0"/>
                    <a:pt x="194" y="2"/>
                  </a:cubicBezTo>
                  <a:cubicBezTo>
                    <a:pt x="197" y="2"/>
                    <a:pt x="199" y="3"/>
                    <a:pt x="201" y="3"/>
                  </a:cubicBezTo>
                  <a:cubicBezTo>
                    <a:pt x="209" y="6"/>
                    <a:pt x="217" y="9"/>
                    <a:pt x="224" y="14"/>
                  </a:cubicBezTo>
                  <a:cubicBezTo>
                    <a:pt x="226" y="15"/>
                    <a:pt x="228" y="17"/>
                    <a:pt x="229" y="18"/>
                  </a:cubicBezTo>
                  <a:cubicBezTo>
                    <a:pt x="236" y="24"/>
                    <a:pt x="242" y="31"/>
                    <a:pt x="247" y="39"/>
                  </a:cubicBezTo>
                  <a:cubicBezTo>
                    <a:pt x="257" y="38"/>
                    <a:pt x="267" y="40"/>
                    <a:pt x="276" y="44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Freeform 27"/>
            <p:cNvSpPr>
              <a:spLocks/>
            </p:cNvSpPr>
            <p:nvPr/>
          </p:nvSpPr>
          <p:spPr bwMode="auto">
            <a:xfrm>
              <a:off x="5184570" y="2324725"/>
              <a:ext cx="1537110" cy="992239"/>
            </a:xfrm>
            <a:custGeom>
              <a:avLst/>
              <a:gdLst>
                <a:gd name="T0" fmla="*/ 2147483647 w 340"/>
                <a:gd name="T1" fmla="*/ 2147483647 h 219"/>
                <a:gd name="T2" fmla="*/ 2147483647 w 340"/>
                <a:gd name="T3" fmla="*/ 2147483647 h 219"/>
                <a:gd name="T4" fmla="*/ 2147483647 w 340"/>
                <a:gd name="T5" fmla="*/ 2147483647 h 219"/>
                <a:gd name="T6" fmla="*/ 2147483647 w 340"/>
                <a:gd name="T7" fmla="*/ 2147483647 h 219"/>
                <a:gd name="T8" fmla="*/ 2147483647 w 340"/>
                <a:gd name="T9" fmla="*/ 2147483647 h 219"/>
                <a:gd name="T10" fmla="*/ 2147483647 w 340"/>
                <a:gd name="T11" fmla="*/ 2147483647 h 219"/>
                <a:gd name="T12" fmla="*/ 2147483647 w 340"/>
                <a:gd name="T13" fmla="*/ 2147483647 h 219"/>
                <a:gd name="T14" fmla="*/ 2147483647 w 340"/>
                <a:gd name="T15" fmla="*/ 2147483647 h 219"/>
                <a:gd name="T16" fmla="*/ 2147483647 w 340"/>
                <a:gd name="T17" fmla="*/ 2147483647 h 219"/>
                <a:gd name="T18" fmla="*/ 2147483647 w 340"/>
                <a:gd name="T19" fmla="*/ 2147483647 h 219"/>
                <a:gd name="T20" fmla="*/ 2147483647 w 340"/>
                <a:gd name="T21" fmla="*/ 2147483647 h 219"/>
                <a:gd name="T22" fmla="*/ 2147483647 w 340"/>
                <a:gd name="T23" fmla="*/ 2147483647 h 219"/>
                <a:gd name="T24" fmla="*/ 2147483647 w 340"/>
                <a:gd name="T25" fmla="*/ 2147483647 h 219"/>
                <a:gd name="T26" fmla="*/ 2147483647 w 340"/>
                <a:gd name="T27" fmla="*/ 2147483647 h 219"/>
                <a:gd name="T28" fmla="*/ 2147483647 w 340"/>
                <a:gd name="T29" fmla="*/ 2147483647 h 219"/>
                <a:gd name="T30" fmla="*/ 2147483647 w 340"/>
                <a:gd name="T31" fmla="*/ 2147483647 h 219"/>
                <a:gd name="T32" fmla="*/ 2147483647 w 340"/>
                <a:gd name="T33" fmla="*/ 2147483647 h 219"/>
                <a:gd name="T34" fmla="*/ 2147483647 w 340"/>
                <a:gd name="T35" fmla="*/ 2147483647 h 219"/>
                <a:gd name="T36" fmla="*/ 2147483647 w 340"/>
                <a:gd name="T37" fmla="*/ 2147483647 h 219"/>
                <a:gd name="T38" fmla="*/ 2147483647 w 340"/>
                <a:gd name="T39" fmla="*/ 2147483647 h 219"/>
                <a:gd name="T40" fmla="*/ 2147483647 w 340"/>
                <a:gd name="T41" fmla="*/ 2147483647 h 219"/>
                <a:gd name="T42" fmla="*/ 2147483647 w 340"/>
                <a:gd name="T43" fmla="*/ 2147483647 h 219"/>
                <a:gd name="T44" fmla="*/ 2147483647 w 340"/>
                <a:gd name="T45" fmla="*/ 2147483647 h 219"/>
                <a:gd name="T46" fmla="*/ 2147483647 w 340"/>
                <a:gd name="T47" fmla="*/ 2147483647 h 219"/>
                <a:gd name="T48" fmla="*/ 2147483647 w 340"/>
                <a:gd name="T49" fmla="*/ 2147483647 h 219"/>
                <a:gd name="T50" fmla="*/ 2147483647 w 340"/>
                <a:gd name="T51" fmla="*/ 2147483647 h 219"/>
                <a:gd name="T52" fmla="*/ 2147483647 w 340"/>
                <a:gd name="T53" fmla="*/ 2147483647 h 219"/>
                <a:gd name="T54" fmla="*/ 2147483647 w 340"/>
                <a:gd name="T55" fmla="*/ 2147483647 h 219"/>
                <a:gd name="T56" fmla="*/ 2147483647 w 340"/>
                <a:gd name="T57" fmla="*/ 2147483647 h 219"/>
                <a:gd name="T58" fmla="*/ 2147483647 w 340"/>
                <a:gd name="T59" fmla="*/ 2147483647 h 219"/>
                <a:gd name="T60" fmla="*/ 2147483647 w 340"/>
                <a:gd name="T61" fmla="*/ 2147483647 h 219"/>
                <a:gd name="T62" fmla="*/ 2147483647 w 340"/>
                <a:gd name="T63" fmla="*/ 2147483647 h 219"/>
                <a:gd name="T64" fmla="*/ 2147483647 w 340"/>
                <a:gd name="T65" fmla="*/ 2147483647 h 219"/>
                <a:gd name="T66" fmla="*/ 2147483647 w 340"/>
                <a:gd name="T67" fmla="*/ 2147483647 h 219"/>
                <a:gd name="T68" fmla="*/ 2147483647 w 340"/>
                <a:gd name="T69" fmla="*/ 2147483647 h 219"/>
                <a:gd name="T70" fmla="*/ 2147483647 w 340"/>
                <a:gd name="T71" fmla="*/ 2147483647 h 219"/>
                <a:gd name="T72" fmla="*/ 2147483647 w 340"/>
                <a:gd name="T73" fmla="*/ 2147483647 h 219"/>
                <a:gd name="T74" fmla="*/ 2147483647 w 340"/>
                <a:gd name="T75" fmla="*/ 2147483647 h 219"/>
                <a:gd name="T76" fmla="*/ 2147483647 w 340"/>
                <a:gd name="T77" fmla="*/ 2147483647 h 219"/>
                <a:gd name="T78" fmla="*/ 2147483647 w 340"/>
                <a:gd name="T79" fmla="*/ 2147483647 h 219"/>
                <a:gd name="T80" fmla="*/ 2147483647 w 340"/>
                <a:gd name="T81" fmla="*/ 2147483647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40" h="219">
                  <a:moveTo>
                    <a:pt x="129" y="15"/>
                  </a:moveTo>
                  <a:cubicBezTo>
                    <a:pt x="131" y="14"/>
                    <a:pt x="132" y="13"/>
                    <a:pt x="134" y="12"/>
                  </a:cubicBezTo>
                  <a:cubicBezTo>
                    <a:pt x="142" y="6"/>
                    <a:pt x="149" y="3"/>
                    <a:pt x="159" y="1"/>
                  </a:cubicBezTo>
                  <a:cubicBezTo>
                    <a:pt x="161" y="1"/>
                    <a:pt x="163" y="1"/>
                    <a:pt x="164" y="1"/>
                  </a:cubicBezTo>
                  <a:cubicBezTo>
                    <a:pt x="174" y="0"/>
                    <a:pt x="183" y="1"/>
                    <a:pt x="192" y="4"/>
                  </a:cubicBezTo>
                  <a:cubicBezTo>
                    <a:pt x="194" y="5"/>
                    <a:pt x="196" y="6"/>
                    <a:pt x="197" y="6"/>
                  </a:cubicBezTo>
                  <a:cubicBezTo>
                    <a:pt x="212" y="13"/>
                    <a:pt x="223" y="24"/>
                    <a:pt x="229" y="39"/>
                  </a:cubicBezTo>
                  <a:cubicBezTo>
                    <a:pt x="240" y="37"/>
                    <a:pt x="251" y="38"/>
                    <a:pt x="261" y="42"/>
                  </a:cubicBezTo>
                  <a:cubicBezTo>
                    <a:pt x="262" y="43"/>
                    <a:pt x="264" y="44"/>
                    <a:pt x="265" y="44"/>
                  </a:cubicBezTo>
                  <a:cubicBezTo>
                    <a:pt x="273" y="49"/>
                    <a:pt x="279" y="54"/>
                    <a:pt x="284" y="61"/>
                  </a:cubicBezTo>
                  <a:cubicBezTo>
                    <a:pt x="285" y="63"/>
                    <a:pt x="286" y="64"/>
                    <a:pt x="286" y="66"/>
                  </a:cubicBezTo>
                  <a:cubicBezTo>
                    <a:pt x="291" y="74"/>
                    <a:pt x="293" y="81"/>
                    <a:pt x="293" y="90"/>
                  </a:cubicBezTo>
                  <a:cubicBezTo>
                    <a:pt x="305" y="94"/>
                    <a:pt x="315" y="101"/>
                    <a:pt x="323" y="110"/>
                  </a:cubicBezTo>
                  <a:cubicBezTo>
                    <a:pt x="324" y="111"/>
                    <a:pt x="325" y="113"/>
                    <a:pt x="327" y="114"/>
                  </a:cubicBezTo>
                  <a:cubicBezTo>
                    <a:pt x="331" y="121"/>
                    <a:pt x="335" y="127"/>
                    <a:pt x="337" y="135"/>
                  </a:cubicBezTo>
                  <a:cubicBezTo>
                    <a:pt x="337" y="137"/>
                    <a:pt x="338" y="139"/>
                    <a:pt x="338" y="141"/>
                  </a:cubicBezTo>
                  <a:cubicBezTo>
                    <a:pt x="340" y="150"/>
                    <a:pt x="340" y="158"/>
                    <a:pt x="338" y="167"/>
                  </a:cubicBezTo>
                  <a:cubicBezTo>
                    <a:pt x="338" y="169"/>
                    <a:pt x="337" y="171"/>
                    <a:pt x="337" y="173"/>
                  </a:cubicBezTo>
                  <a:cubicBezTo>
                    <a:pt x="334" y="182"/>
                    <a:pt x="330" y="188"/>
                    <a:pt x="324" y="195"/>
                  </a:cubicBezTo>
                  <a:cubicBezTo>
                    <a:pt x="323" y="197"/>
                    <a:pt x="322" y="199"/>
                    <a:pt x="320" y="200"/>
                  </a:cubicBezTo>
                  <a:cubicBezTo>
                    <a:pt x="314" y="206"/>
                    <a:pt x="307" y="211"/>
                    <a:pt x="299" y="214"/>
                  </a:cubicBezTo>
                  <a:cubicBezTo>
                    <a:pt x="294" y="216"/>
                    <a:pt x="289" y="218"/>
                    <a:pt x="284" y="219"/>
                  </a:cubicBezTo>
                  <a:cubicBezTo>
                    <a:pt x="280" y="219"/>
                    <a:pt x="277" y="219"/>
                    <a:pt x="274" y="219"/>
                  </a:cubicBezTo>
                  <a:cubicBezTo>
                    <a:pt x="204" y="219"/>
                    <a:pt x="133" y="219"/>
                    <a:pt x="63" y="219"/>
                  </a:cubicBezTo>
                  <a:cubicBezTo>
                    <a:pt x="60" y="219"/>
                    <a:pt x="57" y="219"/>
                    <a:pt x="53" y="218"/>
                  </a:cubicBezTo>
                  <a:cubicBezTo>
                    <a:pt x="47" y="217"/>
                    <a:pt x="41" y="214"/>
                    <a:pt x="35" y="211"/>
                  </a:cubicBezTo>
                  <a:cubicBezTo>
                    <a:pt x="33" y="210"/>
                    <a:pt x="32" y="209"/>
                    <a:pt x="30" y="208"/>
                  </a:cubicBezTo>
                  <a:cubicBezTo>
                    <a:pt x="23" y="203"/>
                    <a:pt x="17" y="198"/>
                    <a:pt x="12" y="190"/>
                  </a:cubicBezTo>
                  <a:cubicBezTo>
                    <a:pt x="9" y="186"/>
                    <a:pt x="7" y="181"/>
                    <a:pt x="5" y="176"/>
                  </a:cubicBezTo>
                  <a:cubicBezTo>
                    <a:pt x="4" y="173"/>
                    <a:pt x="3" y="170"/>
                    <a:pt x="2" y="167"/>
                  </a:cubicBezTo>
                  <a:cubicBezTo>
                    <a:pt x="1" y="160"/>
                    <a:pt x="0" y="154"/>
                    <a:pt x="1" y="147"/>
                  </a:cubicBezTo>
                  <a:cubicBezTo>
                    <a:pt x="1" y="145"/>
                    <a:pt x="2" y="143"/>
                    <a:pt x="2" y="141"/>
                  </a:cubicBezTo>
                  <a:cubicBezTo>
                    <a:pt x="4" y="133"/>
                    <a:pt x="6" y="126"/>
                    <a:pt x="10" y="119"/>
                  </a:cubicBezTo>
                  <a:cubicBezTo>
                    <a:pt x="11" y="117"/>
                    <a:pt x="13" y="116"/>
                    <a:pt x="14" y="114"/>
                  </a:cubicBezTo>
                  <a:cubicBezTo>
                    <a:pt x="22" y="103"/>
                    <a:pt x="34" y="94"/>
                    <a:pt x="47" y="90"/>
                  </a:cubicBezTo>
                  <a:cubicBezTo>
                    <a:pt x="48" y="89"/>
                    <a:pt x="48" y="87"/>
                    <a:pt x="48" y="85"/>
                  </a:cubicBezTo>
                  <a:cubicBezTo>
                    <a:pt x="49" y="76"/>
                    <a:pt x="52" y="69"/>
                    <a:pt x="56" y="61"/>
                  </a:cubicBezTo>
                  <a:cubicBezTo>
                    <a:pt x="57" y="60"/>
                    <a:pt x="58" y="59"/>
                    <a:pt x="59" y="57"/>
                  </a:cubicBezTo>
                  <a:cubicBezTo>
                    <a:pt x="65" y="50"/>
                    <a:pt x="72" y="46"/>
                    <a:pt x="80" y="42"/>
                  </a:cubicBezTo>
                  <a:cubicBezTo>
                    <a:pt x="90" y="38"/>
                    <a:pt x="100" y="37"/>
                    <a:pt x="111" y="39"/>
                  </a:cubicBezTo>
                  <a:cubicBezTo>
                    <a:pt x="115" y="29"/>
                    <a:pt x="121" y="22"/>
                    <a:pt x="12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28"/>
            <p:cNvSpPr>
              <a:spLocks/>
            </p:cNvSpPr>
            <p:nvPr/>
          </p:nvSpPr>
          <p:spPr bwMode="auto">
            <a:xfrm>
              <a:off x="5238138" y="2378785"/>
              <a:ext cx="1429973" cy="888721"/>
            </a:xfrm>
            <a:custGeom>
              <a:avLst/>
              <a:gdLst>
                <a:gd name="T0" fmla="*/ 55 w 316"/>
                <a:gd name="T1" fmla="*/ 196 h 196"/>
                <a:gd name="T2" fmla="*/ 0 w 316"/>
                <a:gd name="T3" fmla="*/ 141 h 196"/>
                <a:gd name="T4" fmla="*/ 48 w 316"/>
                <a:gd name="T5" fmla="*/ 88 h 196"/>
                <a:gd name="T6" fmla="*/ 47 w 316"/>
                <a:gd name="T7" fmla="*/ 79 h 196"/>
                <a:gd name="T8" fmla="*/ 88 w 316"/>
                <a:gd name="T9" fmla="*/ 37 h 196"/>
                <a:gd name="T10" fmla="*/ 106 w 316"/>
                <a:gd name="T11" fmla="*/ 42 h 196"/>
                <a:gd name="T12" fmla="*/ 158 w 316"/>
                <a:gd name="T13" fmla="*/ 0 h 196"/>
                <a:gd name="T14" fmla="*/ 210 w 316"/>
                <a:gd name="T15" fmla="*/ 42 h 196"/>
                <a:gd name="T16" fmla="*/ 228 w 316"/>
                <a:gd name="T17" fmla="*/ 37 h 196"/>
                <a:gd name="T18" fmla="*/ 269 w 316"/>
                <a:gd name="T19" fmla="*/ 79 h 196"/>
                <a:gd name="T20" fmla="*/ 268 w 316"/>
                <a:gd name="T21" fmla="*/ 88 h 196"/>
                <a:gd name="T22" fmla="*/ 316 w 316"/>
                <a:gd name="T23" fmla="*/ 141 h 196"/>
                <a:gd name="T24" fmla="*/ 262 w 316"/>
                <a:gd name="T25" fmla="*/ 196 h 196"/>
                <a:gd name="T26" fmla="*/ 55 w 316"/>
                <a:gd name="T2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196">
                  <a:moveTo>
                    <a:pt x="55" y="196"/>
                  </a:moveTo>
                  <a:cubicBezTo>
                    <a:pt x="25" y="196"/>
                    <a:pt x="0" y="171"/>
                    <a:pt x="0" y="141"/>
                  </a:cubicBezTo>
                  <a:cubicBezTo>
                    <a:pt x="0" y="114"/>
                    <a:pt x="21" y="91"/>
                    <a:pt x="48" y="88"/>
                  </a:cubicBezTo>
                  <a:cubicBezTo>
                    <a:pt x="47" y="85"/>
                    <a:pt x="47" y="82"/>
                    <a:pt x="47" y="79"/>
                  </a:cubicBezTo>
                  <a:cubicBezTo>
                    <a:pt x="47" y="56"/>
                    <a:pt x="65" y="37"/>
                    <a:pt x="88" y="37"/>
                  </a:cubicBezTo>
                  <a:cubicBezTo>
                    <a:pt x="95" y="37"/>
                    <a:pt x="101" y="39"/>
                    <a:pt x="106" y="42"/>
                  </a:cubicBezTo>
                  <a:cubicBezTo>
                    <a:pt x="111" y="18"/>
                    <a:pt x="133" y="0"/>
                    <a:pt x="158" y="0"/>
                  </a:cubicBezTo>
                  <a:cubicBezTo>
                    <a:pt x="184" y="0"/>
                    <a:pt x="205" y="18"/>
                    <a:pt x="210" y="42"/>
                  </a:cubicBezTo>
                  <a:cubicBezTo>
                    <a:pt x="216" y="39"/>
                    <a:pt x="222" y="37"/>
                    <a:pt x="228" y="37"/>
                  </a:cubicBezTo>
                  <a:cubicBezTo>
                    <a:pt x="251" y="37"/>
                    <a:pt x="269" y="56"/>
                    <a:pt x="269" y="79"/>
                  </a:cubicBezTo>
                  <a:cubicBezTo>
                    <a:pt x="269" y="82"/>
                    <a:pt x="269" y="85"/>
                    <a:pt x="268" y="88"/>
                  </a:cubicBezTo>
                  <a:cubicBezTo>
                    <a:pt x="295" y="91"/>
                    <a:pt x="316" y="114"/>
                    <a:pt x="316" y="141"/>
                  </a:cubicBezTo>
                  <a:cubicBezTo>
                    <a:pt x="316" y="171"/>
                    <a:pt x="292" y="196"/>
                    <a:pt x="262" y="196"/>
                  </a:cubicBezTo>
                  <a:cubicBezTo>
                    <a:pt x="193" y="196"/>
                    <a:pt x="124" y="196"/>
                    <a:pt x="55" y="196"/>
                  </a:cubicBezTo>
                  <a:close/>
                </a:path>
              </a:pathLst>
            </a:custGeom>
            <a:solidFill>
              <a:srgbClr val="EF5664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490" name="Freeform 29"/>
            <p:cNvSpPr>
              <a:spLocks/>
            </p:cNvSpPr>
            <p:nvPr/>
          </p:nvSpPr>
          <p:spPr bwMode="auto">
            <a:xfrm>
              <a:off x="5926359" y="3347553"/>
              <a:ext cx="53531" cy="1319161"/>
            </a:xfrm>
            <a:custGeom>
              <a:avLst/>
              <a:gdLst>
                <a:gd name="T0" fmla="*/ 2147483647 w 12"/>
                <a:gd name="T1" fmla="*/ 0 h 291"/>
                <a:gd name="T2" fmla="*/ 2147483647 w 12"/>
                <a:gd name="T3" fmla="*/ 2147483647 h 291"/>
                <a:gd name="T4" fmla="*/ 0 w 12"/>
                <a:gd name="T5" fmla="*/ 2147483647 h 291"/>
                <a:gd name="T6" fmla="*/ 0 w 12"/>
                <a:gd name="T7" fmla="*/ 0 h 291"/>
                <a:gd name="T8" fmla="*/ 2147483647 w 12"/>
                <a:gd name="T9" fmla="*/ 0 h 2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291">
                  <a:moveTo>
                    <a:pt x="12" y="0"/>
                  </a:moveTo>
                  <a:cubicBezTo>
                    <a:pt x="12" y="97"/>
                    <a:pt x="12" y="194"/>
                    <a:pt x="12" y="291"/>
                  </a:cubicBezTo>
                  <a:cubicBezTo>
                    <a:pt x="8" y="291"/>
                    <a:pt x="4" y="291"/>
                    <a:pt x="0" y="291"/>
                  </a:cubicBezTo>
                  <a:cubicBezTo>
                    <a:pt x="0" y="194"/>
                    <a:pt x="0" y="97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1" name="Oval 30"/>
            <p:cNvSpPr>
              <a:spLocks noChangeArrowheads="1"/>
            </p:cNvSpPr>
            <p:nvPr/>
          </p:nvSpPr>
          <p:spPr bwMode="auto">
            <a:xfrm>
              <a:off x="5664439" y="4299643"/>
              <a:ext cx="579284" cy="585019"/>
            </a:xfrm>
            <a:prstGeom prst="ellipse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492" name="Oval 31"/>
            <p:cNvSpPr>
              <a:spLocks noChangeArrowheads="1"/>
            </p:cNvSpPr>
            <p:nvPr/>
          </p:nvSpPr>
          <p:spPr bwMode="auto">
            <a:xfrm>
              <a:off x="5714147" y="4349351"/>
              <a:ext cx="479869" cy="4798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9" name="Oval 32"/>
            <p:cNvSpPr>
              <a:spLocks noChangeArrowheads="1"/>
            </p:cNvSpPr>
            <p:nvPr/>
          </p:nvSpPr>
          <p:spPr bwMode="auto">
            <a:xfrm>
              <a:off x="5767229" y="4405387"/>
              <a:ext cx="371793" cy="374533"/>
            </a:xfrm>
            <a:prstGeom prst="ellipse">
              <a:avLst/>
            </a:prstGeom>
            <a:solidFill>
              <a:srgbClr val="EF5664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494" name="矩形 129"/>
            <p:cNvSpPr>
              <a:spLocks noChangeArrowheads="1"/>
            </p:cNvSpPr>
            <p:nvPr/>
          </p:nvSpPr>
          <p:spPr bwMode="auto">
            <a:xfrm>
              <a:off x="5610907" y="2638716"/>
              <a:ext cx="80182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03%</a:t>
              </a:r>
              <a:endParaRPr lang="zh-CN" altLang="en-US" sz="2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19468" name="组合 130"/>
          <p:cNvGrpSpPr>
            <a:grpSpLocks/>
          </p:cNvGrpSpPr>
          <p:nvPr/>
        </p:nvGrpSpPr>
        <p:grpSpPr bwMode="auto">
          <a:xfrm>
            <a:off x="6948488" y="1203325"/>
            <a:ext cx="1636712" cy="2608263"/>
            <a:chOff x="6949187" y="1240718"/>
            <a:chExt cx="1636525" cy="2609646"/>
          </a:xfrm>
        </p:grpSpPr>
        <p:sp>
          <p:nvSpPr>
            <p:cNvPr id="19479" name="Freeform 33"/>
            <p:cNvSpPr>
              <a:spLocks/>
            </p:cNvSpPr>
            <p:nvPr/>
          </p:nvSpPr>
          <p:spPr bwMode="auto">
            <a:xfrm>
              <a:off x="6949187" y="1240718"/>
              <a:ext cx="1636525" cy="1097389"/>
            </a:xfrm>
            <a:custGeom>
              <a:avLst/>
              <a:gdLst>
                <a:gd name="T0" fmla="*/ 2147483647 w 362"/>
                <a:gd name="T1" fmla="*/ 2147483647 h 242"/>
                <a:gd name="T2" fmla="*/ 2147483647 w 362"/>
                <a:gd name="T3" fmla="*/ 2147483647 h 242"/>
                <a:gd name="T4" fmla="*/ 2147483647 w 362"/>
                <a:gd name="T5" fmla="*/ 2147483647 h 242"/>
                <a:gd name="T6" fmla="*/ 2147483647 w 362"/>
                <a:gd name="T7" fmla="*/ 2147483647 h 242"/>
                <a:gd name="T8" fmla="*/ 2147483647 w 362"/>
                <a:gd name="T9" fmla="*/ 2147483647 h 242"/>
                <a:gd name="T10" fmla="*/ 2147483647 w 362"/>
                <a:gd name="T11" fmla="*/ 2147483647 h 242"/>
                <a:gd name="T12" fmla="*/ 2147483647 w 362"/>
                <a:gd name="T13" fmla="*/ 2147483647 h 242"/>
                <a:gd name="T14" fmla="*/ 2147483647 w 362"/>
                <a:gd name="T15" fmla="*/ 2147483647 h 242"/>
                <a:gd name="T16" fmla="*/ 2147483647 w 362"/>
                <a:gd name="T17" fmla="*/ 2147483647 h 242"/>
                <a:gd name="T18" fmla="*/ 2147483647 w 362"/>
                <a:gd name="T19" fmla="*/ 2147483647 h 242"/>
                <a:gd name="T20" fmla="*/ 2147483647 w 362"/>
                <a:gd name="T21" fmla="*/ 2147483647 h 242"/>
                <a:gd name="T22" fmla="*/ 2147483647 w 362"/>
                <a:gd name="T23" fmla="*/ 2147483647 h 242"/>
                <a:gd name="T24" fmla="*/ 2147483647 w 362"/>
                <a:gd name="T25" fmla="*/ 2147483647 h 242"/>
                <a:gd name="T26" fmla="*/ 2147483647 w 362"/>
                <a:gd name="T27" fmla="*/ 2147483647 h 242"/>
                <a:gd name="T28" fmla="*/ 2147483647 w 362"/>
                <a:gd name="T29" fmla="*/ 2147483647 h 242"/>
                <a:gd name="T30" fmla="*/ 2147483647 w 362"/>
                <a:gd name="T31" fmla="*/ 2147483647 h 242"/>
                <a:gd name="T32" fmla="*/ 2147483647 w 362"/>
                <a:gd name="T33" fmla="*/ 2147483647 h 242"/>
                <a:gd name="T34" fmla="*/ 2147483647 w 362"/>
                <a:gd name="T35" fmla="*/ 2147483647 h 242"/>
                <a:gd name="T36" fmla="*/ 2147483647 w 362"/>
                <a:gd name="T37" fmla="*/ 2147483647 h 242"/>
                <a:gd name="T38" fmla="*/ 2147483647 w 362"/>
                <a:gd name="T39" fmla="*/ 2147483647 h 242"/>
                <a:gd name="T40" fmla="*/ 2147483647 w 362"/>
                <a:gd name="T41" fmla="*/ 2147483647 h 242"/>
                <a:gd name="T42" fmla="*/ 2147483647 w 362"/>
                <a:gd name="T43" fmla="*/ 2147483647 h 242"/>
                <a:gd name="T44" fmla="*/ 2147483647 w 362"/>
                <a:gd name="T45" fmla="*/ 2147483647 h 242"/>
                <a:gd name="T46" fmla="*/ 2147483647 w 362"/>
                <a:gd name="T47" fmla="*/ 2147483647 h 242"/>
                <a:gd name="T48" fmla="*/ 2147483647 w 362"/>
                <a:gd name="T49" fmla="*/ 2147483647 h 242"/>
                <a:gd name="T50" fmla="*/ 2147483647 w 362"/>
                <a:gd name="T51" fmla="*/ 2147483647 h 242"/>
                <a:gd name="T52" fmla="*/ 2147483647 w 362"/>
                <a:gd name="T53" fmla="*/ 2147483647 h 242"/>
                <a:gd name="T54" fmla="*/ 0 w 362"/>
                <a:gd name="T55" fmla="*/ 2147483647 h 242"/>
                <a:gd name="T56" fmla="*/ 2147483647 w 362"/>
                <a:gd name="T57" fmla="*/ 2147483647 h 242"/>
                <a:gd name="T58" fmla="*/ 2147483647 w 362"/>
                <a:gd name="T59" fmla="*/ 2147483647 h 242"/>
                <a:gd name="T60" fmla="*/ 2147483647 w 362"/>
                <a:gd name="T61" fmla="*/ 2147483647 h 242"/>
                <a:gd name="T62" fmla="*/ 2147483647 w 362"/>
                <a:gd name="T63" fmla="*/ 2147483647 h 242"/>
                <a:gd name="T64" fmla="*/ 2147483647 w 362"/>
                <a:gd name="T65" fmla="*/ 2147483647 h 242"/>
                <a:gd name="T66" fmla="*/ 2147483647 w 362"/>
                <a:gd name="T67" fmla="*/ 2147483647 h 242"/>
                <a:gd name="T68" fmla="*/ 2147483647 w 362"/>
                <a:gd name="T69" fmla="*/ 2147483647 h 242"/>
                <a:gd name="T70" fmla="*/ 2147483647 w 362"/>
                <a:gd name="T71" fmla="*/ 2147483647 h 242"/>
                <a:gd name="T72" fmla="*/ 2147483647 w 362"/>
                <a:gd name="T73" fmla="*/ 2147483647 h 242"/>
                <a:gd name="T74" fmla="*/ 2147483647 w 362"/>
                <a:gd name="T75" fmla="*/ 2147483647 h 242"/>
                <a:gd name="T76" fmla="*/ 2147483647 w 362"/>
                <a:gd name="T77" fmla="*/ 2147483647 h 242"/>
                <a:gd name="T78" fmla="*/ 2147483647 w 362"/>
                <a:gd name="T79" fmla="*/ 2147483647 h 242"/>
                <a:gd name="T80" fmla="*/ 2147483647 w 362"/>
                <a:gd name="T81" fmla="*/ 2147483647 h 242"/>
                <a:gd name="T82" fmla="*/ 2147483647 w 362"/>
                <a:gd name="T83" fmla="*/ 2147483647 h 242"/>
                <a:gd name="T84" fmla="*/ 2147483647 w 362"/>
                <a:gd name="T85" fmla="*/ 2147483647 h 242"/>
                <a:gd name="T86" fmla="*/ 2147483647 w 362"/>
                <a:gd name="T87" fmla="*/ 2147483647 h 242"/>
                <a:gd name="T88" fmla="*/ 2147483647 w 362"/>
                <a:gd name="T89" fmla="*/ 2147483647 h 242"/>
                <a:gd name="T90" fmla="*/ 2147483647 w 362"/>
                <a:gd name="T91" fmla="*/ 2147483647 h 242"/>
                <a:gd name="T92" fmla="*/ 2147483647 w 362"/>
                <a:gd name="T93" fmla="*/ 2147483647 h 242"/>
                <a:gd name="T94" fmla="*/ 2147483647 w 362"/>
                <a:gd name="T95" fmla="*/ 2147483647 h 242"/>
                <a:gd name="T96" fmla="*/ 2147483647 w 362"/>
                <a:gd name="T97" fmla="*/ 2147483647 h 2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2" h="242">
                  <a:moveTo>
                    <a:pt x="276" y="43"/>
                  </a:moveTo>
                  <a:cubicBezTo>
                    <a:pt x="278" y="43"/>
                    <a:pt x="280" y="44"/>
                    <a:pt x="282" y="45"/>
                  </a:cubicBezTo>
                  <a:cubicBezTo>
                    <a:pt x="289" y="50"/>
                    <a:pt x="295" y="54"/>
                    <a:pt x="301" y="61"/>
                  </a:cubicBezTo>
                  <a:cubicBezTo>
                    <a:pt x="302" y="63"/>
                    <a:pt x="303" y="64"/>
                    <a:pt x="304" y="66"/>
                  </a:cubicBezTo>
                  <a:cubicBezTo>
                    <a:pt x="310" y="74"/>
                    <a:pt x="314" y="83"/>
                    <a:pt x="315" y="93"/>
                  </a:cubicBezTo>
                  <a:cubicBezTo>
                    <a:pt x="317" y="94"/>
                    <a:pt x="319" y="95"/>
                    <a:pt x="321" y="96"/>
                  </a:cubicBezTo>
                  <a:cubicBezTo>
                    <a:pt x="329" y="101"/>
                    <a:pt x="336" y="106"/>
                    <a:pt x="343" y="113"/>
                  </a:cubicBezTo>
                  <a:cubicBezTo>
                    <a:pt x="344" y="115"/>
                    <a:pt x="345" y="117"/>
                    <a:pt x="347" y="118"/>
                  </a:cubicBezTo>
                  <a:cubicBezTo>
                    <a:pt x="352" y="126"/>
                    <a:pt x="356" y="134"/>
                    <a:pt x="359" y="143"/>
                  </a:cubicBezTo>
                  <a:cubicBezTo>
                    <a:pt x="360" y="147"/>
                    <a:pt x="361" y="150"/>
                    <a:pt x="361" y="154"/>
                  </a:cubicBezTo>
                  <a:cubicBezTo>
                    <a:pt x="362" y="160"/>
                    <a:pt x="362" y="166"/>
                    <a:pt x="362" y="172"/>
                  </a:cubicBezTo>
                  <a:cubicBezTo>
                    <a:pt x="361" y="176"/>
                    <a:pt x="361" y="180"/>
                    <a:pt x="360" y="184"/>
                  </a:cubicBezTo>
                  <a:cubicBezTo>
                    <a:pt x="358" y="190"/>
                    <a:pt x="356" y="196"/>
                    <a:pt x="353" y="201"/>
                  </a:cubicBezTo>
                  <a:cubicBezTo>
                    <a:pt x="351" y="205"/>
                    <a:pt x="349" y="208"/>
                    <a:pt x="347" y="211"/>
                  </a:cubicBezTo>
                  <a:cubicBezTo>
                    <a:pt x="343" y="216"/>
                    <a:pt x="339" y="220"/>
                    <a:pt x="334" y="224"/>
                  </a:cubicBezTo>
                  <a:cubicBezTo>
                    <a:pt x="331" y="227"/>
                    <a:pt x="328" y="229"/>
                    <a:pt x="325" y="231"/>
                  </a:cubicBezTo>
                  <a:cubicBezTo>
                    <a:pt x="319" y="234"/>
                    <a:pt x="314" y="236"/>
                    <a:pt x="308" y="238"/>
                  </a:cubicBezTo>
                  <a:cubicBezTo>
                    <a:pt x="304" y="240"/>
                    <a:pt x="300" y="240"/>
                    <a:pt x="297" y="241"/>
                  </a:cubicBezTo>
                  <a:cubicBezTo>
                    <a:pt x="293" y="242"/>
                    <a:pt x="289" y="242"/>
                    <a:pt x="285" y="242"/>
                  </a:cubicBezTo>
                  <a:cubicBezTo>
                    <a:pt x="215" y="242"/>
                    <a:pt x="144" y="242"/>
                    <a:pt x="74" y="242"/>
                  </a:cubicBezTo>
                  <a:cubicBezTo>
                    <a:pt x="70" y="242"/>
                    <a:pt x="66" y="241"/>
                    <a:pt x="62" y="240"/>
                  </a:cubicBezTo>
                  <a:cubicBezTo>
                    <a:pt x="56" y="239"/>
                    <a:pt x="50" y="237"/>
                    <a:pt x="44" y="234"/>
                  </a:cubicBezTo>
                  <a:cubicBezTo>
                    <a:pt x="41" y="233"/>
                    <a:pt x="38" y="231"/>
                    <a:pt x="34" y="229"/>
                  </a:cubicBezTo>
                  <a:cubicBezTo>
                    <a:pt x="29" y="225"/>
                    <a:pt x="25" y="221"/>
                    <a:pt x="20" y="217"/>
                  </a:cubicBezTo>
                  <a:cubicBezTo>
                    <a:pt x="18" y="214"/>
                    <a:pt x="16" y="211"/>
                    <a:pt x="13" y="208"/>
                  </a:cubicBezTo>
                  <a:cubicBezTo>
                    <a:pt x="10" y="202"/>
                    <a:pt x="7" y="197"/>
                    <a:pt x="5" y="191"/>
                  </a:cubicBezTo>
                  <a:cubicBezTo>
                    <a:pt x="4" y="187"/>
                    <a:pt x="3" y="184"/>
                    <a:pt x="2" y="180"/>
                  </a:cubicBezTo>
                  <a:cubicBezTo>
                    <a:pt x="1" y="174"/>
                    <a:pt x="0" y="168"/>
                    <a:pt x="0" y="161"/>
                  </a:cubicBezTo>
                  <a:cubicBezTo>
                    <a:pt x="1" y="157"/>
                    <a:pt x="1" y="154"/>
                    <a:pt x="2" y="150"/>
                  </a:cubicBezTo>
                  <a:cubicBezTo>
                    <a:pt x="3" y="143"/>
                    <a:pt x="5" y="137"/>
                    <a:pt x="8" y="130"/>
                  </a:cubicBezTo>
                  <a:cubicBezTo>
                    <a:pt x="9" y="128"/>
                    <a:pt x="11" y="126"/>
                    <a:pt x="12" y="124"/>
                  </a:cubicBezTo>
                  <a:cubicBezTo>
                    <a:pt x="17" y="116"/>
                    <a:pt x="22" y="110"/>
                    <a:pt x="30" y="104"/>
                  </a:cubicBezTo>
                  <a:cubicBezTo>
                    <a:pt x="35" y="100"/>
                    <a:pt x="39" y="97"/>
                    <a:pt x="44" y="95"/>
                  </a:cubicBezTo>
                  <a:cubicBezTo>
                    <a:pt x="45" y="94"/>
                    <a:pt x="47" y="94"/>
                    <a:pt x="48" y="93"/>
                  </a:cubicBezTo>
                  <a:cubicBezTo>
                    <a:pt x="49" y="82"/>
                    <a:pt x="53" y="72"/>
                    <a:pt x="60" y="63"/>
                  </a:cubicBezTo>
                  <a:cubicBezTo>
                    <a:pt x="61" y="62"/>
                    <a:pt x="62" y="60"/>
                    <a:pt x="64" y="59"/>
                  </a:cubicBezTo>
                  <a:cubicBezTo>
                    <a:pt x="70" y="52"/>
                    <a:pt x="76" y="48"/>
                    <a:pt x="83" y="44"/>
                  </a:cubicBezTo>
                  <a:cubicBezTo>
                    <a:pt x="85" y="43"/>
                    <a:pt x="87" y="42"/>
                    <a:pt x="89" y="41"/>
                  </a:cubicBezTo>
                  <a:cubicBezTo>
                    <a:pt x="98" y="38"/>
                    <a:pt x="106" y="37"/>
                    <a:pt x="115" y="38"/>
                  </a:cubicBezTo>
                  <a:cubicBezTo>
                    <a:pt x="120" y="30"/>
                    <a:pt x="126" y="23"/>
                    <a:pt x="133" y="17"/>
                  </a:cubicBezTo>
                  <a:cubicBezTo>
                    <a:pt x="135" y="16"/>
                    <a:pt x="136" y="14"/>
                    <a:pt x="138" y="13"/>
                  </a:cubicBezTo>
                  <a:cubicBezTo>
                    <a:pt x="146" y="8"/>
                    <a:pt x="153" y="5"/>
                    <a:pt x="161" y="2"/>
                  </a:cubicBezTo>
                  <a:cubicBezTo>
                    <a:pt x="164" y="2"/>
                    <a:pt x="166" y="1"/>
                    <a:pt x="168" y="1"/>
                  </a:cubicBezTo>
                  <a:cubicBezTo>
                    <a:pt x="177" y="0"/>
                    <a:pt x="185" y="0"/>
                    <a:pt x="195" y="1"/>
                  </a:cubicBezTo>
                  <a:cubicBezTo>
                    <a:pt x="197" y="1"/>
                    <a:pt x="199" y="2"/>
                    <a:pt x="201" y="2"/>
                  </a:cubicBezTo>
                  <a:cubicBezTo>
                    <a:pt x="210" y="5"/>
                    <a:pt x="217" y="8"/>
                    <a:pt x="224" y="13"/>
                  </a:cubicBezTo>
                  <a:cubicBezTo>
                    <a:pt x="226" y="14"/>
                    <a:pt x="228" y="16"/>
                    <a:pt x="229" y="17"/>
                  </a:cubicBezTo>
                  <a:cubicBezTo>
                    <a:pt x="236" y="23"/>
                    <a:pt x="242" y="30"/>
                    <a:pt x="247" y="38"/>
                  </a:cubicBezTo>
                  <a:cubicBezTo>
                    <a:pt x="257" y="37"/>
                    <a:pt x="267" y="39"/>
                    <a:pt x="276" y="43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0" name="Freeform 34"/>
            <p:cNvSpPr>
              <a:spLocks/>
            </p:cNvSpPr>
            <p:nvPr/>
          </p:nvSpPr>
          <p:spPr bwMode="auto">
            <a:xfrm>
              <a:off x="7002719" y="1290426"/>
              <a:ext cx="1533286" cy="992239"/>
            </a:xfrm>
            <a:custGeom>
              <a:avLst/>
              <a:gdLst>
                <a:gd name="T0" fmla="*/ 2147483647 w 339"/>
                <a:gd name="T1" fmla="*/ 2147483647 h 219"/>
                <a:gd name="T2" fmla="*/ 2147483647 w 339"/>
                <a:gd name="T3" fmla="*/ 2147483647 h 219"/>
                <a:gd name="T4" fmla="*/ 2147483647 w 339"/>
                <a:gd name="T5" fmla="*/ 2147483647 h 219"/>
                <a:gd name="T6" fmla="*/ 2147483647 w 339"/>
                <a:gd name="T7" fmla="*/ 2147483647 h 219"/>
                <a:gd name="T8" fmla="*/ 2147483647 w 339"/>
                <a:gd name="T9" fmla="*/ 2147483647 h 219"/>
                <a:gd name="T10" fmla="*/ 2147483647 w 339"/>
                <a:gd name="T11" fmla="*/ 2147483647 h 219"/>
                <a:gd name="T12" fmla="*/ 2147483647 w 339"/>
                <a:gd name="T13" fmla="*/ 2147483647 h 219"/>
                <a:gd name="T14" fmla="*/ 2147483647 w 339"/>
                <a:gd name="T15" fmla="*/ 2147483647 h 219"/>
                <a:gd name="T16" fmla="*/ 2147483647 w 339"/>
                <a:gd name="T17" fmla="*/ 2147483647 h 219"/>
                <a:gd name="T18" fmla="*/ 2147483647 w 339"/>
                <a:gd name="T19" fmla="*/ 2147483647 h 219"/>
                <a:gd name="T20" fmla="*/ 2147483647 w 339"/>
                <a:gd name="T21" fmla="*/ 2147483647 h 219"/>
                <a:gd name="T22" fmla="*/ 2147483647 w 339"/>
                <a:gd name="T23" fmla="*/ 2147483647 h 219"/>
                <a:gd name="T24" fmla="*/ 2147483647 w 339"/>
                <a:gd name="T25" fmla="*/ 2147483647 h 219"/>
                <a:gd name="T26" fmla="*/ 2147483647 w 339"/>
                <a:gd name="T27" fmla="*/ 2147483647 h 219"/>
                <a:gd name="T28" fmla="*/ 2147483647 w 339"/>
                <a:gd name="T29" fmla="*/ 2147483647 h 219"/>
                <a:gd name="T30" fmla="*/ 2147483647 w 339"/>
                <a:gd name="T31" fmla="*/ 2147483647 h 219"/>
                <a:gd name="T32" fmla="*/ 2147483647 w 339"/>
                <a:gd name="T33" fmla="*/ 2147483647 h 219"/>
                <a:gd name="T34" fmla="*/ 2147483647 w 339"/>
                <a:gd name="T35" fmla="*/ 2147483647 h 219"/>
                <a:gd name="T36" fmla="*/ 2147483647 w 339"/>
                <a:gd name="T37" fmla="*/ 2147483647 h 219"/>
                <a:gd name="T38" fmla="*/ 2147483647 w 339"/>
                <a:gd name="T39" fmla="*/ 2147483647 h 219"/>
                <a:gd name="T40" fmla="*/ 2147483647 w 339"/>
                <a:gd name="T41" fmla="*/ 2147483647 h 219"/>
                <a:gd name="T42" fmla="*/ 2147483647 w 339"/>
                <a:gd name="T43" fmla="*/ 2147483647 h 219"/>
                <a:gd name="T44" fmla="*/ 2147483647 w 339"/>
                <a:gd name="T45" fmla="*/ 2147483647 h 219"/>
                <a:gd name="T46" fmla="*/ 2147483647 w 339"/>
                <a:gd name="T47" fmla="*/ 2147483647 h 219"/>
                <a:gd name="T48" fmla="*/ 2147483647 w 339"/>
                <a:gd name="T49" fmla="*/ 2147483647 h 219"/>
                <a:gd name="T50" fmla="*/ 2147483647 w 339"/>
                <a:gd name="T51" fmla="*/ 2147483647 h 219"/>
                <a:gd name="T52" fmla="*/ 2147483647 w 339"/>
                <a:gd name="T53" fmla="*/ 2147483647 h 219"/>
                <a:gd name="T54" fmla="*/ 2147483647 w 339"/>
                <a:gd name="T55" fmla="*/ 2147483647 h 219"/>
                <a:gd name="T56" fmla="*/ 2147483647 w 339"/>
                <a:gd name="T57" fmla="*/ 2147483647 h 219"/>
                <a:gd name="T58" fmla="*/ 2147483647 w 339"/>
                <a:gd name="T59" fmla="*/ 2147483647 h 219"/>
                <a:gd name="T60" fmla="*/ 0 w 339"/>
                <a:gd name="T61" fmla="*/ 2147483647 h 219"/>
                <a:gd name="T62" fmla="*/ 2147483647 w 339"/>
                <a:gd name="T63" fmla="*/ 2147483647 h 219"/>
                <a:gd name="T64" fmla="*/ 2147483647 w 339"/>
                <a:gd name="T65" fmla="*/ 2147483647 h 219"/>
                <a:gd name="T66" fmla="*/ 2147483647 w 339"/>
                <a:gd name="T67" fmla="*/ 2147483647 h 219"/>
                <a:gd name="T68" fmla="*/ 2147483647 w 339"/>
                <a:gd name="T69" fmla="*/ 2147483647 h 219"/>
                <a:gd name="T70" fmla="*/ 2147483647 w 339"/>
                <a:gd name="T71" fmla="*/ 2147483647 h 219"/>
                <a:gd name="T72" fmla="*/ 2147483647 w 339"/>
                <a:gd name="T73" fmla="*/ 2147483647 h 219"/>
                <a:gd name="T74" fmla="*/ 2147483647 w 339"/>
                <a:gd name="T75" fmla="*/ 2147483647 h 219"/>
                <a:gd name="T76" fmla="*/ 2147483647 w 339"/>
                <a:gd name="T77" fmla="*/ 2147483647 h 219"/>
                <a:gd name="T78" fmla="*/ 2147483647 w 339"/>
                <a:gd name="T79" fmla="*/ 2147483647 h 219"/>
                <a:gd name="T80" fmla="*/ 2147483647 w 339"/>
                <a:gd name="T81" fmla="*/ 2147483647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9" h="219">
                  <a:moveTo>
                    <a:pt x="128" y="15"/>
                  </a:moveTo>
                  <a:cubicBezTo>
                    <a:pt x="130" y="14"/>
                    <a:pt x="131" y="13"/>
                    <a:pt x="133" y="12"/>
                  </a:cubicBezTo>
                  <a:cubicBezTo>
                    <a:pt x="141" y="6"/>
                    <a:pt x="148" y="3"/>
                    <a:pt x="158" y="1"/>
                  </a:cubicBezTo>
                  <a:cubicBezTo>
                    <a:pt x="160" y="1"/>
                    <a:pt x="162" y="1"/>
                    <a:pt x="163" y="1"/>
                  </a:cubicBezTo>
                  <a:cubicBezTo>
                    <a:pt x="173" y="0"/>
                    <a:pt x="182" y="1"/>
                    <a:pt x="191" y="4"/>
                  </a:cubicBezTo>
                  <a:cubicBezTo>
                    <a:pt x="193" y="5"/>
                    <a:pt x="195" y="6"/>
                    <a:pt x="196" y="6"/>
                  </a:cubicBezTo>
                  <a:cubicBezTo>
                    <a:pt x="211" y="13"/>
                    <a:pt x="222" y="24"/>
                    <a:pt x="228" y="39"/>
                  </a:cubicBezTo>
                  <a:cubicBezTo>
                    <a:pt x="239" y="37"/>
                    <a:pt x="250" y="38"/>
                    <a:pt x="260" y="42"/>
                  </a:cubicBezTo>
                  <a:cubicBezTo>
                    <a:pt x="261" y="43"/>
                    <a:pt x="263" y="44"/>
                    <a:pt x="264" y="44"/>
                  </a:cubicBezTo>
                  <a:cubicBezTo>
                    <a:pt x="272" y="49"/>
                    <a:pt x="278" y="54"/>
                    <a:pt x="283" y="61"/>
                  </a:cubicBezTo>
                  <a:cubicBezTo>
                    <a:pt x="284" y="63"/>
                    <a:pt x="285" y="64"/>
                    <a:pt x="286" y="66"/>
                  </a:cubicBezTo>
                  <a:cubicBezTo>
                    <a:pt x="290" y="74"/>
                    <a:pt x="292" y="81"/>
                    <a:pt x="292" y="90"/>
                  </a:cubicBezTo>
                  <a:cubicBezTo>
                    <a:pt x="304" y="94"/>
                    <a:pt x="314" y="101"/>
                    <a:pt x="322" y="110"/>
                  </a:cubicBezTo>
                  <a:cubicBezTo>
                    <a:pt x="323" y="111"/>
                    <a:pt x="324" y="113"/>
                    <a:pt x="326" y="114"/>
                  </a:cubicBezTo>
                  <a:cubicBezTo>
                    <a:pt x="330" y="121"/>
                    <a:pt x="334" y="128"/>
                    <a:pt x="336" y="135"/>
                  </a:cubicBezTo>
                  <a:cubicBezTo>
                    <a:pt x="337" y="137"/>
                    <a:pt x="337" y="139"/>
                    <a:pt x="338" y="141"/>
                  </a:cubicBezTo>
                  <a:cubicBezTo>
                    <a:pt x="339" y="150"/>
                    <a:pt x="339" y="158"/>
                    <a:pt x="337" y="167"/>
                  </a:cubicBezTo>
                  <a:cubicBezTo>
                    <a:pt x="337" y="169"/>
                    <a:pt x="336" y="171"/>
                    <a:pt x="336" y="173"/>
                  </a:cubicBezTo>
                  <a:cubicBezTo>
                    <a:pt x="333" y="182"/>
                    <a:pt x="329" y="188"/>
                    <a:pt x="324" y="195"/>
                  </a:cubicBezTo>
                  <a:cubicBezTo>
                    <a:pt x="322" y="197"/>
                    <a:pt x="321" y="199"/>
                    <a:pt x="319" y="200"/>
                  </a:cubicBezTo>
                  <a:cubicBezTo>
                    <a:pt x="313" y="206"/>
                    <a:pt x="306" y="211"/>
                    <a:pt x="298" y="214"/>
                  </a:cubicBezTo>
                  <a:cubicBezTo>
                    <a:pt x="293" y="216"/>
                    <a:pt x="288" y="218"/>
                    <a:pt x="283" y="219"/>
                  </a:cubicBezTo>
                  <a:cubicBezTo>
                    <a:pt x="279" y="219"/>
                    <a:pt x="276" y="219"/>
                    <a:pt x="273" y="219"/>
                  </a:cubicBezTo>
                  <a:cubicBezTo>
                    <a:pt x="203" y="219"/>
                    <a:pt x="132" y="219"/>
                    <a:pt x="62" y="219"/>
                  </a:cubicBezTo>
                  <a:cubicBezTo>
                    <a:pt x="59" y="219"/>
                    <a:pt x="56" y="219"/>
                    <a:pt x="52" y="218"/>
                  </a:cubicBezTo>
                  <a:cubicBezTo>
                    <a:pt x="46" y="217"/>
                    <a:pt x="40" y="215"/>
                    <a:pt x="34" y="211"/>
                  </a:cubicBezTo>
                  <a:cubicBezTo>
                    <a:pt x="32" y="210"/>
                    <a:pt x="31" y="209"/>
                    <a:pt x="29" y="208"/>
                  </a:cubicBezTo>
                  <a:cubicBezTo>
                    <a:pt x="22" y="203"/>
                    <a:pt x="16" y="198"/>
                    <a:pt x="11" y="190"/>
                  </a:cubicBezTo>
                  <a:cubicBezTo>
                    <a:pt x="8" y="186"/>
                    <a:pt x="6" y="181"/>
                    <a:pt x="4" y="176"/>
                  </a:cubicBezTo>
                  <a:cubicBezTo>
                    <a:pt x="3" y="173"/>
                    <a:pt x="2" y="170"/>
                    <a:pt x="1" y="167"/>
                  </a:cubicBezTo>
                  <a:cubicBezTo>
                    <a:pt x="0" y="160"/>
                    <a:pt x="0" y="154"/>
                    <a:pt x="0" y="147"/>
                  </a:cubicBezTo>
                  <a:cubicBezTo>
                    <a:pt x="0" y="145"/>
                    <a:pt x="1" y="143"/>
                    <a:pt x="1" y="141"/>
                  </a:cubicBezTo>
                  <a:cubicBezTo>
                    <a:pt x="3" y="133"/>
                    <a:pt x="5" y="126"/>
                    <a:pt x="9" y="119"/>
                  </a:cubicBezTo>
                  <a:cubicBezTo>
                    <a:pt x="11" y="118"/>
                    <a:pt x="12" y="116"/>
                    <a:pt x="13" y="114"/>
                  </a:cubicBezTo>
                  <a:cubicBezTo>
                    <a:pt x="21" y="103"/>
                    <a:pt x="33" y="95"/>
                    <a:pt x="47" y="90"/>
                  </a:cubicBezTo>
                  <a:cubicBezTo>
                    <a:pt x="47" y="89"/>
                    <a:pt x="47" y="87"/>
                    <a:pt x="47" y="85"/>
                  </a:cubicBezTo>
                  <a:cubicBezTo>
                    <a:pt x="48" y="76"/>
                    <a:pt x="51" y="69"/>
                    <a:pt x="56" y="61"/>
                  </a:cubicBezTo>
                  <a:cubicBezTo>
                    <a:pt x="57" y="60"/>
                    <a:pt x="58" y="59"/>
                    <a:pt x="59" y="57"/>
                  </a:cubicBezTo>
                  <a:cubicBezTo>
                    <a:pt x="64" y="50"/>
                    <a:pt x="71" y="46"/>
                    <a:pt x="79" y="42"/>
                  </a:cubicBezTo>
                  <a:cubicBezTo>
                    <a:pt x="89" y="38"/>
                    <a:pt x="99" y="37"/>
                    <a:pt x="110" y="39"/>
                  </a:cubicBezTo>
                  <a:cubicBezTo>
                    <a:pt x="114" y="29"/>
                    <a:pt x="120" y="22"/>
                    <a:pt x="128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1" name="Freeform 35"/>
            <p:cNvSpPr>
              <a:spLocks/>
            </p:cNvSpPr>
            <p:nvPr/>
          </p:nvSpPr>
          <p:spPr bwMode="auto">
            <a:xfrm>
              <a:off x="7052426" y="1343957"/>
              <a:ext cx="1428135" cy="889000"/>
            </a:xfrm>
            <a:custGeom>
              <a:avLst/>
              <a:gdLst>
                <a:gd name="T0" fmla="*/ 2147483647 w 316"/>
                <a:gd name="T1" fmla="*/ 2147483647 h 196"/>
                <a:gd name="T2" fmla="*/ 0 w 316"/>
                <a:gd name="T3" fmla="*/ 2147483647 h 196"/>
                <a:gd name="T4" fmla="*/ 2147483647 w 316"/>
                <a:gd name="T5" fmla="*/ 2147483647 h 196"/>
                <a:gd name="T6" fmla="*/ 2147483647 w 316"/>
                <a:gd name="T7" fmla="*/ 2147483647 h 196"/>
                <a:gd name="T8" fmla="*/ 2147483647 w 316"/>
                <a:gd name="T9" fmla="*/ 2147483647 h 196"/>
                <a:gd name="T10" fmla="*/ 2147483647 w 316"/>
                <a:gd name="T11" fmla="*/ 2147483647 h 196"/>
                <a:gd name="T12" fmla="*/ 2147483647 w 316"/>
                <a:gd name="T13" fmla="*/ 0 h 196"/>
                <a:gd name="T14" fmla="*/ 2147483647 w 316"/>
                <a:gd name="T15" fmla="*/ 2147483647 h 196"/>
                <a:gd name="T16" fmla="*/ 2147483647 w 316"/>
                <a:gd name="T17" fmla="*/ 2147483647 h 196"/>
                <a:gd name="T18" fmla="*/ 2147483647 w 316"/>
                <a:gd name="T19" fmla="*/ 2147483647 h 196"/>
                <a:gd name="T20" fmla="*/ 2147483647 w 316"/>
                <a:gd name="T21" fmla="*/ 2147483647 h 196"/>
                <a:gd name="T22" fmla="*/ 2147483647 w 316"/>
                <a:gd name="T23" fmla="*/ 2147483647 h 196"/>
                <a:gd name="T24" fmla="*/ 2147483647 w 316"/>
                <a:gd name="T25" fmla="*/ 2147483647 h 196"/>
                <a:gd name="T26" fmla="*/ 2147483647 w 316"/>
                <a:gd name="T27" fmla="*/ 2147483647 h 19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16" h="196">
                  <a:moveTo>
                    <a:pt x="55" y="196"/>
                  </a:moveTo>
                  <a:cubicBezTo>
                    <a:pt x="25" y="196"/>
                    <a:pt x="0" y="172"/>
                    <a:pt x="0" y="142"/>
                  </a:cubicBezTo>
                  <a:cubicBezTo>
                    <a:pt x="0" y="114"/>
                    <a:pt x="21" y="91"/>
                    <a:pt x="48" y="88"/>
                  </a:cubicBezTo>
                  <a:cubicBezTo>
                    <a:pt x="47" y="85"/>
                    <a:pt x="47" y="82"/>
                    <a:pt x="47" y="79"/>
                  </a:cubicBezTo>
                  <a:cubicBezTo>
                    <a:pt x="47" y="56"/>
                    <a:pt x="66" y="38"/>
                    <a:pt x="88" y="38"/>
                  </a:cubicBezTo>
                  <a:cubicBezTo>
                    <a:pt x="95" y="38"/>
                    <a:pt x="101" y="39"/>
                    <a:pt x="106" y="42"/>
                  </a:cubicBezTo>
                  <a:cubicBezTo>
                    <a:pt x="111" y="18"/>
                    <a:pt x="133" y="0"/>
                    <a:pt x="158" y="0"/>
                  </a:cubicBezTo>
                  <a:cubicBezTo>
                    <a:pt x="184" y="0"/>
                    <a:pt x="205" y="18"/>
                    <a:pt x="210" y="42"/>
                  </a:cubicBezTo>
                  <a:cubicBezTo>
                    <a:pt x="216" y="39"/>
                    <a:pt x="222" y="38"/>
                    <a:pt x="228" y="38"/>
                  </a:cubicBezTo>
                  <a:cubicBezTo>
                    <a:pt x="251" y="38"/>
                    <a:pt x="269" y="56"/>
                    <a:pt x="269" y="79"/>
                  </a:cubicBezTo>
                  <a:cubicBezTo>
                    <a:pt x="269" y="82"/>
                    <a:pt x="269" y="85"/>
                    <a:pt x="268" y="88"/>
                  </a:cubicBezTo>
                  <a:cubicBezTo>
                    <a:pt x="295" y="91"/>
                    <a:pt x="316" y="114"/>
                    <a:pt x="316" y="142"/>
                  </a:cubicBezTo>
                  <a:cubicBezTo>
                    <a:pt x="316" y="172"/>
                    <a:pt x="292" y="196"/>
                    <a:pt x="262" y="196"/>
                  </a:cubicBezTo>
                  <a:cubicBezTo>
                    <a:pt x="193" y="196"/>
                    <a:pt x="124" y="196"/>
                    <a:pt x="55" y="196"/>
                  </a:cubicBezTo>
                  <a:close/>
                </a:path>
              </a:pathLst>
            </a:custGeom>
            <a:solidFill>
              <a:srgbClr val="A96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2" name="Freeform 36"/>
            <p:cNvSpPr>
              <a:spLocks/>
            </p:cNvSpPr>
            <p:nvPr/>
          </p:nvSpPr>
          <p:spPr bwMode="auto">
            <a:xfrm>
              <a:off x="7738772" y="2315165"/>
              <a:ext cx="55443" cy="1368869"/>
            </a:xfrm>
            <a:custGeom>
              <a:avLst/>
              <a:gdLst>
                <a:gd name="T0" fmla="*/ 2147483647 w 12"/>
                <a:gd name="T1" fmla="*/ 0 h 302"/>
                <a:gd name="T2" fmla="*/ 2147483647 w 12"/>
                <a:gd name="T3" fmla="*/ 2147483647 h 302"/>
                <a:gd name="T4" fmla="*/ 0 w 12"/>
                <a:gd name="T5" fmla="*/ 2147483647 h 302"/>
                <a:gd name="T6" fmla="*/ 0 w 12"/>
                <a:gd name="T7" fmla="*/ 0 h 302"/>
                <a:gd name="T8" fmla="*/ 2147483647 w 12"/>
                <a:gd name="T9" fmla="*/ 0 h 3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302">
                  <a:moveTo>
                    <a:pt x="12" y="0"/>
                  </a:moveTo>
                  <a:cubicBezTo>
                    <a:pt x="12" y="100"/>
                    <a:pt x="12" y="201"/>
                    <a:pt x="12" y="302"/>
                  </a:cubicBezTo>
                  <a:cubicBezTo>
                    <a:pt x="8" y="302"/>
                    <a:pt x="4" y="302"/>
                    <a:pt x="0" y="302"/>
                  </a:cubicBezTo>
                  <a:cubicBezTo>
                    <a:pt x="0" y="201"/>
                    <a:pt x="0" y="10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3" name="Oval 37"/>
            <p:cNvSpPr>
              <a:spLocks noChangeArrowheads="1"/>
            </p:cNvSpPr>
            <p:nvPr/>
          </p:nvSpPr>
          <p:spPr bwMode="auto">
            <a:xfrm>
              <a:off x="7476852" y="3267256"/>
              <a:ext cx="583108" cy="583108"/>
            </a:xfrm>
            <a:prstGeom prst="ellipse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484" name="Oval 38"/>
            <p:cNvSpPr>
              <a:spLocks noChangeArrowheads="1"/>
            </p:cNvSpPr>
            <p:nvPr/>
          </p:nvSpPr>
          <p:spPr bwMode="auto">
            <a:xfrm>
              <a:off x="7526559" y="3316963"/>
              <a:ext cx="479869" cy="4798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485" name="Oval 39"/>
            <p:cNvSpPr>
              <a:spLocks noChangeArrowheads="1"/>
            </p:cNvSpPr>
            <p:nvPr/>
          </p:nvSpPr>
          <p:spPr bwMode="auto">
            <a:xfrm>
              <a:off x="7582002" y="3370495"/>
              <a:ext cx="374718" cy="376630"/>
            </a:xfrm>
            <a:prstGeom prst="ellipse">
              <a:avLst/>
            </a:prstGeom>
            <a:solidFill>
              <a:srgbClr val="A96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486" name="矩形 138"/>
            <p:cNvSpPr>
              <a:spLocks noChangeArrowheads="1"/>
            </p:cNvSpPr>
            <p:nvPr/>
          </p:nvSpPr>
          <p:spPr bwMode="auto">
            <a:xfrm>
              <a:off x="7382743" y="1589344"/>
              <a:ext cx="80182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04%</a:t>
              </a:r>
              <a:endParaRPr lang="zh-CN" altLang="en-US" sz="2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19469" name="组合 139"/>
          <p:cNvGrpSpPr>
            <a:grpSpLocks/>
          </p:cNvGrpSpPr>
          <p:nvPr/>
        </p:nvGrpSpPr>
        <p:grpSpPr bwMode="auto">
          <a:xfrm>
            <a:off x="8761413" y="2230438"/>
            <a:ext cx="1636712" cy="2616200"/>
            <a:chOff x="8761600" y="2269282"/>
            <a:chExt cx="1636525" cy="2615380"/>
          </a:xfrm>
        </p:grpSpPr>
        <p:sp>
          <p:nvSpPr>
            <p:cNvPr id="19471" name="Freeform 40"/>
            <p:cNvSpPr>
              <a:spLocks/>
            </p:cNvSpPr>
            <p:nvPr/>
          </p:nvSpPr>
          <p:spPr bwMode="auto">
            <a:xfrm>
              <a:off x="8761600" y="2269282"/>
              <a:ext cx="1636525" cy="1101213"/>
            </a:xfrm>
            <a:custGeom>
              <a:avLst/>
              <a:gdLst>
                <a:gd name="T0" fmla="*/ 2147483647 w 362"/>
                <a:gd name="T1" fmla="*/ 2147483647 h 243"/>
                <a:gd name="T2" fmla="*/ 2147483647 w 362"/>
                <a:gd name="T3" fmla="*/ 2147483647 h 243"/>
                <a:gd name="T4" fmla="*/ 2147483647 w 362"/>
                <a:gd name="T5" fmla="*/ 2147483647 h 243"/>
                <a:gd name="T6" fmla="*/ 2147483647 w 362"/>
                <a:gd name="T7" fmla="*/ 2147483647 h 243"/>
                <a:gd name="T8" fmla="*/ 2147483647 w 362"/>
                <a:gd name="T9" fmla="*/ 2147483647 h 243"/>
                <a:gd name="T10" fmla="*/ 2147483647 w 362"/>
                <a:gd name="T11" fmla="*/ 2147483647 h 243"/>
                <a:gd name="T12" fmla="*/ 2147483647 w 362"/>
                <a:gd name="T13" fmla="*/ 2147483647 h 243"/>
                <a:gd name="T14" fmla="*/ 2147483647 w 362"/>
                <a:gd name="T15" fmla="*/ 2147483647 h 243"/>
                <a:gd name="T16" fmla="*/ 2147483647 w 362"/>
                <a:gd name="T17" fmla="*/ 2147483647 h 243"/>
                <a:gd name="T18" fmla="*/ 2147483647 w 362"/>
                <a:gd name="T19" fmla="*/ 2147483647 h 243"/>
                <a:gd name="T20" fmla="*/ 2147483647 w 362"/>
                <a:gd name="T21" fmla="*/ 2147483647 h 243"/>
                <a:gd name="T22" fmla="*/ 2147483647 w 362"/>
                <a:gd name="T23" fmla="*/ 2147483647 h 243"/>
                <a:gd name="T24" fmla="*/ 2147483647 w 362"/>
                <a:gd name="T25" fmla="*/ 2147483647 h 243"/>
                <a:gd name="T26" fmla="*/ 2147483647 w 362"/>
                <a:gd name="T27" fmla="*/ 2147483647 h 243"/>
                <a:gd name="T28" fmla="*/ 2147483647 w 362"/>
                <a:gd name="T29" fmla="*/ 2147483647 h 243"/>
                <a:gd name="T30" fmla="*/ 2147483647 w 362"/>
                <a:gd name="T31" fmla="*/ 2147483647 h 243"/>
                <a:gd name="T32" fmla="*/ 2147483647 w 362"/>
                <a:gd name="T33" fmla="*/ 2147483647 h 243"/>
                <a:gd name="T34" fmla="*/ 2147483647 w 362"/>
                <a:gd name="T35" fmla="*/ 2147483647 h 243"/>
                <a:gd name="T36" fmla="*/ 2147483647 w 362"/>
                <a:gd name="T37" fmla="*/ 2147483647 h 243"/>
                <a:gd name="T38" fmla="*/ 2147483647 w 362"/>
                <a:gd name="T39" fmla="*/ 2147483647 h 243"/>
                <a:gd name="T40" fmla="*/ 2147483647 w 362"/>
                <a:gd name="T41" fmla="*/ 2147483647 h 243"/>
                <a:gd name="T42" fmla="*/ 2147483647 w 362"/>
                <a:gd name="T43" fmla="*/ 2147483647 h 243"/>
                <a:gd name="T44" fmla="*/ 2147483647 w 362"/>
                <a:gd name="T45" fmla="*/ 2147483647 h 243"/>
                <a:gd name="T46" fmla="*/ 2147483647 w 362"/>
                <a:gd name="T47" fmla="*/ 2147483647 h 243"/>
                <a:gd name="T48" fmla="*/ 2147483647 w 362"/>
                <a:gd name="T49" fmla="*/ 2147483647 h 243"/>
                <a:gd name="T50" fmla="*/ 2147483647 w 362"/>
                <a:gd name="T51" fmla="*/ 2147483647 h 243"/>
                <a:gd name="T52" fmla="*/ 2147483647 w 362"/>
                <a:gd name="T53" fmla="*/ 2147483647 h 243"/>
                <a:gd name="T54" fmla="*/ 0 w 362"/>
                <a:gd name="T55" fmla="*/ 2147483647 h 243"/>
                <a:gd name="T56" fmla="*/ 2147483647 w 362"/>
                <a:gd name="T57" fmla="*/ 2147483647 h 243"/>
                <a:gd name="T58" fmla="*/ 2147483647 w 362"/>
                <a:gd name="T59" fmla="*/ 2147483647 h 243"/>
                <a:gd name="T60" fmla="*/ 2147483647 w 362"/>
                <a:gd name="T61" fmla="*/ 2147483647 h 243"/>
                <a:gd name="T62" fmla="*/ 2147483647 w 362"/>
                <a:gd name="T63" fmla="*/ 2147483647 h 243"/>
                <a:gd name="T64" fmla="*/ 2147483647 w 362"/>
                <a:gd name="T65" fmla="*/ 2147483647 h 243"/>
                <a:gd name="T66" fmla="*/ 2147483647 w 362"/>
                <a:gd name="T67" fmla="*/ 2147483647 h 243"/>
                <a:gd name="T68" fmla="*/ 2147483647 w 362"/>
                <a:gd name="T69" fmla="*/ 2147483647 h 243"/>
                <a:gd name="T70" fmla="*/ 2147483647 w 362"/>
                <a:gd name="T71" fmla="*/ 2147483647 h 243"/>
                <a:gd name="T72" fmla="*/ 2147483647 w 362"/>
                <a:gd name="T73" fmla="*/ 2147483647 h 243"/>
                <a:gd name="T74" fmla="*/ 2147483647 w 362"/>
                <a:gd name="T75" fmla="*/ 2147483647 h 243"/>
                <a:gd name="T76" fmla="*/ 2147483647 w 362"/>
                <a:gd name="T77" fmla="*/ 2147483647 h 243"/>
                <a:gd name="T78" fmla="*/ 2147483647 w 362"/>
                <a:gd name="T79" fmla="*/ 2147483647 h 243"/>
                <a:gd name="T80" fmla="*/ 2147483647 w 362"/>
                <a:gd name="T81" fmla="*/ 2147483647 h 243"/>
                <a:gd name="T82" fmla="*/ 2147483647 w 362"/>
                <a:gd name="T83" fmla="*/ 2147483647 h 243"/>
                <a:gd name="T84" fmla="*/ 2147483647 w 362"/>
                <a:gd name="T85" fmla="*/ 2147483647 h 243"/>
                <a:gd name="T86" fmla="*/ 2147483647 w 362"/>
                <a:gd name="T87" fmla="*/ 2147483647 h 243"/>
                <a:gd name="T88" fmla="*/ 2147483647 w 362"/>
                <a:gd name="T89" fmla="*/ 2147483647 h 243"/>
                <a:gd name="T90" fmla="*/ 2147483647 w 362"/>
                <a:gd name="T91" fmla="*/ 2147483647 h 243"/>
                <a:gd name="T92" fmla="*/ 2147483647 w 362"/>
                <a:gd name="T93" fmla="*/ 2147483647 h 243"/>
                <a:gd name="T94" fmla="*/ 2147483647 w 362"/>
                <a:gd name="T95" fmla="*/ 2147483647 h 243"/>
                <a:gd name="T96" fmla="*/ 2147483647 w 362"/>
                <a:gd name="T97" fmla="*/ 2147483647 h 24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2" h="243">
                  <a:moveTo>
                    <a:pt x="276" y="44"/>
                  </a:moveTo>
                  <a:cubicBezTo>
                    <a:pt x="282" y="46"/>
                    <a:pt x="282" y="46"/>
                    <a:pt x="282" y="46"/>
                  </a:cubicBezTo>
                  <a:cubicBezTo>
                    <a:pt x="289" y="51"/>
                    <a:pt x="295" y="55"/>
                    <a:pt x="301" y="62"/>
                  </a:cubicBezTo>
                  <a:cubicBezTo>
                    <a:pt x="304" y="67"/>
                    <a:pt x="304" y="67"/>
                    <a:pt x="304" y="67"/>
                  </a:cubicBezTo>
                  <a:cubicBezTo>
                    <a:pt x="310" y="75"/>
                    <a:pt x="314" y="84"/>
                    <a:pt x="315" y="94"/>
                  </a:cubicBezTo>
                  <a:cubicBezTo>
                    <a:pt x="321" y="97"/>
                    <a:pt x="321" y="97"/>
                    <a:pt x="321" y="97"/>
                  </a:cubicBezTo>
                  <a:cubicBezTo>
                    <a:pt x="329" y="102"/>
                    <a:pt x="336" y="107"/>
                    <a:pt x="343" y="114"/>
                  </a:cubicBezTo>
                  <a:cubicBezTo>
                    <a:pt x="347" y="119"/>
                    <a:pt x="347" y="119"/>
                    <a:pt x="347" y="119"/>
                  </a:cubicBezTo>
                  <a:cubicBezTo>
                    <a:pt x="353" y="127"/>
                    <a:pt x="356" y="135"/>
                    <a:pt x="359" y="144"/>
                  </a:cubicBezTo>
                  <a:cubicBezTo>
                    <a:pt x="360" y="148"/>
                    <a:pt x="361" y="151"/>
                    <a:pt x="362" y="155"/>
                  </a:cubicBezTo>
                  <a:cubicBezTo>
                    <a:pt x="362" y="161"/>
                    <a:pt x="362" y="167"/>
                    <a:pt x="362" y="173"/>
                  </a:cubicBezTo>
                  <a:cubicBezTo>
                    <a:pt x="361" y="177"/>
                    <a:pt x="361" y="181"/>
                    <a:pt x="360" y="185"/>
                  </a:cubicBezTo>
                  <a:cubicBezTo>
                    <a:pt x="358" y="191"/>
                    <a:pt x="356" y="197"/>
                    <a:pt x="353" y="202"/>
                  </a:cubicBezTo>
                  <a:cubicBezTo>
                    <a:pt x="351" y="206"/>
                    <a:pt x="349" y="209"/>
                    <a:pt x="347" y="212"/>
                  </a:cubicBezTo>
                  <a:cubicBezTo>
                    <a:pt x="343" y="217"/>
                    <a:pt x="339" y="221"/>
                    <a:pt x="334" y="225"/>
                  </a:cubicBezTo>
                  <a:cubicBezTo>
                    <a:pt x="331" y="228"/>
                    <a:pt x="328" y="230"/>
                    <a:pt x="325" y="232"/>
                  </a:cubicBezTo>
                  <a:cubicBezTo>
                    <a:pt x="319" y="235"/>
                    <a:pt x="314" y="237"/>
                    <a:pt x="308" y="239"/>
                  </a:cubicBezTo>
                  <a:cubicBezTo>
                    <a:pt x="304" y="240"/>
                    <a:pt x="300" y="241"/>
                    <a:pt x="297" y="242"/>
                  </a:cubicBezTo>
                  <a:cubicBezTo>
                    <a:pt x="293" y="243"/>
                    <a:pt x="289" y="243"/>
                    <a:pt x="285" y="243"/>
                  </a:cubicBezTo>
                  <a:cubicBezTo>
                    <a:pt x="74" y="243"/>
                    <a:pt x="74" y="243"/>
                    <a:pt x="74" y="243"/>
                  </a:cubicBezTo>
                  <a:cubicBezTo>
                    <a:pt x="70" y="243"/>
                    <a:pt x="66" y="242"/>
                    <a:pt x="62" y="241"/>
                  </a:cubicBezTo>
                  <a:cubicBezTo>
                    <a:pt x="56" y="240"/>
                    <a:pt x="50" y="238"/>
                    <a:pt x="44" y="235"/>
                  </a:cubicBezTo>
                  <a:cubicBezTo>
                    <a:pt x="41" y="234"/>
                    <a:pt x="38" y="232"/>
                    <a:pt x="34" y="230"/>
                  </a:cubicBezTo>
                  <a:cubicBezTo>
                    <a:pt x="29" y="226"/>
                    <a:pt x="25" y="222"/>
                    <a:pt x="20" y="218"/>
                  </a:cubicBezTo>
                  <a:cubicBezTo>
                    <a:pt x="18" y="215"/>
                    <a:pt x="16" y="212"/>
                    <a:pt x="14" y="209"/>
                  </a:cubicBezTo>
                  <a:cubicBezTo>
                    <a:pt x="10" y="203"/>
                    <a:pt x="7" y="198"/>
                    <a:pt x="5" y="192"/>
                  </a:cubicBezTo>
                  <a:cubicBezTo>
                    <a:pt x="4" y="188"/>
                    <a:pt x="3" y="185"/>
                    <a:pt x="2" y="181"/>
                  </a:cubicBezTo>
                  <a:cubicBezTo>
                    <a:pt x="1" y="175"/>
                    <a:pt x="0" y="168"/>
                    <a:pt x="0" y="162"/>
                  </a:cubicBezTo>
                  <a:cubicBezTo>
                    <a:pt x="1" y="158"/>
                    <a:pt x="1" y="155"/>
                    <a:pt x="2" y="151"/>
                  </a:cubicBezTo>
                  <a:cubicBezTo>
                    <a:pt x="3" y="144"/>
                    <a:pt x="5" y="138"/>
                    <a:pt x="8" y="131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7" y="117"/>
                    <a:pt x="23" y="111"/>
                    <a:pt x="30" y="105"/>
                  </a:cubicBezTo>
                  <a:cubicBezTo>
                    <a:pt x="35" y="101"/>
                    <a:pt x="39" y="98"/>
                    <a:pt x="45" y="96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9" y="83"/>
                    <a:pt x="53" y="73"/>
                    <a:pt x="60" y="64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0" y="53"/>
                    <a:pt x="76" y="49"/>
                    <a:pt x="83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8" y="39"/>
                    <a:pt x="106" y="38"/>
                    <a:pt x="115" y="39"/>
                  </a:cubicBezTo>
                  <a:cubicBezTo>
                    <a:pt x="120" y="31"/>
                    <a:pt x="126" y="24"/>
                    <a:pt x="133" y="18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46" y="9"/>
                    <a:pt x="153" y="6"/>
                    <a:pt x="162" y="3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77" y="0"/>
                    <a:pt x="185" y="0"/>
                    <a:pt x="195" y="2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10" y="6"/>
                    <a:pt x="217" y="9"/>
                    <a:pt x="224" y="14"/>
                  </a:cubicBezTo>
                  <a:cubicBezTo>
                    <a:pt x="229" y="18"/>
                    <a:pt x="229" y="18"/>
                    <a:pt x="229" y="18"/>
                  </a:cubicBezTo>
                  <a:cubicBezTo>
                    <a:pt x="237" y="24"/>
                    <a:pt x="242" y="31"/>
                    <a:pt x="247" y="39"/>
                  </a:cubicBezTo>
                  <a:cubicBezTo>
                    <a:pt x="257" y="38"/>
                    <a:pt x="267" y="40"/>
                    <a:pt x="276" y="44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2" name="Freeform 41"/>
            <p:cNvSpPr>
              <a:spLocks/>
            </p:cNvSpPr>
            <p:nvPr/>
          </p:nvSpPr>
          <p:spPr bwMode="auto">
            <a:xfrm>
              <a:off x="8815131" y="2324725"/>
              <a:ext cx="1533286" cy="992239"/>
            </a:xfrm>
            <a:custGeom>
              <a:avLst/>
              <a:gdLst>
                <a:gd name="T0" fmla="*/ 2147483647 w 339"/>
                <a:gd name="T1" fmla="*/ 2147483647 h 219"/>
                <a:gd name="T2" fmla="*/ 2147483647 w 339"/>
                <a:gd name="T3" fmla="*/ 2147483647 h 219"/>
                <a:gd name="T4" fmla="*/ 2147483647 w 339"/>
                <a:gd name="T5" fmla="*/ 2147483647 h 219"/>
                <a:gd name="T6" fmla="*/ 2147483647 w 339"/>
                <a:gd name="T7" fmla="*/ 2147483647 h 219"/>
                <a:gd name="T8" fmla="*/ 2147483647 w 339"/>
                <a:gd name="T9" fmla="*/ 2147483647 h 219"/>
                <a:gd name="T10" fmla="*/ 2147483647 w 339"/>
                <a:gd name="T11" fmla="*/ 2147483647 h 219"/>
                <a:gd name="T12" fmla="*/ 2147483647 w 339"/>
                <a:gd name="T13" fmla="*/ 2147483647 h 219"/>
                <a:gd name="T14" fmla="*/ 2147483647 w 339"/>
                <a:gd name="T15" fmla="*/ 2147483647 h 219"/>
                <a:gd name="T16" fmla="*/ 2147483647 w 339"/>
                <a:gd name="T17" fmla="*/ 2147483647 h 219"/>
                <a:gd name="T18" fmla="*/ 2147483647 w 339"/>
                <a:gd name="T19" fmla="*/ 2147483647 h 219"/>
                <a:gd name="T20" fmla="*/ 2147483647 w 339"/>
                <a:gd name="T21" fmla="*/ 2147483647 h 219"/>
                <a:gd name="T22" fmla="*/ 2147483647 w 339"/>
                <a:gd name="T23" fmla="*/ 2147483647 h 219"/>
                <a:gd name="T24" fmla="*/ 2147483647 w 339"/>
                <a:gd name="T25" fmla="*/ 2147483647 h 219"/>
                <a:gd name="T26" fmla="*/ 2147483647 w 339"/>
                <a:gd name="T27" fmla="*/ 2147483647 h 219"/>
                <a:gd name="T28" fmla="*/ 2147483647 w 339"/>
                <a:gd name="T29" fmla="*/ 2147483647 h 219"/>
                <a:gd name="T30" fmla="*/ 2147483647 w 339"/>
                <a:gd name="T31" fmla="*/ 2147483647 h 219"/>
                <a:gd name="T32" fmla="*/ 2147483647 w 339"/>
                <a:gd name="T33" fmla="*/ 2147483647 h 219"/>
                <a:gd name="T34" fmla="*/ 2147483647 w 339"/>
                <a:gd name="T35" fmla="*/ 2147483647 h 219"/>
                <a:gd name="T36" fmla="*/ 2147483647 w 339"/>
                <a:gd name="T37" fmla="*/ 2147483647 h 219"/>
                <a:gd name="T38" fmla="*/ 2147483647 w 339"/>
                <a:gd name="T39" fmla="*/ 2147483647 h 219"/>
                <a:gd name="T40" fmla="*/ 2147483647 w 339"/>
                <a:gd name="T41" fmla="*/ 2147483647 h 219"/>
                <a:gd name="T42" fmla="*/ 2147483647 w 339"/>
                <a:gd name="T43" fmla="*/ 2147483647 h 219"/>
                <a:gd name="T44" fmla="*/ 2147483647 w 339"/>
                <a:gd name="T45" fmla="*/ 2147483647 h 219"/>
                <a:gd name="T46" fmla="*/ 2147483647 w 339"/>
                <a:gd name="T47" fmla="*/ 2147483647 h 219"/>
                <a:gd name="T48" fmla="*/ 2147483647 w 339"/>
                <a:gd name="T49" fmla="*/ 2147483647 h 219"/>
                <a:gd name="T50" fmla="*/ 2147483647 w 339"/>
                <a:gd name="T51" fmla="*/ 2147483647 h 219"/>
                <a:gd name="T52" fmla="*/ 2147483647 w 339"/>
                <a:gd name="T53" fmla="*/ 2147483647 h 219"/>
                <a:gd name="T54" fmla="*/ 2147483647 w 339"/>
                <a:gd name="T55" fmla="*/ 2147483647 h 219"/>
                <a:gd name="T56" fmla="*/ 2147483647 w 339"/>
                <a:gd name="T57" fmla="*/ 2147483647 h 219"/>
                <a:gd name="T58" fmla="*/ 2147483647 w 339"/>
                <a:gd name="T59" fmla="*/ 2147483647 h 219"/>
                <a:gd name="T60" fmla="*/ 0 w 339"/>
                <a:gd name="T61" fmla="*/ 2147483647 h 219"/>
                <a:gd name="T62" fmla="*/ 2147483647 w 339"/>
                <a:gd name="T63" fmla="*/ 2147483647 h 219"/>
                <a:gd name="T64" fmla="*/ 2147483647 w 339"/>
                <a:gd name="T65" fmla="*/ 2147483647 h 219"/>
                <a:gd name="T66" fmla="*/ 2147483647 w 339"/>
                <a:gd name="T67" fmla="*/ 2147483647 h 219"/>
                <a:gd name="T68" fmla="*/ 2147483647 w 339"/>
                <a:gd name="T69" fmla="*/ 2147483647 h 219"/>
                <a:gd name="T70" fmla="*/ 2147483647 w 339"/>
                <a:gd name="T71" fmla="*/ 2147483647 h 219"/>
                <a:gd name="T72" fmla="*/ 2147483647 w 339"/>
                <a:gd name="T73" fmla="*/ 2147483647 h 219"/>
                <a:gd name="T74" fmla="*/ 2147483647 w 339"/>
                <a:gd name="T75" fmla="*/ 2147483647 h 219"/>
                <a:gd name="T76" fmla="*/ 2147483647 w 339"/>
                <a:gd name="T77" fmla="*/ 2147483647 h 219"/>
                <a:gd name="T78" fmla="*/ 2147483647 w 339"/>
                <a:gd name="T79" fmla="*/ 2147483647 h 219"/>
                <a:gd name="T80" fmla="*/ 2147483647 w 339"/>
                <a:gd name="T81" fmla="*/ 2147483647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9" h="219">
                  <a:moveTo>
                    <a:pt x="128" y="15"/>
                  </a:moveTo>
                  <a:cubicBezTo>
                    <a:pt x="133" y="12"/>
                    <a:pt x="133" y="12"/>
                    <a:pt x="133" y="12"/>
                  </a:cubicBezTo>
                  <a:cubicBezTo>
                    <a:pt x="141" y="6"/>
                    <a:pt x="149" y="3"/>
                    <a:pt x="158" y="1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73" y="0"/>
                    <a:pt x="182" y="1"/>
                    <a:pt x="191" y="4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211" y="13"/>
                    <a:pt x="222" y="24"/>
                    <a:pt x="229" y="39"/>
                  </a:cubicBezTo>
                  <a:cubicBezTo>
                    <a:pt x="239" y="37"/>
                    <a:pt x="250" y="38"/>
                    <a:pt x="260" y="42"/>
                  </a:cubicBezTo>
                  <a:cubicBezTo>
                    <a:pt x="264" y="44"/>
                    <a:pt x="264" y="44"/>
                    <a:pt x="264" y="44"/>
                  </a:cubicBezTo>
                  <a:cubicBezTo>
                    <a:pt x="272" y="49"/>
                    <a:pt x="278" y="54"/>
                    <a:pt x="283" y="61"/>
                  </a:cubicBezTo>
                  <a:cubicBezTo>
                    <a:pt x="286" y="66"/>
                    <a:pt x="286" y="66"/>
                    <a:pt x="286" y="66"/>
                  </a:cubicBezTo>
                  <a:cubicBezTo>
                    <a:pt x="290" y="74"/>
                    <a:pt x="292" y="81"/>
                    <a:pt x="292" y="90"/>
                  </a:cubicBezTo>
                  <a:cubicBezTo>
                    <a:pt x="304" y="94"/>
                    <a:pt x="314" y="101"/>
                    <a:pt x="322" y="110"/>
                  </a:cubicBezTo>
                  <a:cubicBezTo>
                    <a:pt x="326" y="114"/>
                    <a:pt x="326" y="114"/>
                    <a:pt x="326" y="114"/>
                  </a:cubicBezTo>
                  <a:cubicBezTo>
                    <a:pt x="331" y="121"/>
                    <a:pt x="334" y="127"/>
                    <a:pt x="336" y="135"/>
                  </a:cubicBezTo>
                  <a:cubicBezTo>
                    <a:pt x="338" y="141"/>
                    <a:pt x="338" y="141"/>
                    <a:pt x="338" y="141"/>
                  </a:cubicBezTo>
                  <a:cubicBezTo>
                    <a:pt x="339" y="150"/>
                    <a:pt x="339" y="158"/>
                    <a:pt x="337" y="167"/>
                  </a:cubicBezTo>
                  <a:cubicBezTo>
                    <a:pt x="336" y="173"/>
                    <a:pt x="336" y="173"/>
                    <a:pt x="336" y="173"/>
                  </a:cubicBezTo>
                  <a:cubicBezTo>
                    <a:pt x="333" y="182"/>
                    <a:pt x="329" y="188"/>
                    <a:pt x="324" y="195"/>
                  </a:cubicBezTo>
                  <a:cubicBezTo>
                    <a:pt x="319" y="200"/>
                    <a:pt x="319" y="200"/>
                    <a:pt x="319" y="200"/>
                  </a:cubicBezTo>
                  <a:cubicBezTo>
                    <a:pt x="313" y="206"/>
                    <a:pt x="307" y="211"/>
                    <a:pt x="298" y="214"/>
                  </a:cubicBezTo>
                  <a:cubicBezTo>
                    <a:pt x="293" y="216"/>
                    <a:pt x="288" y="218"/>
                    <a:pt x="283" y="219"/>
                  </a:cubicBezTo>
                  <a:cubicBezTo>
                    <a:pt x="280" y="219"/>
                    <a:pt x="276" y="219"/>
                    <a:pt x="273" y="219"/>
                  </a:cubicBezTo>
                  <a:cubicBezTo>
                    <a:pt x="62" y="219"/>
                    <a:pt x="62" y="219"/>
                    <a:pt x="62" y="219"/>
                  </a:cubicBezTo>
                  <a:cubicBezTo>
                    <a:pt x="59" y="219"/>
                    <a:pt x="56" y="219"/>
                    <a:pt x="52" y="218"/>
                  </a:cubicBezTo>
                  <a:cubicBezTo>
                    <a:pt x="46" y="217"/>
                    <a:pt x="40" y="214"/>
                    <a:pt x="34" y="211"/>
                  </a:cubicBezTo>
                  <a:cubicBezTo>
                    <a:pt x="29" y="208"/>
                    <a:pt x="29" y="208"/>
                    <a:pt x="29" y="208"/>
                  </a:cubicBezTo>
                  <a:cubicBezTo>
                    <a:pt x="22" y="203"/>
                    <a:pt x="16" y="198"/>
                    <a:pt x="11" y="190"/>
                  </a:cubicBezTo>
                  <a:cubicBezTo>
                    <a:pt x="8" y="186"/>
                    <a:pt x="6" y="181"/>
                    <a:pt x="4" y="176"/>
                  </a:cubicBezTo>
                  <a:cubicBezTo>
                    <a:pt x="3" y="173"/>
                    <a:pt x="2" y="170"/>
                    <a:pt x="1" y="167"/>
                  </a:cubicBezTo>
                  <a:cubicBezTo>
                    <a:pt x="0" y="160"/>
                    <a:pt x="0" y="154"/>
                    <a:pt x="0" y="147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3" y="133"/>
                    <a:pt x="5" y="126"/>
                    <a:pt x="10" y="119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22" y="103"/>
                    <a:pt x="33" y="94"/>
                    <a:pt x="47" y="90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76"/>
                    <a:pt x="51" y="69"/>
                    <a:pt x="56" y="61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5" y="50"/>
                    <a:pt x="71" y="46"/>
                    <a:pt x="79" y="42"/>
                  </a:cubicBezTo>
                  <a:cubicBezTo>
                    <a:pt x="89" y="38"/>
                    <a:pt x="99" y="37"/>
                    <a:pt x="110" y="39"/>
                  </a:cubicBezTo>
                  <a:cubicBezTo>
                    <a:pt x="114" y="29"/>
                    <a:pt x="121" y="22"/>
                    <a:pt x="128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" name="Freeform 42"/>
            <p:cNvSpPr>
              <a:spLocks/>
            </p:cNvSpPr>
            <p:nvPr/>
          </p:nvSpPr>
          <p:spPr bwMode="auto">
            <a:xfrm>
              <a:off x="8864775" y="2378785"/>
              <a:ext cx="1430175" cy="888721"/>
            </a:xfrm>
            <a:custGeom>
              <a:avLst/>
              <a:gdLst>
                <a:gd name="T0" fmla="*/ 55 w 316"/>
                <a:gd name="T1" fmla="*/ 196 h 196"/>
                <a:gd name="T2" fmla="*/ 0 w 316"/>
                <a:gd name="T3" fmla="*/ 141 h 196"/>
                <a:gd name="T4" fmla="*/ 48 w 316"/>
                <a:gd name="T5" fmla="*/ 88 h 196"/>
                <a:gd name="T6" fmla="*/ 47 w 316"/>
                <a:gd name="T7" fmla="*/ 79 h 196"/>
                <a:gd name="T8" fmla="*/ 88 w 316"/>
                <a:gd name="T9" fmla="*/ 37 h 196"/>
                <a:gd name="T10" fmla="*/ 106 w 316"/>
                <a:gd name="T11" fmla="*/ 42 h 196"/>
                <a:gd name="T12" fmla="*/ 158 w 316"/>
                <a:gd name="T13" fmla="*/ 0 h 196"/>
                <a:gd name="T14" fmla="*/ 210 w 316"/>
                <a:gd name="T15" fmla="*/ 42 h 196"/>
                <a:gd name="T16" fmla="*/ 228 w 316"/>
                <a:gd name="T17" fmla="*/ 37 h 196"/>
                <a:gd name="T18" fmla="*/ 269 w 316"/>
                <a:gd name="T19" fmla="*/ 79 h 196"/>
                <a:gd name="T20" fmla="*/ 269 w 316"/>
                <a:gd name="T21" fmla="*/ 88 h 196"/>
                <a:gd name="T22" fmla="*/ 316 w 316"/>
                <a:gd name="T23" fmla="*/ 141 h 196"/>
                <a:gd name="T24" fmla="*/ 262 w 316"/>
                <a:gd name="T25" fmla="*/ 196 h 196"/>
                <a:gd name="T26" fmla="*/ 55 w 316"/>
                <a:gd name="T2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196">
                  <a:moveTo>
                    <a:pt x="55" y="196"/>
                  </a:moveTo>
                  <a:cubicBezTo>
                    <a:pt x="25" y="196"/>
                    <a:pt x="0" y="171"/>
                    <a:pt x="0" y="141"/>
                  </a:cubicBezTo>
                  <a:cubicBezTo>
                    <a:pt x="0" y="114"/>
                    <a:pt x="21" y="91"/>
                    <a:pt x="48" y="88"/>
                  </a:cubicBezTo>
                  <a:cubicBezTo>
                    <a:pt x="47" y="85"/>
                    <a:pt x="47" y="82"/>
                    <a:pt x="47" y="79"/>
                  </a:cubicBezTo>
                  <a:cubicBezTo>
                    <a:pt x="47" y="56"/>
                    <a:pt x="66" y="37"/>
                    <a:pt x="88" y="37"/>
                  </a:cubicBezTo>
                  <a:cubicBezTo>
                    <a:pt x="95" y="37"/>
                    <a:pt x="101" y="39"/>
                    <a:pt x="106" y="42"/>
                  </a:cubicBezTo>
                  <a:cubicBezTo>
                    <a:pt x="112" y="18"/>
                    <a:pt x="133" y="0"/>
                    <a:pt x="158" y="0"/>
                  </a:cubicBezTo>
                  <a:cubicBezTo>
                    <a:pt x="184" y="0"/>
                    <a:pt x="205" y="18"/>
                    <a:pt x="210" y="42"/>
                  </a:cubicBezTo>
                  <a:cubicBezTo>
                    <a:pt x="216" y="39"/>
                    <a:pt x="222" y="37"/>
                    <a:pt x="228" y="37"/>
                  </a:cubicBezTo>
                  <a:cubicBezTo>
                    <a:pt x="251" y="37"/>
                    <a:pt x="269" y="56"/>
                    <a:pt x="269" y="79"/>
                  </a:cubicBezTo>
                  <a:cubicBezTo>
                    <a:pt x="269" y="82"/>
                    <a:pt x="269" y="85"/>
                    <a:pt x="269" y="88"/>
                  </a:cubicBezTo>
                  <a:cubicBezTo>
                    <a:pt x="295" y="91"/>
                    <a:pt x="316" y="114"/>
                    <a:pt x="316" y="141"/>
                  </a:cubicBezTo>
                  <a:cubicBezTo>
                    <a:pt x="316" y="171"/>
                    <a:pt x="292" y="196"/>
                    <a:pt x="262" y="196"/>
                  </a:cubicBezTo>
                  <a:cubicBezTo>
                    <a:pt x="55" y="196"/>
                    <a:pt x="55" y="196"/>
                    <a:pt x="55" y="196"/>
                  </a:cubicBezTo>
                  <a:close/>
                </a:path>
              </a:pathLst>
            </a:custGeom>
            <a:solidFill>
              <a:srgbClr val="EF5664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474" name="Freeform 43"/>
            <p:cNvSpPr>
              <a:spLocks/>
            </p:cNvSpPr>
            <p:nvPr/>
          </p:nvSpPr>
          <p:spPr bwMode="auto">
            <a:xfrm>
              <a:off x="9553097" y="3347553"/>
              <a:ext cx="53531" cy="1309602"/>
            </a:xfrm>
            <a:custGeom>
              <a:avLst/>
              <a:gdLst>
                <a:gd name="T0" fmla="*/ 2147483647 w 28"/>
                <a:gd name="T1" fmla="*/ 0 h 685"/>
                <a:gd name="T2" fmla="*/ 2147483647 w 28"/>
                <a:gd name="T3" fmla="*/ 2147483647 h 685"/>
                <a:gd name="T4" fmla="*/ 0 w 28"/>
                <a:gd name="T5" fmla="*/ 2147483647 h 685"/>
                <a:gd name="T6" fmla="*/ 2147483647 w 28"/>
                <a:gd name="T7" fmla="*/ 0 h 685"/>
                <a:gd name="T8" fmla="*/ 2147483647 w 28"/>
                <a:gd name="T9" fmla="*/ 0 h 685"/>
                <a:gd name="T10" fmla="*/ 2147483647 w 28"/>
                <a:gd name="T11" fmla="*/ 0 h 6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" h="685">
                  <a:moveTo>
                    <a:pt x="28" y="0"/>
                  </a:moveTo>
                  <a:lnTo>
                    <a:pt x="28" y="685"/>
                  </a:lnTo>
                  <a:lnTo>
                    <a:pt x="0" y="685"/>
                  </a:lnTo>
                  <a:lnTo>
                    <a:pt x="2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Oval 44"/>
            <p:cNvSpPr>
              <a:spLocks noChangeArrowheads="1"/>
            </p:cNvSpPr>
            <p:nvPr/>
          </p:nvSpPr>
          <p:spPr bwMode="auto">
            <a:xfrm>
              <a:off x="9291177" y="4299643"/>
              <a:ext cx="583108" cy="585019"/>
            </a:xfrm>
            <a:prstGeom prst="ellipse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476" name="Oval 45"/>
            <p:cNvSpPr>
              <a:spLocks noChangeArrowheads="1"/>
            </p:cNvSpPr>
            <p:nvPr/>
          </p:nvSpPr>
          <p:spPr bwMode="auto">
            <a:xfrm>
              <a:off x="9340884" y="4349351"/>
              <a:ext cx="479869" cy="4798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7" name="Oval 46"/>
            <p:cNvSpPr>
              <a:spLocks noChangeArrowheads="1"/>
            </p:cNvSpPr>
            <p:nvPr/>
          </p:nvSpPr>
          <p:spPr bwMode="auto">
            <a:xfrm>
              <a:off x="9394940" y="4405387"/>
              <a:ext cx="376195" cy="374533"/>
            </a:xfrm>
            <a:prstGeom prst="ellipse">
              <a:avLst/>
            </a:prstGeom>
            <a:solidFill>
              <a:srgbClr val="EF5664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478" name="矩形 147"/>
            <p:cNvSpPr>
              <a:spLocks noChangeArrowheads="1"/>
            </p:cNvSpPr>
            <p:nvPr/>
          </p:nvSpPr>
          <p:spPr bwMode="auto">
            <a:xfrm>
              <a:off x="9177202" y="2645690"/>
              <a:ext cx="80182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05%</a:t>
              </a:r>
              <a:endParaRPr lang="zh-CN" altLang="en-US" sz="2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19470" name="文本框 77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/>
          <p:cNvGrpSpPr/>
          <p:nvPr/>
        </p:nvGrpSpPr>
        <p:grpSpPr>
          <a:xfrm>
            <a:off x="974001" y="1408901"/>
            <a:ext cx="5025160" cy="4152747"/>
            <a:chOff x="653337" y="1916527"/>
            <a:chExt cx="5025160" cy="4152747"/>
          </a:xfrm>
          <a:solidFill>
            <a:srgbClr val="A962AA"/>
          </a:solidFill>
        </p:grpSpPr>
        <p:sp>
          <p:nvSpPr>
            <p:cNvPr id="83" name="Freeform 6"/>
            <p:cNvSpPr>
              <a:spLocks/>
            </p:cNvSpPr>
            <p:nvPr/>
          </p:nvSpPr>
          <p:spPr bwMode="auto">
            <a:xfrm>
              <a:off x="2761774" y="1965532"/>
              <a:ext cx="2201608" cy="1877933"/>
            </a:xfrm>
            <a:custGeom>
              <a:avLst/>
              <a:gdLst>
                <a:gd name="T0" fmla="*/ 672 w 714"/>
                <a:gd name="T1" fmla="*/ 52 h 609"/>
                <a:gd name="T2" fmla="*/ 632 w 714"/>
                <a:gd name="T3" fmla="*/ 59 h 609"/>
                <a:gd name="T4" fmla="*/ 608 w 714"/>
                <a:gd name="T5" fmla="*/ 29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3 h 609"/>
                <a:gd name="T12" fmla="*/ 574 w 714"/>
                <a:gd name="T13" fmla="*/ 42 h 609"/>
                <a:gd name="T14" fmla="*/ 552 w 714"/>
                <a:gd name="T15" fmla="*/ 122 h 609"/>
                <a:gd name="T16" fmla="*/ 490 w 714"/>
                <a:gd name="T17" fmla="*/ 158 h 609"/>
                <a:gd name="T18" fmla="*/ 522 w 714"/>
                <a:gd name="T19" fmla="*/ 214 h 609"/>
                <a:gd name="T20" fmla="*/ 568 w 714"/>
                <a:gd name="T21" fmla="*/ 215 h 609"/>
                <a:gd name="T22" fmla="*/ 509 w 714"/>
                <a:gd name="T23" fmla="*/ 271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3 h 609"/>
                <a:gd name="T30" fmla="*/ 215 w 714"/>
                <a:gd name="T31" fmla="*/ 466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8 w 714"/>
                <a:gd name="T43" fmla="*/ 523 h 609"/>
                <a:gd name="T44" fmla="*/ 95 w 714"/>
                <a:gd name="T45" fmla="*/ 542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6 h 609"/>
                <a:gd name="T52" fmla="*/ 191 w 714"/>
                <a:gd name="T53" fmla="*/ 562 h 609"/>
                <a:gd name="T54" fmla="*/ 167 w 714"/>
                <a:gd name="T55" fmla="*/ 582 h 609"/>
                <a:gd name="T56" fmla="*/ 209 w 714"/>
                <a:gd name="T57" fmla="*/ 605 h 609"/>
                <a:gd name="T58" fmla="*/ 236 w 714"/>
                <a:gd name="T59" fmla="*/ 554 h 609"/>
                <a:gd name="T60" fmla="*/ 261 w 714"/>
                <a:gd name="T61" fmla="*/ 546 h 609"/>
                <a:gd name="T62" fmla="*/ 270 w 714"/>
                <a:gd name="T63" fmla="*/ 590 h 609"/>
                <a:gd name="T64" fmla="*/ 306 w 714"/>
                <a:gd name="T65" fmla="*/ 608 h 609"/>
                <a:gd name="T66" fmla="*/ 332 w 714"/>
                <a:gd name="T67" fmla="*/ 564 h 609"/>
                <a:gd name="T68" fmla="*/ 366 w 714"/>
                <a:gd name="T69" fmla="*/ 539 h 609"/>
                <a:gd name="T70" fmla="*/ 377 w 714"/>
                <a:gd name="T71" fmla="*/ 533 h 609"/>
                <a:gd name="T72" fmla="*/ 402 w 714"/>
                <a:gd name="T73" fmla="*/ 526 h 609"/>
                <a:gd name="T74" fmla="*/ 425 w 714"/>
                <a:gd name="T75" fmla="*/ 504 h 609"/>
                <a:gd name="T76" fmla="*/ 456 w 714"/>
                <a:gd name="T77" fmla="*/ 493 h 609"/>
                <a:gd name="T78" fmla="*/ 456 w 714"/>
                <a:gd name="T79" fmla="*/ 463 h 609"/>
                <a:gd name="T80" fmla="*/ 478 w 714"/>
                <a:gd name="T81" fmla="*/ 420 h 609"/>
                <a:gd name="T82" fmla="*/ 494 w 714"/>
                <a:gd name="T83" fmla="*/ 448 h 609"/>
                <a:gd name="T84" fmla="*/ 506 w 714"/>
                <a:gd name="T85" fmla="*/ 433 h 609"/>
                <a:gd name="T86" fmla="*/ 536 w 714"/>
                <a:gd name="T87" fmla="*/ 404 h 609"/>
                <a:gd name="T88" fmla="*/ 562 w 714"/>
                <a:gd name="T89" fmla="*/ 398 h 609"/>
                <a:gd name="T90" fmla="*/ 572 w 714"/>
                <a:gd name="T91" fmla="*/ 418 h 609"/>
                <a:gd name="T92" fmla="*/ 601 w 714"/>
                <a:gd name="T93" fmla="*/ 445 h 609"/>
                <a:gd name="T94" fmla="*/ 613 w 714"/>
                <a:gd name="T95" fmla="*/ 436 h 609"/>
                <a:gd name="T96" fmla="*/ 632 w 714"/>
                <a:gd name="T97" fmla="*/ 416 h 609"/>
                <a:gd name="T98" fmla="*/ 676 w 714"/>
                <a:gd name="T99" fmla="*/ 386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6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9 h 609"/>
                <a:gd name="T118" fmla="*/ 691 w 714"/>
                <a:gd name="T119" fmla="*/ 164 h 609"/>
                <a:gd name="T120" fmla="*/ 698 w 714"/>
                <a:gd name="T121" fmla="*/ 126 h 609"/>
                <a:gd name="T122" fmla="*/ 700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5"/>
                  </a:moveTo>
                  <a:cubicBezTo>
                    <a:pt x="696" y="56"/>
                    <a:pt x="696" y="56"/>
                    <a:pt x="696" y="56"/>
                  </a:cubicBezTo>
                  <a:cubicBezTo>
                    <a:pt x="689" y="44"/>
                    <a:pt x="689" y="44"/>
                    <a:pt x="689" y="44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4"/>
                    <a:pt x="677" y="44"/>
                    <a:pt x="677" y="44"/>
                  </a:cubicBezTo>
                  <a:cubicBezTo>
                    <a:pt x="674" y="51"/>
                    <a:pt x="674" y="51"/>
                    <a:pt x="674" y="51"/>
                  </a:cubicBezTo>
                  <a:cubicBezTo>
                    <a:pt x="673" y="52"/>
                    <a:pt x="673" y="52"/>
                    <a:pt x="673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61" y="54"/>
                    <a:pt x="661" y="54"/>
                    <a:pt x="661" y="54"/>
                  </a:cubicBezTo>
                  <a:cubicBezTo>
                    <a:pt x="660" y="54"/>
                    <a:pt x="658" y="55"/>
                    <a:pt x="658" y="56"/>
                  </a:cubicBezTo>
                  <a:cubicBezTo>
                    <a:pt x="655" y="59"/>
                    <a:pt x="655" y="59"/>
                    <a:pt x="655" y="59"/>
                  </a:cubicBezTo>
                  <a:cubicBezTo>
                    <a:pt x="649" y="64"/>
                    <a:pt x="649" y="64"/>
                    <a:pt x="649" y="64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2" y="65"/>
                    <a:pt x="642" y="65"/>
                    <a:pt x="642" y="65"/>
                  </a:cubicBezTo>
                  <a:cubicBezTo>
                    <a:pt x="640" y="65"/>
                    <a:pt x="636" y="63"/>
                    <a:pt x="632" y="59"/>
                  </a:cubicBezTo>
                  <a:cubicBezTo>
                    <a:pt x="631" y="59"/>
                    <a:pt x="631" y="59"/>
                    <a:pt x="631" y="59"/>
                  </a:cubicBezTo>
                  <a:cubicBezTo>
                    <a:pt x="623" y="51"/>
                    <a:pt x="619" y="45"/>
                    <a:pt x="619" y="42"/>
                  </a:cubicBezTo>
                  <a:cubicBezTo>
                    <a:pt x="619" y="32"/>
                    <a:pt x="619" y="32"/>
                    <a:pt x="619" y="3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20" y="29"/>
                    <a:pt x="620" y="29"/>
                    <a:pt x="620" y="29"/>
                  </a:cubicBezTo>
                  <a:cubicBezTo>
                    <a:pt x="609" y="25"/>
                    <a:pt x="609" y="25"/>
                    <a:pt x="609" y="25"/>
                  </a:cubicBezTo>
                  <a:cubicBezTo>
                    <a:pt x="608" y="29"/>
                    <a:pt x="608" y="29"/>
                    <a:pt x="608" y="29"/>
                  </a:cubicBezTo>
                  <a:cubicBezTo>
                    <a:pt x="608" y="30"/>
                    <a:pt x="607" y="32"/>
                    <a:pt x="605" y="33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7"/>
                    <a:pt x="595" y="37"/>
                    <a:pt x="595" y="37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2" y="25"/>
                    <a:pt x="581" y="21"/>
                    <a:pt x="581" y="16"/>
                  </a:cubicBezTo>
                  <a:cubicBezTo>
                    <a:pt x="581" y="12"/>
                    <a:pt x="582" y="10"/>
                    <a:pt x="583" y="8"/>
                  </a:cubicBezTo>
                  <a:cubicBezTo>
                    <a:pt x="586" y="4"/>
                    <a:pt x="586" y="4"/>
                    <a:pt x="586" y="4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4" y="2"/>
                    <a:pt x="574" y="2"/>
                    <a:pt x="574" y="2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58" y="21"/>
                    <a:pt x="558" y="21"/>
                    <a:pt x="558" y="21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1"/>
                    <a:pt x="565" y="21"/>
                    <a:pt x="565" y="21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3"/>
                    <a:pt x="572" y="33"/>
                    <a:pt x="572" y="33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2"/>
                    <a:pt x="558" y="81"/>
                    <a:pt x="557" y="96"/>
                  </a:cubicBezTo>
                  <a:cubicBezTo>
                    <a:pt x="557" y="97"/>
                    <a:pt x="557" y="97"/>
                    <a:pt x="557" y="97"/>
                  </a:cubicBezTo>
                  <a:cubicBezTo>
                    <a:pt x="552" y="107"/>
                    <a:pt x="552" y="107"/>
                    <a:pt x="552" y="107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5" y="112"/>
                    <a:pt x="555" y="112"/>
                    <a:pt x="555" y="112"/>
                  </a:cubicBezTo>
                  <a:cubicBezTo>
                    <a:pt x="556" y="118"/>
                    <a:pt x="555" y="121"/>
                    <a:pt x="554" y="122"/>
                  </a:cubicBezTo>
                  <a:cubicBezTo>
                    <a:pt x="552" y="122"/>
                    <a:pt x="552" y="122"/>
                    <a:pt x="552" y="122"/>
                  </a:cubicBezTo>
                  <a:cubicBezTo>
                    <a:pt x="550" y="124"/>
                    <a:pt x="540" y="134"/>
                    <a:pt x="526" y="152"/>
                  </a:cubicBezTo>
                  <a:cubicBezTo>
                    <a:pt x="524" y="153"/>
                    <a:pt x="524" y="153"/>
                    <a:pt x="524" y="153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2" y="152"/>
                    <a:pt x="522" y="152"/>
                    <a:pt x="522" y="152"/>
                  </a:cubicBezTo>
                  <a:cubicBezTo>
                    <a:pt x="517" y="148"/>
                    <a:pt x="512" y="145"/>
                    <a:pt x="510" y="142"/>
                  </a:cubicBezTo>
                  <a:cubicBezTo>
                    <a:pt x="507" y="140"/>
                    <a:pt x="501" y="139"/>
                    <a:pt x="491" y="139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0" y="158"/>
                    <a:pt x="490" y="158"/>
                    <a:pt x="490" y="158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7"/>
                    <a:pt x="481" y="205"/>
                    <a:pt x="481" y="217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6" y="216"/>
                    <a:pt x="486" y="216"/>
                    <a:pt x="486" y="216"/>
                  </a:cubicBezTo>
                  <a:cubicBezTo>
                    <a:pt x="487" y="216"/>
                    <a:pt x="487" y="216"/>
                    <a:pt x="487" y="216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96" y="210"/>
                    <a:pt x="496" y="210"/>
                    <a:pt x="496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1"/>
                    <a:pt x="525" y="211"/>
                    <a:pt x="525" y="211"/>
                  </a:cubicBezTo>
                  <a:cubicBezTo>
                    <a:pt x="528" y="204"/>
                    <a:pt x="528" y="204"/>
                    <a:pt x="528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4"/>
                    <a:pt x="530" y="204"/>
                    <a:pt x="530" y="204"/>
                  </a:cubicBezTo>
                  <a:cubicBezTo>
                    <a:pt x="540" y="202"/>
                    <a:pt x="540" y="202"/>
                    <a:pt x="540" y="202"/>
                  </a:cubicBezTo>
                  <a:cubicBezTo>
                    <a:pt x="553" y="201"/>
                    <a:pt x="553" y="201"/>
                    <a:pt x="553" y="201"/>
                  </a:cubicBezTo>
                  <a:cubicBezTo>
                    <a:pt x="557" y="202"/>
                    <a:pt x="562" y="207"/>
                    <a:pt x="568" y="215"/>
                  </a:cubicBezTo>
                  <a:cubicBezTo>
                    <a:pt x="584" y="223"/>
                    <a:pt x="592" y="230"/>
                    <a:pt x="594" y="236"/>
                  </a:cubicBezTo>
                  <a:cubicBezTo>
                    <a:pt x="596" y="240"/>
                    <a:pt x="596" y="242"/>
                    <a:pt x="594" y="245"/>
                  </a:cubicBezTo>
                  <a:cubicBezTo>
                    <a:pt x="593" y="248"/>
                    <a:pt x="590" y="249"/>
                    <a:pt x="586" y="250"/>
                  </a:cubicBezTo>
                  <a:cubicBezTo>
                    <a:pt x="586" y="250"/>
                    <a:pt x="586" y="250"/>
                    <a:pt x="586" y="250"/>
                  </a:cubicBezTo>
                  <a:cubicBezTo>
                    <a:pt x="566" y="249"/>
                    <a:pt x="555" y="249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70"/>
                    <a:pt x="517" y="270"/>
                  </a:cubicBezTo>
                  <a:cubicBezTo>
                    <a:pt x="509" y="271"/>
                    <a:pt x="509" y="271"/>
                    <a:pt x="509" y="271"/>
                  </a:cubicBezTo>
                  <a:cubicBezTo>
                    <a:pt x="504" y="291"/>
                    <a:pt x="504" y="291"/>
                    <a:pt x="504" y="291"/>
                  </a:cubicBezTo>
                  <a:cubicBezTo>
                    <a:pt x="503" y="297"/>
                    <a:pt x="501" y="301"/>
                    <a:pt x="498" y="304"/>
                  </a:cubicBezTo>
                  <a:cubicBezTo>
                    <a:pt x="494" y="307"/>
                    <a:pt x="490" y="309"/>
                    <a:pt x="483" y="310"/>
                  </a:cubicBezTo>
                  <a:cubicBezTo>
                    <a:pt x="476" y="311"/>
                    <a:pt x="469" y="314"/>
                    <a:pt x="463" y="318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6" y="338"/>
                    <a:pt x="426" y="338"/>
                    <a:pt x="426" y="338"/>
                  </a:cubicBezTo>
                  <a:cubicBezTo>
                    <a:pt x="419" y="337"/>
                    <a:pt x="414" y="335"/>
                    <a:pt x="410" y="332"/>
                  </a:cubicBezTo>
                  <a:cubicBezTo>
                    <a:pt x="405" y="330"/>
                    <a:pt x="400" y="330"/>
                    <a:pt x="394" y="331"/>
                  </a:cubicBezTo>
                  <a:cubicBezTo>
                    <a:pt x="390" y="338"/>
                    <a:pt x="387" y="346"/>
                    <a:pt x="388" y="356"/>
                  </a:cubicBezTo>
                  <a:cubicBezTo>
                    <a:pt x="388" y="360"/>
                    <a:pt x="389" y="364"/>
                    <a:pt x="390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6" y="362"/>
                    <a:pt x="396" y="362"/>
                    <a:pt x="396" y="362"/>
                  </a:cubicBezTo>
                  <a:cubicBezTo>
                    <a:pt x="397" y="375"/>
                    <a:pt x="397" y="375"/>
                    <a:pt x="397" y="375"/>
                  </a:cubicBezTo>
                  <a:cubicBezTo>
                    <a:pt x="397" y="379"/>
                    <a:pt x="396" y="382"/>
                    <a:pt x="392" y="385"/>
                  </a:cubicBezTo>
                  <a:cubicBezTo>
                    <a:pt x="390" y="386"/>
                    <a:pt x="387" y="388"/>
                    <a:pt x="382" y="390"/>
                  </a:cubicBezTo>
                  <a:cubicBezTo>
                    <a:pt x="378" y="390"/>
                    <a:pt x="378" y="390"/>
                    <a:pt x="378" y="390"/>
                  </a:cubicBezTo>
                  <a:cubicBezTo>
                    <a:pt x="374" y="392"/>
                    <a:pt x="366" y="403"/>
                    <a:pt x="354" y="422"/>
                  </a:cubicBezTo>
                  <a:cubicBezTo>
                    <a:pt x="354" y="423"/>
                    <a:pt x="354" y="423"/>
                    <a:pt x="354" y="423"/>
                  </a:cubicBezTo>
                  <a:cubicBezTo>
                    <a:pt x="353" y="423"/>
                    <a:pt x="353" y="423"/>
                    <a:pt x="353" y="423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4" y="431"/>
                    <a:pt x="344" y="432"/>
                  </a:cubicBezTo>
                  <a:cubicBezTo>
                    <a:pt x="344" y="434"/>
                    <a:pt x="342" y="434"/>
                    <a:pt x="339" y="435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3"/>
                    <a:pt x="238" y="443"/>
                    <a:pt x="216" y="465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8"/>
                    <a:pt x="200" y="468"/>
                    <a:pt x="200" y="468"/>
                  </a:cubicBezTo>
                  <a:cubicBezTo>
                    <a:pt x="199" y="468"/>
                    <a:pt x="199" y="468"/>
                    <a:pt x="199" y="468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2"/>
                    <a:pt x="181" y="462"/>
                    <a:pt x="181" y="462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2" y="444"/>
                    <a:pt x="123" y="437"/>
                  </a:cubicBezTo>
                  <a:cubicBezTo>
                    <a:pt x="117" y="432"/>
                    <a:pt x="110" y="429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30"/>
                    <a:pt x="53" y="430"/>
                    <a:pt x="43" y="429"/>
                  </a:cubicBezTo>
                  <a:cubicBezTo>
                    <a:pt x="32" y="428"/>
                    <a:pt x="18" y="425"/>
                    <a:pt x="1" y="420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3"/>
                    <a:pt x="1" y="423"/>
                    <a:pt x="1" y="423"/>
                  </a:cubicBezTo>
                  <a:cubicBezTo>
                    <a:pt x="1" y="427"/>
                    <a:pt x="1" y="427"/>
                    <a:pt x="1" y="427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5"/>
                    <a:pt x="13" y="445"/>
                    <a:pt x="13" y="445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6"/>
                    <a:pt x="12" y="466"/>
                    <a:pt x="12" y="466"/>
                  </a:cubicBezTo>
                  <a:cubicBezTo>
                    <a:pt x="14" y="468"/>
                    <a:pt x="15" y="469"/>
                    <a:pt x="15" y="471"/>
                  </a:cubicBezTo>
                  <a:cubicBezTo>
                    <a:pt x="16" y="478"/>
                    <a:pt x="16" y="478"/>
                    <a:pt x="16" y="478"/>
                  </a:cubicBezTo>
                  <a:cubicBezTo>
                    <a:pt x="22" y="484"/>
                    <a:pt x="22" y="484"/>
                    <a:pt x="22" y="484"/>
                  </a:cubicBezTo>
                  <a:cubicBezTo>
                    <a:pt x="22" y="485"/>
                    <a:pt x="22" y="485"/>
                    <a:pt x="22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9"/>
                    <a:pt x="39" y="489"/>
                    <a:pt x="39" y="489"/>
                  </a:cubicBezTo>
                  <a:cubicBezTo>
                    <a:pt x="60" y="487"/>
                    <a:pt x="60" y="487"/>
                    <a:pt x="60" y="487"/>
                  </a:cubicBezTo>
                  <a:cubicBezTo>
                    <a:pt x="68" y="484"/>
                    <a:pt x="68" y="484"/>
                    <a:pt x="68" y="484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0" y="482"/>
                    <a:pt x="70" y="482"/>
                    <a:pt x="70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2" y="515"/>
                    <a:pt x="62" y="515"/>
                    <a:pt x="62" y="515"/>
                  </a:cubicBezTo>
                  <a:cubicBezTo>
                    <a:pt x="63" y="518"/>
                    <a:pt x="63" y="518"/>
                    <a:pt x="63" y="518"/>
                  </a:cubicBezTo>
                  <a:cubicBezTo>
                    <a:pt x="68" y="523"/>
                    <a:pt x="68" y="523"/>
                    <a:pt x="68" y="523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6" y="529"/>
                    <a:pt x="78" y="531"/>
                    <a:pt x="81" y="532"/>
                  </a:cubicBezTo>
                  <a:cubicBezTo>
                    <a:pt x="84" y="533"/>
                    <a:pt x="86" y="535"/>
                    <a:pt x="89" y="538"/>
                  </a:cubicBezTo>
                  <a:cubicBezTo>
                    <a:pt x="89" y="540"/>
                    <a:pt x="89" y="540"/>
                    <a:pt x="89" y="540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4" y="542"/>
                    <a:pt x="94" y="542"/>
                    <a:pt x="94" y="542"/>
                  </a:cubicBezTo>
                  <a:cubicBezTo>
                    <a:pt x="95" y="542"/>
                    <a:pt x="95" y="542"/>
                    <a:pt x="95" y="542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50"/>
                    <a:pt x="96" y="550"/>
                    <a:pt x="96" y="550"/>
                  </a:cubicBezTo>
                  <a:cubicBezTo>
                    <a:pt x="98" y="557"/>
                    <a:pt x="98" y="557"/>
                    <a:pt x="98" y="557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2" y="566"/>
                    <a:pt x="112" y="566"/>
                    <a:pt x="112" y="566"/>
                  </a:cubicBezTo>
                  <a:cubicBezTo>
                    <a:pt x="120" y="568"/>
                    <a:pt x="120" y="568"/>
                    <a:pt x="120" y="568"/>
                  </a:cubicBezTo>
                  <a:cubicBezTo>
                    <a:pt x="126" y="566"/>
                    <a:pt x="126" y="566"/>
                    <a:pt x="126" y="566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8"/>
                    <a:pt x="120" y="558"/>
                    <a:pt x="120" y="558"/>
                  </a:cubicBezTo>
                  <a:cubicBezTo>
                    <a:pt x="121" y="557"/>
                    <a:pt x="121" y="557"/>
                    <a:pt x="121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8"/>
                    <a:pt x="125" y="548"/>
                    <a:pt x="12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3"/>
                    <a:pt x="149" y="553"/>
                    <a:pt x="149" y="553"/>
                  </a:cubicBezTo>
                  <a:cubicBezTo>
                    <a:pt x="156" y="552"/>
                    <a:pt x="156" y="552"/>
                    <a:pt x="156" y="552"/>
                  </a:cubicBezTo>
                  <a:cubicBezTo>
                    <a:pt x="162" y="546"/>
                    <a:pt x="162" y="546"/>
                    <a:pt x="162" y="546"/>
                  </a:cubicBezTo>
                  <a:cubicBezTo>
                    <a:pt x="169" y="538"/>
                    <a:pt x="174" y="534"/>
                    <a:pt x="176" y="536"/>
                  </a:cubicBezTo>
                  <a:cubicBezTo>
                    <a:pt x="180" y="536"/>
                    <a:pt x="180" y="536"/>
                    <a:pt x="180" y="536"/>
                  </a:cubicBezTo>
                  <a:cubicBezTo>
                    <a:pt x="183" y="536"/>
                    <a:pt x="185" y="536"/>
                    <a:pt x="186" y="536"/>
                  </a:cubicBezTo>
                  <a:cubicBezTo>
                    <a:pt x="187" y="537"/>
                    <a:pt x="187" y="538"/>
                    <a:pt x="187" y="539"/>
                  </a:cubicBezTo>
                  <a:cubicBezTo>
                    <a:pt x="187" y="540"/>
                    <a:pt x="189" y="544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9"/>
                    <a:pt x="191" y="549"/>
                    <a:pt x="191" y="549"/>
                  </a:cubicBezTo>
                  <a:cubicBezTo>
                    <a:pt x="192" y="554"/>
                    <a:pt x="192" y="554"/>
                    <a:pt x="192" y="554"/>
                  </a:cubicBezTo>
                  <a:cubicBezTo>
                    <a:pt x="192" y="556"/>
                    <a:pt x="192" y="556"/>
                    <a:pt x="192" y="556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0" y="563"/>
                    <a:pt x="190" y="563"/>
                    <a:pt x="190" y="563"/>
                  </a:cubicBezTo>
                  <a:cubicBezTo>
                    <a:pt x="184" y="571"/>
                    <a:pt x="184" y="571"/>
                    <a:pt x="184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8"/>
                    <a:pt x="169" y="578"/>
                    <a:pt x="169" y="578"/>
                  </a:cubicBezTo>
                  <a:cubicBezTo>
                    <a:pt x="167" y="582"/>
                    <a:pt x="167" y="582"/>
                    <a:pt x="167" y="582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9"/>
                    <a:pt x="166" y="599"/>
                    <a:pt x="166" y="599"/>
                  </a:cubicBezTo>
                  <a:cubicBezTo>
                    <a:pt x="170" y="605"/>
                    <a:pt x="170" y="605"/>
                    <a:pt x="170" y="605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3"/>
                    <a:pt x="213" y="602"/>
                    <a:pt x="214" y="602"/>
                  </a:cubicBezTo>
                  <a:cubicBezTo>
                    <a:pt x="224" y="604"/>
                    <a:pt x="224" y="604"/>
                    <a:pt x="224" y="604"/>
                  </a:cubicBezTo>
                  <a:cubicBezTo>
                    <a:pt x="224" y="602"/>
                    <a:pt x="224" y="602"/>
                    <a:pt x="224" y="602"/>
                  </a:cubicBezTo>
                  <a:cubicBezTo>
                    <a:pt x="224" y="599"/>
                    <a:pt x="224" y="597"/>
                    <a:pt x="225" y="594"/>
                  </a:cubicBezTo>
                  <a:cubicBezTo>
                    <a:pt x="229" y="588"/>
                    <a:pt x="229" y="588"/>
                    <a:pt x="229" y="588"/>
                  </a:cubicBezTo>
                  <a:cubicBezTo>
                    <a:pt x="229" y="575"/>
                    <a:pt x="229" y="575"/>
                    <a:pt x="229" y="575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6" y="554"/>
                    <a:pt x="236" y="554"/>
                    <a:pt x="236" y="55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4"/>
                    <a:pt x="270" y="556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2" y="578"/>
                    <a:pt x="262" y="578"/>
                    <a:pt x="262" y="578"/>
                  </a:cubicBezTo>
                  <a:cubicBezTo>
                    <a:pt x="262" y="587"/>
                    <a:pt x="262" y="587"/>
                    <a:pt x="262" y="587"/>
                  </a:cubicBezTo>
                  <a:cubicBezTo>
                    <a:pt x="265" y="591"/>
                    <a:pt x="265" y="591"/>
                    <a:pt x="265" y="591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5"/>
                    <a:pt x="282" y="599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0" y="606"/>
                    <a:pt x="300" y="606"/>
                    <a:pt x="300" y="606"/>
                  </a:cubicBezTo>
                  <a:cubicBezTo>
                    <a:pt x="306" y="608"/>
                    <a:pt x="306" y="608"/>
                    <a:pt x="306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8" y="602"/>
                    <a:pt x="318" y="602"/>
                    <a:pt x="318" y="602"/>
                  </a:cubicBezTo>
                  <a:cubicBezTo>
                    <a:pt x="323" y="583"/>
                    <a:pt x="323" y="583"/>
                    <a:pt x="323" y="583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2" y="564"/>
                    <a:pt x="332" y="564"/>
                    <a:pt x="332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2"/>
                    <a:pt x="350" y="552"/>
                    <a:pt x="350" y="552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3"/>
                    <a:pt x="376" y="533"/>
                    <a:pt x="376" y="533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5"/>
                    <a:pt x="384" y="535"/>
                    <a:pt x="384" y="535"/>
                  </a:cubicBezTo>
                  <a:cubicBezTo>
                    <a:pt x="387" y="535"/>
                    <a:pt x="387" y="535"/>
                    <a:pt x="387" y="535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402" y="526"/>
                    <a:pt x="402" y="526"/>
                    <a:pt x="402" y="526"/>
                  </a:cubicBezTo>
                  <a:cubicBezTo>
                    <a:pt x="409" y="520"/>
                    <a:pt x="409" y="520"/>
                    <a:pt x="409" y="520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6"/>
                    <a:pt x="414" y="504"/>
                    <a:pt x="416" y="503"/>
                  </a:cubicBezTo>
                  <a:cubicBezTo>
                    <a:pt x="416" y="503"/>
                    <a:pt x="416" y="503"/>
                    <a:pt x="416" y="503"/>
                  </a:cubicBezTo>
                  <a:cubicBezTo>
                    <a:pt x="417" y="503"/>
                    <a:pt x="417" y="503"/>
                    <a:pt x="417" y="503"/>
                  </a:cubicBezTo>
                  <a:cubicBezTo>
                    <a:pt x="418" y="503"/>
                    <a:pt x="418" y="503"/>
                    <a:pt x="418" y="503"/>
                  </a:cubicBezTo>
                  <a:cubicBezTo>
                    <a:pt x="425" y="504"/>
                    <a:pt x="425" y="504"/>
                    <a:pt x="425" y="504"/>
                  </a:cubicBezTo>
                  <a:cubicBezTo>
                    <a:pt x="428" y="502"/>
                    <a:pt x="428" y="502"/>
                    <a:pt x="428" y="502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48" y="495"/>
                    <a:pt x="448" y="495"/>
                    <a:pt x="448" y="495"/>
                  </a:cubicBezTo>
                  <a:cubicBezTo>
                    <a:pt x="456" y="493"/>
                    <a:pt x="456" y="493"/>
                    <a:pt x="456" y="493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4" y="482"/>
                    <a:pt x="464" y="482"/>
                    <a:pt x="464" y="482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3"/>
                    <a:pt x="456" y="463"/>
                    <a:pt x="456" y="463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0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72" y="432"/>
                    <a:pt x="472" y="432"/>
                    <a:pt x="472" y="432"/>
                  </a:cubicBezTo>
                  <a:cubicBezTo>
                    <a:pt x="478" y="420"/>
                    <a:pt x="478" y="420"/>
                    <a:pt x="478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6" y="437"/>
                    <a:pt x="486" y="437"/>
                    <a:pt x="486" y="437"/>
                  </a:cubicBezTo>
                  <a:cubicBezTo>
                    <a:pt x="486" y="438"/>
                    <a:pt x="486" y="438"/>
                    <a:pt x="486" y="438"/>
                  </a:cubicBezTo>
                  <a:cubicBezTo>
                    <a:pt x="488" y="446"/>
                    <a:pt x="488" y="446"/>
                    <a:pt x="488" y="446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9"/>
                    <a:pt x="495" y="449"/>
                    <a:pt x="495" y="449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0" y="440"/>
                    <a:pt x="500" y="440"/>
                    <a:pt x="500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4" y="432"/>
                    <a:pt x="504" y="432"/>
                    <a:pt x="504" y="432"/>
                  </a:cubicBezTo>
                  <a:cubicBezTo>
                    <a:pt x="506" y="433"/>
                    <a:pt x="506" y="433"/>
                    <a:pt x="506" y="433"/>
                  </a:cubicBezTo>
                  <a:cubicBezTo>
                    <a:pt x="517" y="437"/>
                    <a:pt x="517" y="437"/>
                    <a:pt x="517" y="437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2"/>
                    <a:pt x="530" y="432"/>
                    <a:pt x="530" y="432"/>
                  </a:cubicBezTo>
                  <a:cubicBezTo>
                    <a:pt x="534" y="425"/>
                    <a:pt x="534" y="425"/>
                    <a:pt x="534" y="425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6" y="404"/>
                    <a:pt x="536" y="404"/>
                    <a:pt x="536" y="404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8" y="404"/>
                    <a:pt x="538" y="404"/>
                    <a:pt x="538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9"/>
                    <a:pt x="551" y="399"/>
                    <a:pt x="551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60" y="398"/>
                    <a:pt x="560" y="398"/>
                    <a:pt x="560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9"/>
                    <a:pt x="562" y="399"/>
                    <a:pt x="562" y="399"/>
                  </a:cubicBezTo>
                  <a:cubicBezTo>
                    <a:pt x="566" y="404"/>
                    <a:pt x="566" y="404"/>
                    <a:pt x="566" y="404"/>
                  </a:cubicBezTo>
                  <a:cubicBezTo>
                    <a:pt x="566" y="405"/>
                    <a:pt x="566" y="405"/>
                    <a:pt x="566" y="405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8"/>
                    <a:pt x="572" y="418"/>
                    <a:pt x="572" y="418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8" y="414"/>
                    <a:pt x="578" y="414"/>
                    <a:pt x="578" y="414"/>
                  </a:cubicBezTo>
                  <a:cubicBezTo>
                    <a:pt x="580" y="416"/>
                    <a:pt x="581" y="418"/>
                    <a:pt x="581" y="420"/>
                  </a:cubicBezTo>
                  <a:cubicBezTo>
                    <a:pt x="581" y="428"/>
                    <a:pt x="581" y="428"/>
                    <a:pt x="581" y="428"/>
                  </a:cubicBezTo>
                  <a:cubicBezTo>
                    <a:pt x="578" y="435"/>
                    <a:pt x="578" y="435"/>
                    <a:pt x="578" y="435"/>
                  </a:cubicBezTo>
                  <a:cubicBezTo>
                    <a:pt x="580" y="438"/>
                    <a:pt x="580" y="438"/>
                    <a:pt x="580" y="438"/>
                  </a:cubicBezTo>
                  <a:cubicBezTo>
                    <a:pt x="584" y="442"/>
                    <a:pt x="584" y="442"/>
                    <a:pt x="584" y="442"/>
                  </a:cubicBezTo>
                  <a:cubicBezTo>
                    <a:pt x="601" y="445"/>
                    <a:pt x="601" y="445"/>
                    <a:pt x="601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4" y="447"/>
                    <a:pt x="604" y="447"/>
                    <a:pt x="604" y="447"/>
                  </a:cubicBezTo>
                  <a:cubicBezTo>
                    <a:pt x="608" y="440"/>
                    <a:pt x="608" y="440"/>
                    <a:pt x="608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8" y="410"/>
                    <a:pt x="618" y="410"/>
                    <a:pt x="618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4" y="416"/>
                    <a:pt x="624" y="416"/>
                    <a:pt x="624" y="416"/>
                  </a:cubicBezTo>
                  <a:cubicBezTo>
                    <a:pt x="628" y="420"/>
                    <a:pt x="628" y="420"/>
                    <a:pt x="628" y="420"/>
                  </a:cubicBezTo>
                  <a:cubicBezTo>
                    <a:pt x="632" y="416"/>
                    <a:pt x="632" y="416"/>
                    <a:pt x="632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4"/>
                    <a:pt x="656" y="394"/>
                    <a:pt x="656" y="394"/>
                  </a:cubicBezTo>
                  <a:cubicBezTo>
                    <a:pt x="662" y="384"/>
                    <a:pt x="662" y="384"/>
                    <a:pt x="662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6"/>
                    <a:pt x="672" y="386"/>
                    <a:pt x="672" y="386"/>
                  </a:cubicBezTo>
                  <a:cubicBezTo>
                    <a:pt x="676" y="386"/>
                    <a:pt x="676" y="386"/>
                    <a:pt x="676" y="386"/>
                  </a:cubicBezTo>
                  <a:cubicBezTo>
                    <a:pt x="676" y="382"/>
                    <a:pt x="677" y="380"/>
                    <a:pt x="678" y="378"/>
                  </a:cubicBezTo>
                  <a:cubicBezTo>
                    <a:pt x="684" y="370"/>
                    <a:pt x="684" y="370"/>
                    <a:pt x="684" y="370"/>
                  </a:cubicBezTo>
                  <a:cubicBezTo>
                    <a:pt x="686" y="369"/>
                    <a:pt x="686" y="369"/>
                    <a:pt x="686" y="369"/>
                  </a:cubicBezTo>
                  <a:cubicBezTo>
                    <a:pt x="694" y="372"/>
                    <a:pt x="694" y="372"/>
                    <a:pt x="694" y="372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0" y="364"/>
                    <a:pt x="710" y="364"/>
                    <a:pt x="710" y="364"/>
                  </a:cubicBezTo>
                  <a:cubicBezTo>
                    <a:pt x="714" y="358"/>
                    <a:pt x="714" y="358"/>
                    <a:pt x="714" y="358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700" y="339"/>
                    <a:pt x="700" y="339"/>
                    <a:pt x="700" y="339"/>
                  </a:cubicBezTo>
                  <a:cubicBezTo>
                    <a:pt x="701" y="331"/>
                    <a:pt x="701" y="331"/>
                    <a:pt x="701" y="331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0" y="318"/>
                    <a:pt x="680" y="318"/>
                    <a:pt x="680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59" y="304"/>
                    <a:pt x="659" y="304"/>
                    <a:pt x="659" y="30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83"/>
                    <a:pt x="656" y="283"/>
                    <a:pt x="656" y="283"/>
                  </a:cubicBezTo>
                  <a:cubicBezTo>
                    <a:pt x="656" y="276"/>
                    <a:pt x="656" y="276"/>
                    <a:pt x="656" y="276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6"/>
                    <a:pt x="644" y="256"/>
                    <a:pt x="644" y="256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2"/>
                    <a:pt x="663" y="262"/>
                    <a:pt x="663" y="262"/>
                  </a:cubicBezTo>
                  <a:cubicBezTo>
                    <a:pt x="669" y="257"/>
                    <a:pt x="669" y="257"/>
                    <a:pt x="669" y="257"/>
                  </a:cubicBezTo>
                  <a:cubicBezTo>
                    <a:pt x="673" y="251"/>
                    <a:pt x="673" y="251"/>
                    <a:pt x="673" y="251"/>
                  </a:cubicBezTo>
                  <a:cubicBezTo>
                    <a:pt x="673" y="246"/>
                    <a:pt x="673" y="246"/>
                    <a:pt x="673" y="246"/>
                  </a:cubicBezTo>
                  <a:cubicBezTo>
                    <a:pt x="672" y="233"/>
                    <a:pt x="672" y="233"/>
                    <a:pt x="672" y="233"/>
                  </a:cubicBezTo>
                  <a:cubicBezTo>
                    <a:pt x="670" y="228"/>
                    <a:pt x="670" y="228"/>
                    <a:pt x="670" y="228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1"/>
                    <a:pt x="662" y="221"/>
                    <a:pt x="662" y="221"/>
                  </a:cubicBezTo>
                  <a:cubicBezTo>
                    <a:pt x="654" y="211"/>
                    <a:pt x="654" y="211"/>
                    <a:pt x="654" y="211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6" y="185"/>
                    <a:pt x="666" y="185"/>
                    <a:pt x="666" y="185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86" y="159"/>
                    <a:pt x="686" y="159"/>
                    <a:pt x="686" y="159"/>
                  </a:cubicBezTo>
                  <a:cubicBezTo>
                    <a:pt x="686" y="160"/>
                    <a:pt x="686" y="160"/>
                    <a:pt x="686" y="160"/>
                  </a:cubicBezTo>
                  <a:cubicBezTo>
                    <a:pt x="691" y="164"/>
                    <a:pt x="691" y="164"/>
                    <a:pt x="691" y="164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2"/>
                    <a:pt x="696" y="152"/>
                    <a:pt x="696" y="152"/>
                  </a:cubicBezTo>
                  <a:cubicBezTo>
                    <a:pt x="693" y="143"/>
                    <a:pt x="693" y="143"/>
                    <a:pt x="693" y="143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4" y="132"/>
                    <a:pt x="694" y="132"/>
                    <a:pt x="694" y="132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8" y="126"/>
                    <a:pt x="698" y="126"/>
                    <a:pt x="698" y="126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3"/>
                    <a:pt x="701" y="109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700" y="84"/>
                    <a:pt x="700" y="84"/>
                    <a:pt x="700" y="84"/>
                  </a:cubicBezTo>
                  <a:cubicBezTo>
                    <a:pt x="699" y="81"/>
                    <a:pt x="698" y="78"/>
                    <a:pt x="698" y="76"/>
                  </a:cubicBezTo>
                  <a:lnTo>
                    <a:pt x="699" y="65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Freeform 7"/>
            <p:cNvSpPr>
              <a:spLocks/>
            </p:cNvSpPr>
            <p:nvPr/>
          </p:nvSpPr>
          <p:spPr bwMode="auto">
            <a:xfrm>
              <a:off x="2339481" y="3236040"/>
              <a:ext cx="1406028" cy="1190043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1 h 386"/>
                <a:gd name="T4" fmla="*/ 222 w 456"/>
                <a:gd name="T5" fmla="*/ 129 h 386"/>
                <a:gd name="T6" fmla="*/ 196 w 456"/>
                <a:gd name="T7" fmla="*/ 108 h 386"/>
                <a:gd name="T8" fmla="*/ 199 w 456"/>
                <a:gd name="T9" fmla="*/ 79 h 386"/>
                <a:gd name="T10" fmla="*/ 170 w 456"/>
                <a:gd name="T11" fmla="*/ 87 h 386"/>
                <a:gd name="T12" fmla="*/ 148 w 456"/>
                <a:gd name="T13" fmla="*/ 59 h 386"/>
                <a:gd name="T14" fmla="*/ 138 w 456"/>
                <a:gd name="T15" fmla="*/ 25 h 386"/>
                <a:gd name="T16" fmla="*/ 128 w 456"/>
                <a:gd name="T17" fmla="*/ 8 h 386"/>
                <a:gd name="T18" fmla="*/ 105 w 456"/>
                <a:gd name="T19" fmla="*/ 16 h 386"/>
                <a:gd name="T20" fmla="*/ 89 w 456"/>
                <a:gd name="T21" fmla="*/ 32 h 386"/>
                <a:gd name="T22" fmla="*/ 49 w 456"/>
                <a:gd name="T23" fmla="*/ 45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20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7 h 386"/>
                <a:gd name="T38" fmla="*/ 215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4 h 386"/>
                <a:gd name="T50" fmla="*/ 249 w 456"/>
                <a:gd name="T51" fmla="*/ 353 h 386"/>
                <a:gd name="T52" fmla="*/ 261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6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5 h 386"/>
                <a:gd name="T72" fmla="*/ 385 w 456"/>
                <a:gd name="T73" fmla="*/ 308 h 386"/>
                <a:gd name="T74" fmla="*/ 400 w 456"/>
                <a:gd name="T75" fmla="*/ 291 h 386"/>
                <a:gd name="T76" fmla="*/ 423 w 456"/>
                <a:gd name="T77" fmla="*/ 287 h 386"/>
                <a:gd name="T78" fmla="*/ 445 w 456"/>
                <a:gd name="T79" fmla="*/ 278 h 386"/>
                <a:gd name="T80" fmla="*/ 453 w 456"/>
                <a:gd name="T81" fmla="*/ 244 h 386"/>
                <a:gd name="T82" fmla="*/ 412 w 456"/>
                <a:gd name="T83" fmla="*/ 219 h 386"/>
                <a:gd name="T84" fmla="*/ 395 w 456"/>
                <a:gd name="T85" fmla="*/ 246 h 386"/>
                <a:gd name="T86" fmla="*/ 407 w 456"/>
                <a:gd name="T87" fmla="*/ 256 h 386"/>
                <a:gd name="T88" fmla="*/ 405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4 h 386"/>
                <a:gd name="T96" fmla="*/ 356 w 456"/>
                <a:gd name="T97" fmla="*/ 257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5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9"/>
                    <a:pt x="266" y="149"/>
                    <a:pt x="266" y="149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67" y="156"/>
                    <a:pt x="267" y="156"/>
                    <a:pt x="267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7" y="161"/>
                    <a:pt x="257" y="161"/>
                    <a:pt x="257" y="161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31" y="148"/>
                    <a:pt x="231" y="148"/>
                    <a:pt x="231" y="148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6" y="132"/>
                    <a:pt x="224" y="131"/>
                    <a:pt x="223" y="130"/>
                  </a:cubicBezTo>
                  <a:cubicBezTo>
                    <a:pt x="222" y="129"/>
                    <a:pt x="222" y="129"/>
                    <a:pt x="222" y="129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3"/>
                    <a:pt x="210" y="120"/>
                    <a:pt x="208" y="117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207" y="84"/>
                    <a:pt x="207" y="84"/>
                    <a:pt x="207" y="84"/>
                  </a:cubicBezTo>
                  <a:cubicBezTo>
                    <a:pt x="208" y="83"/>
                    <a:pt x="208" y="82"/>
                    <a:pt x="208" y="82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199" y="79"/>
                    <a:pt x="199" y="79"/>
                    <a:pt x="199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68" y="89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2" y="72"/>
                    <a:pt x="150" y="70"/>
                    <a:pt x="149" y="68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5" y="34"/>
                    <a:pt x="81" y="36"/>
                    <a:pt x="77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5" y="42"/>
                    <a:pt x="53" y="44"/>
                    <a:pt x="49" y="45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3" y="63"/>
                    <a:pt x="31" y="66"/>
                    <a:pt x="30" y="67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0" y="76"/>
                    <a:pt x="18" y="77"/>
                    <a:pt x="1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7"/>
                    <a:pt x="109" y="157"/>
                    <a:pt x="109" y="157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7" y="132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5" y="145"/>
                    <a:pt x="145" y="145"/>
                    <a:pt x="145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7"/>
                    <a:pt x="186" y="157"/>
                    <a:pt x="186" y="157"/>
                  </a:cubicBezTo>
                  <a:cubicBezTo>
                    <a:pt x="188" y="158"/>
                    <a:pt x="191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70"/>
                    <a:pt x="202" y="170"/>
                    <a:pt x="202" y="170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5" y="196"/>
                    <a:pt x="245" y="196"/>
                    <a:pt x="245" y="196"/>
                  </a:cubicBezTo>
                  <a:cubicBezTo>
                    <a:pt x="261" y="192"/>
                    <a:pt x="261" y="192"/>
                    <a:pt x="261" y="192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8"/>
                    <a:pt x="280" y="248"/>
                    <a:pt x="280" y="248"/>
                  </a:cubicBezTo>
                  <a:cubicBezTo>
                    <a:pt x="286" y="259"/>
                    <a:pt x="286" y="259"/>
                    <a:pt x="286" y="259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1" y="282"/>
                    <a:pt x="271" y="282"/>
                    <a:pt x="271" y="282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300"/>
                    <a:pt x="264" y="300"/>
                    <a:pt x="264" y="300"/>
                  </a:cubicBezTo>
                  <a:cubicBezTo>
                    <a:pt x="263" y="300"/>
                    <a:pt x="263" y="300"/>
                    <a:pt x="263" y="300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5" y="310"/>
                    <a:pt x="247" y="310"/>
                    <a:pt x="250" y="312"/>
                  </a:cubicBezTo>
                  <a:cubicBezTo>
                    <a:pt x="254" y="313"/>
                    <a:pt x="254" y="316"/>
                    <a:pt x="252" y="322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30"/>
                    <a:pt x="245" y="330"/>
                    <a:pt x="245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25" y="327"/>
                    <a:pt x="225" y="327"/>
                    <a:pt x="225" y="327"/>
                  </a:cubicBezTo>
                  <a:cubicBezTo>
                    <a:pt x="224" y="334"/>
                    <a:pt x="224" y="334"/>
                    <a:pt x="224" y="334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8" y="354"/>
                    <a:pt x="248" y="354"/>
                    <a:pt x="248" y="354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1" y="356"/>
                    <a:pt x="261" y="356"/>
                    <a:pt x="261" y="356"/>
                  </a:cubicBezTo>
                  <a:cubicBezTo>
                    <a:pt x="264" y="356"/>
                    <a:pt x="264" y="356"/>
                    <a:pt x="264" y="356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85" y="320"/>
                    <a:pt x="285" y="320"/>
                    <a:pt x="285" y="320"/>
                  </a:cubicBezTo>
                  <a:cubicBezTo>
                    <a:pt x="285" y="323"/>
                    <a:pt x="285" y="323"/>
                    <a:pt x="285" y="323"/>
                  </a:cubicBezTo>
                  <a:cubicBezTo>
                    <a:pt x="285" y="326"/>
                    <a:pt x="286" y="328"/>
                    <a:pt x="286" y="329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8"/>
                    <a:pt x="290" y="338"/>
                    <a:pt x="290" y="338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1" y="353"/>
                    <a:pt x="321" y="353"/>
                    <a:pt x="321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3"/>
                    <a:pt x="333" y="363"/>
                    <a:pt x="333" y="363"/>
                  </a:cubicBezTo>
                  <a:cubicBezTo>
                    <a:pt x="334" y="364"/>
                    <a:pt x="334" y="364"/>
                    <a:pt x="334" y="364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3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6"/>
                    <a:pt x="364" y="376"/>
                    <a:pt x="364" y="376"/>
                  </a:cubicBezTo>
                  <a:cubicBezTo>
                    <a:pt x="365" y="373"/>
                    <a:pt x="365" y="373"/>
                    <a:pt x="365" y="373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2"/>
                    <a:pt x="366" y="372"/>
                    <a:pt x="366" y="372"/>
                  </a:cubicBezTo>
                  <a:cubicBezTo>
                    <a:pt x="367" y="371"/>
                    <a:pt x="367" y="371"/>
                    <a:pt x="367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2"/>
                    <a:pt x="365" y="362"/>
                    <a:pt x="365" y="362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7" y="350"/>
                    <a:pt x="367" y="350"/>
                    <a:pt x="367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6"/>
                    <a:pt x="374" y="346"/>
                    <a:pt x="374" y="346"/>
                  </a:cubicBezTo>
                  <a:cubicBezTo>
                    <a:pt x="375" y="346"/>
                    <a:pt x="375" y="346"/>
                    <a:pt x="375" y="346"/>
                  </a:cubicBezTo>
                  <a:cubicBezTo>
                    <a:pt x="388" y="346"/>
                    <a:pt x="388" y="346"/>
                    <a:pt x="388" y="346"/>
                  </a:cubicBezTo>
                  <a:cubicBezTo>
                    <a:pt x="390" y="345"/>
                    <a:pt x="390" y="345"/>
                    <a:pt x="390" y="345"/>
                  </a:cubicBezTo>
                  <a:cubicBezTo>
                    <a:pt x="389" y="338"/>
                    <a:pt x="389" y="338"/>
                    <a:pt x="389" y="338"/>
                  </a:cubicBezTo>
                  <a:cubicBezTo>
                    <a:pt x="387" y="332"/>
                    <a:pt x="387" y="332"/>
                    <a:pt x="387" y="332"/>
                  </a:cubicBezTo>
                  <a:cubicBezTo>
                    <a:pt x="383" y="325"/>
                    <a:pt x="383" y="325"/>
                    <a:pt x="383" y="325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96" y="292"/>
                    <a:pt x="396" y="292"/>
                    <a:pt x="396" y="292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1"/>
                    <a:pt x="398" y="291"/>
                    <a:pt x="398" y="291"/>
                  </a:cubicBezTo>
                  <a:cubicBezTo>
                    <a:pt x="400" y="291"/>
                    <a:pt x="400" y="291"/>
                    <a:pt x="400" y="291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3" y="296"/>
                    <a:pt x="413" y="296"/>
                    <a:pt x="413" y="296"/>
                  </a:cubicBezTo>
                  <a:cubicBezTo>
                    <a:pt x="419" y="298"/>
                    <a:pt x="419" y="298"/>
                    <a:pt x="419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1"/>
                    <a:pt x="420" y="289"/>
                    <a:pt x="423" y="287"/>
                  </a:cubicBezTo>
                  <a:cubicBezTo>
                    <a:pt x="430" y="282"/>
                    <a:pt x="430" y="282"/>
                    <a:pt x="430" y="282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4" y="280"/>
                    <a:pt x="437" y="279"/>
                    <a:pt x="438" y="279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9" y="279"/>
                    <a:pt x="449" y="279"/>
                    <a:pt x="449" y="279"/>
                  </a:cubicBezTo>
                  <a:cubicBezTo>
                    <a:pt x="452" y="269"/>
                    <a:pt x="452" y="269"/>
                    <a:pt x="452" y="269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8"/>
                    <a:pt x="452" y="255"/>
                    <a:pt x="453" y="254"/>
                  </a:cubicBezTo>
                  <a:cubicBezTo>
                    <a:pt x="456" y="249"/>
                    <a:pt x="456" y="249"/>
                    <a:pt x="456" y="249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1"/>
                    <a:pt x="448" y="241"/>
                    <a:pt x="448" y="241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1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19" y="228"/>
                    <a:pt x="419" y="228"/>
                    <a:pt x="419" y="228"/>
                  </a:cubicBezTo>
                  <a:cubicBezTo>
                    <a:pt x="412" y="219"/>
                    <a:pt x="412" y="219"/>
                    <a:pt x="412" y="219"/>
                  </a:cubicBezTo>
                  <a:cubicBezTo>
                    <a:pt x="405" y="219"/>
                    <a:pt x="405" y="219"/>
                    <a:pt x="405" y="219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9"/>
                    <a:pt x="394" y="239"/>
                    <a:pt x="394" y="239"/>
                  </a:cubicBezTo>
                  <a:cubicBezTo>
                    <a:pt x="395" y="246"/>
                    <a:pt x="395" y="246"/>
                    <a:pt x="395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9"/>
                    <a:pt x="404" y="249"/>
                    <a:pt x="404" y="249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5" y="270"/>
                    <a:pt x="405" y="270"/>
                    <a:pt x="405" y="270"/>
                  </a:cubicBezTo>
                  <a:cubicBezTo>
                    <a:pt x="403" y="272"/>
                    <a:pt x="402" y="272"/>
                    <a:pt x="400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8" y="274"/>
                    <a:pt x="398" y="274"/>
                    <a:pt x="398" y="274"/>
                  </a:cubicBezTo>
                  <a:cubicBezTo>
                    <a:pt x="395" y="273"/>
                    <a:pt x="395" y="273"/>
                    <a:pt x="395" y="273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89" y="277"/>
                    <a:pt x="389" y="277"/>
                    <a:pt x="389" y="277"/>
                  </a:cubicBezTo>
                  <a:cubicBezTo>
                    <a:pt x="391" y="288"/>
                    <a:pt x="391" y="288"/>
                    <a:pt x="391" y="288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3" y="290"/>
                    <a:pt x="383" y="290"/>
                    <a:pt x="383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0" y="277"/>
                    <a:pt x="370" y="277"/>
                    <a:pt x="370" y="277"/>
                  </a:cubicBezTo>
                  <a:cubicBezTo>
                    <a:pt x="369" y="276"/>
                    <a:pt x="367" y="275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57" y="270"/>
                    <a:pt x="357" y="270"/>
                    <a:pt x="357" y="270"/>
                  </a:cubicBezTo>
                  <a:cubicBezTo>
                    <a:pt x="356" y="270"/>
                    <a:pt x="356" y="270"/>
                    <a:pt x="356" y="270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5" y="257"/>
                    <a:pt x="355" y="257"/>
                    <a:pt x="355" y="257"/>
                  </a:cubicBezTo>
                  <a:cubicBezTo>
                    <a:pt x="356" y="257"/>
                    <a:pt x="356" y="257"/>
                    <a:pt x="356" y="257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4"/>
                    <a:pt x="358" y="254"/>
                    <a:pt x="358" y="254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5"/>
                    <a:pt x="319" y="202"/>
                  </a:cubicBezTo>
                  <a:cubicBezTo>
                    <a:pt x="312" y="202"/>
                    <a:pt x="312" y="202"/>
                    <a:pt x="312" y="202"/>
                  </a:cubicBezTo>
                  <a:cubicBezTo>
                    <a:pt x="310" y="201"/>
                    <a:pt x="307" y="199"/>
                    <a:pt x="305" y="196"/>
                  </a:cubicBezTo>
                  <a:cubicBezTo>
                    <a:pt x="304" y="196"/>
                    <a:pt x="304" y="196"/>
                    <a:pt x="304" y="196"/>
                  </a:cubicBezTo>
                  <a:cubicBezTo>
                    <a:pt x="302" y="194"/>
                    <a:pt x="301" y="192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6"/>
                    <a:pt x="318" y="156"/>
                    <a:pt x="318" y="156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3"/>
                    <a:pt x="320" y="130"/>
                    <a:pt x="320" y="128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1" y="128"/>
                    <a:pt x="311" y="128"/>
                    <a:pt x="311" y="128"/>
                  </a:cubicBezTo>
                  <a:cubicBezTo>
                    <a:pt x="310" y="128"/>
                    <a:pt x="307" y="132"/>
                    <a:pt x="303" y="137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5" y="144"/>
                    <a:pt x="295" y="144"/>
                    <a:pt x="295" y="144"/>
                  </a:cubicBezTo>
                  <a:cubicBezTo>
                    <a:pt x="290" y="145"/>
                    <a:pt x="286" y="146"/>
                    <a:pt x="284" y="145"/>
                  </a:cubicBezTo>
                  <a:lnTo>
                    <a:pt x="271" y="14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5" name="Freeform 8"/>
            <p:cNvSpPr>
              <a:spLocks/>
            </p:cNvSpPr>
            <p:nvPr/>
          </p:nvSpPr>
          <p:spPr bwMode="auto">
            <a:xfrm>
              <a:off x="3338342" y="3649259"/>
              <a:ext cx="280722" cy="471298"/>
            </a:xfrm>
            <a:custGeom>
              <a:avLst/>
              <a:gdLst>
                <a:gd name="T0" fmla="*/ 46 w 91"/>
                <a:gd name="T1" fmla="*/ 30 h 153"/>
                <a:gd name="T2" fmla="*/ 46 w 91"/>
                <a:gd name="T3" fmla="*/ 43 h 153"/>
                <a:gd name="T4" fmla="*/ 41 w 91"/>
                <a:gd name="T5" fmla="*/ 55 h 153"/>
                <a:gd name="T6" fmla="*/ 37 w 91"/>
                <a:gd name="T7" fmla="*/ 62 h 153"/>
                <a:gd name="T8" fmla="*/ 37 w 91"/>
                <a:gd name="T9" fmla="*/ 62 h 153"/>
                <a:gd name="T10" fmla="*/ 21 w 91"/>
                <a:gd name="T11" fmla="*/ 65 h 153"/>
                <a:gd name="T12" fmla="*/ 6 w 91"/>
                <a:gd name="T13" fmla="*/ 68 h 153"/>
                <a:gd name="T14" fmla="*/ 4 w 91"/>
                <a:gd name="T15" fmla="*/ 70 h 153"/>
                <a:gd name="T16" fmla="*/ 19 w 91"/>
                <a:gd name="T17" fmla="*/ 72 h 153"/>
                <a:gd name="T18" fmla="*/ 20 w 91"/>
                <a:gd name="T19" fmla="*/ 72 h 153"/>
                <a:gd name="T20" fmla="*/ 24 w 91"/>
                <a:gd name="T21" fmla="*/ 82 h 153"/>
                <a:gd name="T22" fmla="*/ 30 w 91"/>
                <a:gd name="T23" fmla="*/ 93 h 153"/>
                <a:gd name="T24" fmla="*/ 35 w 91"/>
                <a:gd name="T25" fmla="*/ 108 h 153"/>
                <a:gd name="T26" fmla="*/ 35 w 91"/>
                <a:gd name="T27" fmla="*/ 108 h 153"/>
                <a:gd name="T28" fmla="*/ 38 w 91"/>
                <a:gd name="T29" fmla="*/ 116 h 153"/>
                <a:gd name="T30" fmla="*/ 35 w 91"/>
                <a:gd name="T31" fmla="*/ 125 h 153"/>
                <a:gd name="T32" fmla="*/ 36 w 91"/>
                <a:gd name="T33" fmla="*/ 132 h 153"/>
                <a:gd name="T34" fmla="*/ 50 w 91"/>
                <a:gd name="T35" fmla="*/ 141 h 153"/>
                <a:gd name="T36" fmla="*/ 58 w 91"/>
                <a:gd name="T37" fmla="*/ 152 h 153"/>
                <a:gd name="T38" fmla="*/ 62 w 91"/>
                <a:gd name="T39" fmla="*/ 153 h 153"/>
                <a:gd name="T40" fmla="*/ 61 w 91"/>
                <a:gd name="T41" fmla="*/ 139 h 153"/>
                <a:gd name="T42" fmla="*/ 70 w 91"/>
                <a:gd name="T43" fmla="*/ 135 h 153"/>
                <a:gd name="T44" fmla="*/ 71 w 91"/>
                <a:gd name="T45" fmla="*/ 134 h 153"/>
                <a:gd name="T46" fmla="*/ 71 w 91"/>
                <a:gd name="T47" fmla="*/ 135 h 153"/>
                <a:gd name="T48" fmla="*/ 78 w 91"/>
                <a:gd name="T49" fmla="*/ 134 h 153"/>
                <a:gd name="T50" fmla="*/ 79 w 91"/>
                <a:gd name="T51" fmla="*/ 123 h 153"/>
                <a:gd name="T52" fmla="*/ 73 w 91"/>
                <a:gd name="T53" fmla="*/ 116 h 153"/>
                <a:gd name="T54" fmla="*/ 69 w 91"/>
                <a:gd name="T55" fmla="*/ 116 h 153"/>
                <a:gd name="T56" fmla="*/ 66 w 91"/>
                <a:gd name="T57" fmla="*/ 105 h 153"/>
                <a:gd name="T58" fmla="*/ 67 w 91"/>
                <a:gd name="T59" fmla="*/ 84 h 153"/>
                <a:gd name="T60" fmla="*/ 82 w 91"/>
                <a:gd name="T61" fmla="*/ 80 h 153"/>
                <a:gd name="T62" fmla="*/ 91 w 91"/>
                <a:gd name="T63" fmla="*/ 54 h 153"/>
                <a:gd name="T64" fmla="*/ 84 w 91"/>
                <a:gd name="T65" fmla="*/ 48 h 153"/>
                <a:gd name="T66" fmla="*/ 83 w 91"/>
                <a:gd name="T67" fmla="*/ 48 h 153"/>
                <a:gd name="T68" fmla="*/ 76 w 91"/>
                <a:gd name="T69" fmla="*/ 49 h 153"/>
                <a:gd name="T70" fmla="*/ 71 w 91"/>
                <a:gd name="T71" fmla="*/ 43 h 153"/>
                <a:gd name="T72" fmla="*/ 71 w 91"/>
                <a:gd name="T73" fmla="*/ 42 h 153"/>
                <a:gd name="T74" fmla="*/ 73 w 91"/>
                <a:gd name="T75" fmla="*/ 26 h 153"/>
                <a:gd name="T76" fmla="*/ 76 w 91"/>
                <a:gd name="T77" fmla="*/ 19 h 153"/>
                <a:gd name="T78" fmla="*/ 78 w 91"/>
                <a:gd name="T79" fmla="*/ 10 h 153"/>
                <a:gd name="T80" fmla="*/ 64 w 91"/>
                <a:gd name="T8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1" h="153">
                  <a:moveTo>
                    <a:pt x="53" y="1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2" y="58"/>
                    <a:pt x="41" y="60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3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6" y="138"/>
                    <a:pt x="49" y="139"/>
                    <a:pt x="50" y="141"/>
                  </a:cubicBezTo>
                  <a:cubicBezTo>
                    <a:pt x="53" y="147"/>
                    <a:pt x="53" y="147"/>
                    <a:pt x="53" y="147"/>
                  </a:cubicBezTo>
                  <a:cubicBezTo>
                    <a:pt x="56" y="148"/>
                    <a:pt x="57" y="150"/>
                    <a:pt x="58" y="152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7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9" y="123"/>
                    <a:pt x="79" y="123"/>
                    <a:pt x="79" y="123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0" y="52"/>
                    <a:pt x="89" y="50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1"/>
                    <a:pt x="76" y="19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3" y="1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Freeform 9"/>
            <p:cNvSpPr>
              <a:spLocks/>
            </p:cNvSpPr>
            <p:nvPr/>
          </p:nvSpPr>
          <p:spPr bwMode="auto">
            <a:xfrm>
              <a:off x="653337" y="2415655"/>
              <a:ext cx="2009824" cy="1523400"/>
            </a:xfrm>
            <a:custGeom>
              <a:avLst/>
              <a:gdLst>
                <a:gd name="T0" fmla="*/ 652 w 652"/>
                <a:gd name="T1" fmla="*/ 265 h 494"/>
                <a:gd name="T2" fmla="*/ 629 w 652"/>
                <a:gd name="T3" fmla="*/ 206 h 494"/>
                <a:gd name="T4" fmla="*/ 611 w 652"/>
                <a:gd name="T5" fmla="*/ 204 h 494"/>
                <a:gd name="T6" fmla="*/ 583 w 652"/>
                <a:gd name="T7" fmla="*/ 178 h 494"/>
                <a:gd name="T8" fmla="*/ 520 w 652"/>
                <a:gd name="T9" fmla="*/ 166 h 494"/>
                <a:gd name="T10" fmla="*/ 524 w 652"/>
                <a:gd name="T11" fmla="*/ 90 h 494"/>
                <a:gd name="T12" fmla="*/ 491 w 652"/>
                <a:gd name="T13" fmla="*/ 48 h 494"/>
                <a:gd name="T14" fmla="*/ 469 w 652"/>
                <a:gd name="T15" fmla="*/ 25 h 494"/>
                <a:gd name="T16" fmla="*/ 435 w 652"/>
                <a:gd name="T17" fmla="*/ 20 h 494"/>
                <a:gd name="T18" fmla="*/ 401 w 652"/>
                <a:gd name="T19" fmla="*/ 62 h 494"/>
                <a:gd name="T20" fmla="*/ 308 w 652"/>
                <a:gd name="T21" fmla="*/ 112 h 494"/>
                <a:gd name="T22" fmla="*/ 308 w 652"/>
                <a:gd name="T23" fmla="*/ 114 h 494"/>
                <a:gd name="T24" fmla="*/ 257 w 652"/>
                <a:gd name="T25" fmla="*/ 110 h 494"/>
                <a:gd name="T26" fmla="*/ 241 w 652"/>
                <a:gd name="T27" fmla="*/ 118 h 494"/>
                <a:gd name="T28" fmla="*/ 244 w 652"/>
                <a:gd name="T29" fmla="*/ 168 h 494"/>
                <a:gd name="T30" fmla="*/ 236 w 652"/>
                <a:gd name="T31" fmla="*/ 195 h 494"/>
                <a:gd name="T32" fmla="*/ 232 w 652"/>
                <a:gd name="T33" fmla="*/ 195 h 494"/>
                <a:gd name="T34" fmla="*/ 206 w 652"/>
                <a:gd name="T35" fmla="*/ 222 h 494"/>
                <a:gd name="T36" fmla="*/ 176 w 652"/>
                <a:gd name="T37" fmla="*/ 224 h 494"/>
                <a:gd name="T38" fmla="*/ 164 w 652"/>
                <a:gd name="T39" fmla="*/ 234 h 494"/>
                <a:gd name="T40" fmla="*/ 92 w 652"/>
                <a:gd name="T41" fmla="*/ 253 h 494"/>
                <a:gd name="T42" fmla="*/ 63 w 652"/>
                <a:gd name="T43" fmla="*/ 239 h 494"/>
                <a:gd name="T44" fmla="*/ 52 w 652"/>
                <a:gd name="T45" fmla="*/ 248 h 494"/>
                <a:gd name="T46" fmla="*/ 18 w 652"/>
                <a:gd name="T47" fmla="*/ 248 h 494"/>
                <a:gd name="T48" fmla="*/ 4 w 652"/>
                <a:gd name="T49" fmla="*/ 284 h 494"/>
                <a:gd name="T50" fmla="*/ 26 w 652"/>
                <a:gd name="T51" fmla="*/ 303 h 494"/>
                <a:gd name="T52" fmla="*/ 28 w 652"/>
                <a:gd name="T53" fmla="*/ 326 h 494"/>
                <a:gd name="T54" fmla="*/ 14 w 652"/>
                <a:gd name="T55" fmla="*/ 368 h 494"/>
                <a:gd name="T56" fmla="*/ 34 w 652"/>
                <a:gd name="T57" fmla="*/ 380 h 494"/>
                <a:gd name="T58" fmla="*/ 60 w 652"/>
                <a:gd name="T59" fmla="*/ 417 h 494"/>
                <a:gd name="T60" fmla="*/ 64 w 652"/>
                <a:gd name="T61" fmla="*/ 434 h 494"/>
                <a:gd name="T62" fmla="*/ 88 w 652"/>
                <a:gd name="T63" fmla="*/ 477 h 494"/>
                <a:gd name="T64" fmla="*/ 106 w 652"/>
                <a:gd name="T65" fmla="*/ 490 h 494"/>
                <a:gd name="T66" fmla="*/ 130 w 652"/>
                <a:gd name="T67" fmla="*/ 492 h 494"/>
                <a:gd name="T68" fmla="*/ 145 w 652"/>
                <a:gd name="T69" fmla="*/ 466 h 494"/>
                <a:gd name="T70" fmla="*/ 158 w 652"/>
                <a:gd name="T71" fmla="*/ 464 h 494"/>
                <a:gd name="T72" fmla="*/ 217 w 652"/>
                <a:gd name="T73" fmla="*/ 467 h 494"/>
                <a:gd name="T74" fmla="*/ 236 w 652"/>
                <a:gd name="T75" fmla="*/ 474 h 494"/>
                <a:gd name="T76" fmla="*/ 251 w 652"/>
                <a:gd name="T77" fmla="*/ 480 h 494"/>
                <a:gd name="T78" fmla="*/ 284 w 652"/>
                <a:gd name="T79" fmla="*/ 480 h 494"/>
                <a:gd name="T80" fmla="*/ 338 w 652"/>
                <a:gd name="T81" fmla="*/ 470 h 494"/>
                <a:gd name="T82" fmla="*/ 389 w 652"/>
                <a:gd name="T83" fmla="*/ 464 h 494"/>
                <a:gd name="T84" fmla="*/ 428 w 652"/>
                <a:gd name="T85" fmla="*/ 483 h 494"/>
                <a:gd name="T86" fmla="*/ 446 w 652"/>
                <a:gd name="T87" fmla="*/ 484 h 494"/>
                <a:gd name="T88" fmla="*/ 472 w 652"/>
                <a:gd name="T89" fmla="*/ 491 h 494"/>
                <a:gd name="T90" fmla="*/ 470 w 652"/>
                <a:gd name="T91" fmla="*/ 470 h 494"/>
                <a:gd name="T92" fmla="*/ 476 w 652"/>
                <a:gd name="T93" fmla="*/ 461 h 494"/>
                <a:gd name="T94" fmla="*/ 482 w 652"/>
                <a:gd name="T95" fmla="*/ 456 h 494"/>
                <a:gd name="T96" fmla="*/ 475 w 652"/>
                <a:gd name="T97" fmla="*/ 442 h 494"/>
                <a:gd name="T98" fmla="*/ 461 w 652"/>
                <a:gd name="T99" fmla="*/ 429 h 494"/>
                <a:gd name="T100" fmla="*/ 462 w 652"/>
                <a:gd name="T101" fmla="*/ 420 h 494"/>
                <a:gd name="T102" fmla="*/ 472 w 652"/>
                <a:gd name="T103" fmla="*/ 398 h 494"/>
                <a:gd name="T104" fmla="*/ 502 w 652"/>
                <a:gd name="T105" fmla="*/ 397 h 494"/>
                <a:gd name="T106" fmla="*/ 528 w 652"/>
                <a:gd name="T107" fmla="*/ 390 h 494"/>
                <a:gd name="T108" fmla="*/ 544 w 652"/>
                <a:gd name="T109" fmla="*/ 375 h 494"/>
                <a:gd name="T110" fmla="*/ 544 w 652"/>
                <a:gd name="T111" fmla="*/ 368 h 494"/>
                <a:gd name="T112" fmla="*/ 543 w 652"/>
                <a:gd name="T113" fmla="*/ 352 h 494"/>
                <a:gd name="T114" fmla="*/ 563 w 652"/>
                <a:gd name="T115" fmla="*/ 339 h 494"/>
                <a:gd name="T116" fmla="*/ 585 w 652"/>
                <a:gd name="T117" fmla="*/ 314 h 494"/>
                <a:gd name="T118" fmla="*/ 602 w 652"/>
                <a:gd name="T119" fmla="*/ 302 h 494"/>
                <a:gd name="T120" fmla="*/ 634 w 652"/>
                <a:gd name="T121" fmla="*/ 294 h 494"/>
                <a:gd name="T122" fmla="*/ 642 w 652"/>
                <a:gd name="T123" fmla="*/ 293 h 494"/>
                <a:gd name="T124" fmla="*/ 649 w 652"/>
                <a:gd name="T125" fmla="*/ 27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2" h="494">
                  <a:moveTo>
                    <a:pt x="651" y="266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7"/>
                    <a:pt x="604" y="191"/>
                    <a:pt x="596" y="184"/>
                  </a:cubicBezTo>
                  <a:cubicBezTo>
                    <a:pt x="591" y="181"/>
                    <a:pt x="587" y="178"/>
                    <a:pt x="583" y="178"/>
                  </a:cubicBezTo>
                  <a:cubicBezTo>
                    <a:pt x="580" y="176"/>
                    <a:pt x="578" y="175"/>
                    <a:pt x="576" y="173"/>
                  </a:cubicBezTo>
                  <a:cubicBezTo>
                    <a:pt x="570" y="170"/>
                    <a:pt x="552" y="167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4" y="157"/>
                    <a:pt x="513" y="154"/>
                    <a:pt x="513" y="150"/>
                  </a:cubicBezTo>
                  <a:cubicBezTo>
                    <a:pt x="513" y="146"/>
                    <a:pt x="518" y="131"/>
                    <a:pt x="529" y="108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1"/>
                  </a:cubicBezTo>
                  <a:cubicBezTo>
                    <a:pt x="496" y="50"/>
                    <a:pt x="493" y="49"/>
                    <a:pt x="491" y="48"/>
                  </a:cubicBezTo>
                  <a:cubicBezTo>
                    <a:pt x="486" y="46"/>
                    <a:pt x="483" y="42"/>
                    <a:pt x="482" y="38"/>
                  </a:cubicBezTo>
                  <a:cubicBezTo>
                    <a:pt x="479" y="32"/>
                    <a:pt x="475" y="28"/>
                    <a:pt x="470" y="26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0" y="16"/>
                    <a:pt x="438" y="20"/>
                    <a:pt x="435" y="20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15" y="26"/>
                    <a:pt x="410" y="30"/>
                    <a:pt x="408" y="33"/>
                  </a:cubicBezTo>
                  <a:cubicBezTo>
                    <a:pt x="407" y="35"/>
                    <a:pt x="406" y="40"/>
                    <a:pt x="405" y="46"/>
                  </a:cubicBezTo>
                  <a:cubicBezTo>
                    <a:pt x="404" y="53"/>
                    <a:pt x="402" y="58"/>
                    <a:pt x="401" y="62"/>
                  </a:cubicBezTo>
                  <a:cubicBezTo>
                    <a:pt x="398" y="67"/>
                    <a:pt x="395" y="71"/>
                    <a:pt x="389" y="73"/>
                  </a:cubicBezTo>
                  <a:cubicBezTo>
                    <a:pt x="379" y="77"/>
                    <a:pt x="361" y="70"/>
                    <a:pt x="337" y="53"/>
                  </a:cubicBezTo>
                  <a:cubicBezTo>
                    <a:pt x="304" y="95"/>
                    <a:pt x="304" y="95"/>
                    <a:pt x="304" y="95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3"/>
                    <a:pt x="309" y="113"/>
                    <a:pt x="309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4"/>
                    <a:pt x="308" y="114"/>
                    <a:pt x="308" y="114"/>
                  </a:cubicBezTo>
                  <a:cubicBezTo>
                    <a:pt x="306" y="116"/>
                    <a:pt x="304" y="118"/>
                    <a:pt x="301" y="118"/>
                  </a:cubicBezTo>
                  <a:cubicBezTo>
                    <a:pt x="298" y="119"/>
                    <a:pt x="295" y="118"/>
                    <a:pt x="291" y="115"/>
                  </a:cubicBezTo>
                  <a:cubicBezTo>
                    <a:pt x="288" y="113"/>
                    <a:pt x="279" y="111"/>
                    <a:pt x="264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41" y="118"/>
                    <a:pt x="241" y="118"/>
                    <a:pt x="241" y="118"/>
                  </a:cubicBezTo>
                  <a:cubicBezTo>
                    <a:pt x="245" y="123"/>
                    <a:pt x="247" y="126"/>
                    <a:pt x="246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36" y="195"/>
                    <a:pt x="236" y="195"/>
                    <a:pt x="236" y="195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0" y="192"/>
                    <a:pt x="230" y="191"/>
                    <a:pt x="228" y="191"/>
                  </a:cubicBezTo>
                  <a:cubicBezTo>
                    <a:pt x="228" y="192"/>
                    <a:pt x="226" y="193"/>
                    <a:pt x="226" y="197"/>
                  </a:cubicBezTo>
                  <a:cubicBezTo>
                    <a:pt x="224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4" y="234"/>
                    <a:pt x="164" y="234"/>
                    <a:pt x="164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2" y="235"/>
                    <a:pt x="128" y="236"/>
                    <a:pt x="124" y="236"/>
                  </a:cubicBezTo>
                  <a:cubicBezTo>
                    <a:pt x="120" y="234"/>
                    <a:pt x="113" y="236"/>
                    <a:pt x="103" y="240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92" y="254"/>
                    <a:pt x="92" y="254"/>
                    <a:pt x="92" y="254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6"/>
                    <a:pt x="61" y="246"/>
                    <a:pt x="61" y="246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2"/>
                    <a:pt x="33" y="241"/>
                  </a:cubicBezTo>
                  <a:cubicBezTo>
                    <a:pt x="29" y="240"/>
                    <a:pt x="25" y="243"/>
                    <a:pt x="18" y="248"/>
                  </a:cubicBezTo>
                  <a:cubicBezTo>
                    <a:pt x="12" y="254"/>
                    <a:pt x="7" y="259"/>
                    <a:pt x="4" y="264"/>
                  </a:cubicBezTo>
                  <a:cubicBezTo>
                    <a:pt x="6" y="265"/>
                    <a:pt x="6" y="266"/>
                    <a:pt x="6" y="269"/>
                  </a:cubicBezTo>
                  <a:cubicBezTo>
                    <a:pt x="7" y="272"/>
                    <a:pt x="8" y="274"/>
                    <a:pt x="8" y="277"/>
                  </a:cubicBezTo>
                  <a:cubicBezTo>
                    <a:pt x="7" y="280"/>
                    <a:pt x="6" y="282"/>
                    <a:pt x="4" y="284"/>
                  </a:cubicBezTo>
                  <a:cubicBezTo>
                    <a:pt x="2" y="285"/>
                    <a:pt x="1" y="289"/>
                    <a:pt x="0" y="295"/>
                  </a:cubicBezTo>
                  <a:cubicBezTo>
                    <a:pt x="6" y="300"/>
                    <a:pt x="6" y="300"/>
                    <a:pt x="6" y="300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6" y="303"/>
                    <a:pt x="26" y="303"/>
                    <a:pt x="26" y="303"/>
                  </a:cubicBezTo>
                  <a:cubicBezTo>
                    <a:pt x="26" y="304"/>
                    <a:pt x="26" y="304"/>
                    <a:pt x="26" y="304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8" y="326"/>
                    <a:pt x="28" y="326"/>
                    <a:pt x="28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0" y="356"/>
                    <a:pt x="20" y="356"/>
                    <a:pt x="20" y="356"/>
                  </a:cubicBezTo>
                  <a:cubicBezTo>
                    <a:pt x="11" y="356"/>
                    <a:pt x="5" y="357"/>
                    <a:pt x="3" y="358"/>
                  </a:cubicBezTo>
                  <a:cubicBezTo>
                    <a:pt x="3" y="360"/>
                    <a:pt x="7" y="364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8"/>
                    <a:pt x="21" y="368"/>
                    <a:pt x="21" y="368"/>
                  </a:cubicBezTo>
                  <a:cubicBezTo>
                    <a:pt x="34" y="380"/>
                    <a:pt x="34" y="380"/>
                    <a:pt x="34" y="380"/>
                  </a:cubicBezTo>
                  <a:cubicBezTo>
                    <a:pt x="40" y="385"/>
                    <a:pt x="39" y="392"/>
                    <a:pt x="32" y="404"/>
                  </a:cubicBezTo>
                  <a:cubicBezTo>
                    <a:pt x="34" y="416"/>
                    <a:pt x="34" y="416"/>
                    <a:pt x="34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7"/>
                    <a:pt x="50" y="427"/>
                    <a:pt x="50" y="427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4"/>
                    <a:pt x="85" y="444"/>
                    <a:pt x="85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8" y="477"/>
                    <a:pt x="88" y="477"/>
                    <a:pt x="88" y="477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4"/>
                    <a:pt x="128" y="494"/>
                    <a:pt x="128" y="494"/>
                  </a:cubicBezTo>
                  <a:cubicBezTo>
                    <a:pt x="130" y="494"/>
                    <a:pt x="130" y="494"/>
                    <a:pt x="130" y="494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2" y="488"/>
                    <a:pt x="134" y="485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80"/>
                    <a:pt x="135" y="476"/>
                    <a:pt x="138" y="474"/>
                  </a:cubicBezTo>
                  <a:cubicBezTo>
                    <a:pt x="142" y="472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6" y="463"/>
                    <a:pt x="150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0" y="473"/>
                    <a:pt x="190" y="473"/>
                    <a:pt x="190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3"/>
                    <a:pt x="230" y="466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8"/>
                    <a:pt x="234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3"/>
                    <a:pt x="276" y="483"/>
                    <a:pt x="276" y="483"/>
                  </a:cubicBezTo>
                  <a:cubicBezTo>
                    <a:pt x="284" y="480"/>
                    <a:pt x="284" y="480"/>
                    <a:pt x="284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3"/>
                    <a:pt x="334" y="472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8"/>
                    <a:pt x="368" y="468"/>
                    <a:pt x="368" y="468"/>
                  </a:cubicBezTo>
                  <a:cubicBezTo>
                    <a:pt x="371" y="466"/>
                    <a:pt x="374" y="464"/>
                    <a:pt x="376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9"/>
                    <a:pt x="395" y="469"/>
                    <a:pt x="395" y="469"/>
                  </a:cubicBezTo>
                  <a:cubicBezTo>
                    <a:pt x="412" y="472"/>
                    <a:pt x="412" y="472"/>
                    <a:pt x="412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8" y="483"/>
                    <a:pt x="428" y="483"/>
                    <a:pt x="428" y="483"/>
                  </a:cubicBezTo>
                  <a:cubicBezTo>
                    <a:pt x="429" y="484"/>
                    <a:pt x="429" y="484"/>
                    <a:pt x="429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2" y="491"/>
                    <a:pt x="472" y="491"/>
                    <a:pt x="472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0" y="469"/>
                    <a:pt x="470" y="469"/>
                    <a:pt x="470" y="469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8" y="446"/>
                    <a:pt x="478" y="446"/>
                    <a:pt x="478" y="446"/>
                  </a:cubicBezTo>
                  <a:cubicBezTo>
                    <a:pt x="478" y="445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30"/>
                    <a:pt x="461" y="430"/>
                    <a:pt x="461" y="430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7"/>
                    <a:pt x="460" y="427"/>
                    <a:pt x="460" y="427"/>
                  </a:cubicBezTo>
                  <a:cubicBezTo>
                    <a:pt x="462" y="420"/>
                    <a:pt x="462" y="420"/>
                    <a:pt x="462" y="420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3"/>
                    <a:pt x="521" y="393"/>
                    <a:pt x="521" y="393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7"/>
                    <a:pt x="545" y="387"/>
                    <a:pt x="545" y="387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1"/>
                    <a:pt x="547" y="381"/>
                    <a:pt x="547" y="381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59"/>
                    <a:pt x="544" y="359"/>
                    <a:pt x="544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7" y="344"/>
                    <a:pt x="547" y="344"/>
                    <a:pt x="547" y="344"/>
                  </a:cubicBezTo>
                  <a:cubicBezTo>
                    <a:pt x="548" y="340"/>
                    <a:pt x="550" y="338"/>
                    <a:pt x="553" y="338"/>
                  </a:cubicBezTo>
                  <a:cubicBezTo>
                    <a:pt x="563" y="339"/>
                    <a:pt x="563" y="339"/>
                    <a:pt x="563" y="339"/>
                  </a:cubicBezTo>
                  <a:cubicBezTo>
                    <a:pt x="565" y="339"/>
                    <a:pt x="567" y="338"/>
                    <a:pt x="569" y="336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8"/>
                    <a:pt x="593" y="308"/>
                    <a:pt x="593" y="308"/>
                  </a:cubicBezTo>
                  <a:cubicBezTo>
                    <a:pt x="594" y="307"/>
                    <a:pt x="594" y="307"/>
                    <a:pt x="594" y="307"/>
                  </a:cubicBezTo>
                  <a:cubicBezTo>
                    <a:pt x="597" y="306"/>
                    <a:pt x="599" y="305"/>
                    <a:pt x="600" y="304"/>
                  </a:cubicBezTo>
                  <a:cubicBezTo>
                    <a:pt x="602" y="302"/>
                    <a:pt x="602" y="302"/>
                    <a:pt x="602" y="302"/>
                  </a:cubicBezTo>
                  <a:cubicBezTo>
                    <a:pt x="605" y="298"/>
                    <a:pt x="608" y="297"/>
                    <a:pt x="609" y="297"/>
                  </a:cubicBezTo>
                  <a:cubicBezTo>
                    <a:pt x="623" y="300"/>
                    <a:pt x="623" y="300"/>
                    <a:pt x="623" y="300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1"/>
                    <a:pt x="648" y="291"/>
                    <a:pt x="648" y="291"/>
                  </a:cubicBezTo>
                  <a:cubicBezTo>
                    <a:pt x="648" y="282"/>
                    <a:pt x="648" y="282"/>
                    <a:pt x="648" y="282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7" name="Freeform 10"/>
            <p:cNvSpPr>
              <a:spLocks/>
            </p:cNvSpPr>
            <p:nvPr/>
          </p:nvSpPr>
          <p:spPr bwMode="auto">
            <a:xfrm>
              <a:off x="1954095" y="3608722"/>
              <a:ext cx="1251753" cy="900246"/>
            </a:xfrm>
            <a:custGeom>
              <a:avLst/>
              <a:gdLst>
                <a:gd name="T0" fmla="*/ 242 w 406"/>
                <a:gd name="T1" fmla="*/ 29 h 292"/>
                <a:gd name="T2" fmla="*/ 229 w 406"/>
                <a:gd name="T3" fmla="*/ 42 h 292"/>
                <a:gd name="T4" fmla="*/ 191 w 406"/>
                <a:gd name="T5" fmla="*/ 15 h 292"/>
                <a:gd name="T6" fmla="*/ 179 w 406"/>
                <a:gd name="T7" fmla="*/ 10 h 292"/>
                <a:gd name="T8" fmla="*/ 144 w 406"/>
                <a:gd name="T9" fmla="*/ 2 h 292"/>
                <a:gd name="T10" fmla="*/ 115 w 406"/>
                <a:gd name="T11" fmla="*/ 6 h 292"/>
                <a:gd name="T12" fmla="*/ 99 w 406"/>
                <a:gd name="T13" fmla="*/ 10 h 292"/>
                <a:gd name="T14" fmla="*/ 72 w 406"/>
                <a:gd name="T15" fmla="*/ 14 h 292"/>
                <a:gd name="T16" fmla="*/ 42 w 406"/>
                <a:gd name="T17" fmla="*/ 21 h 292"/>
                <a:gd name="T18" fmla="*/ 50 w 406"/>
                <a:gd name="T19" fmla="*/ 45 h 292"/>
                <a:gd name="T20" fmla="*/ 63 w 406"/>
                <a:gd name="T21" fmla="*/ 65 h 292"/>
                <a:gd name="T22" fmla="*/ 53 w 406"/>
                <a:gd name="T23" fmla="*/ 90 h 292"/>
                <a:gd name="T24" fmla="*/ 56 w 406"/>
                <a:gd name="T25" fmla="*/ 103 h 292"/>
                <a:gd name="T26" fmla="*/ 30 w 406"/>
                <a:gd name="T27" fmla="*/ 105 h 292"/>
                <a:gd name="T28" fmla="*/ 10 w 406"/>
                <a:gd name="T29" fmla="*/ 121 h 292"/>
                <a:gd name="T30" fmla="*/ 2 w 406"/>
                <a:gd name="T31" fmla="*/ 137 h 292"/>
                <a:gd name="T32" fmla="*/ 6 w 406"/>
                <a:gd name="T33" fmla="*/ 169 h 292"/>
                <a:gd name="T34" fmla="*/ 9 w 406"/>
                <a:gd name="T35" fmla="*/ 197 h 292"/>
                <a:gd name="T36" fmla="*/ 39 w 406"/>
                <a:gd name="T37" fmla="*/ 209 h 292"/>
                <a:gd name="T38" fmla="*/ 51 w 406"/>
                <a:gd name="T39" fmla="*/ 218 h 292"/>
                <a:gd name="T40" fmla="*/ 64 w 406"/>
                <a:gd name="T41" fmla="*/ 229 h 292"/>
                <a:gd name="T42" fmla="*/ 94 w 406"/>
                <a:gd name="T43" fmla="*/ 242 h 292"/>
                <a:gd name="T44" fmla="*/ 136 w 406"/>
                <a:gd name="T45" fmla="*/ 251 h 292"/>
                <a:gd name="T46" fmla="*/ 159 w 406"/>
                <a:gd name="T47" fmla="*/ 256 h 292"/>
                <a:gd name="T48" fmla="*/ 171 w 406"/>
                <a:gd name="T49" fmla="*/ 269 h 292"/>
                <a:gd name="T50" fmla="*/ 175 w 406"/>
                <a:gd name="T51" fmla="*/ 278 h 292"/>
                <a:gd name="T52" fmla="*/ 184 w 406"/>
                <a:gd name="T53" fmla="*/ 289 h 292"/>
                <a:gd name="T54" fmla="*/ 196 w 406"/>
                <a:gd name="T55" fmla="*/ 285 h 292"/>
                <a:gd name="T56" fmla="*/ 211 w 406"/>
                <a:gd name="T57" fmla="*/ 280 h 292"/>
                <a:gd name="T58" fmla="*/ 223 w 406"/>
                <a:gd name="T59" fmla="*/ 277 h 292"/>
                <a:gd name="T60" fmla="*/ 227 w 406"/>
                <a:gd name="T61" fmla="*/ 261 h 292"/>
                <a:gd name="T62" fmla="*/ 243 w 406"/>
                <a:gd name="T63" fmla="*/ 235 h 292"/>
                <a:gd name="T64" fmla="*/ 240 w 406"/>
                <a:gd name="T65" fmla="*/ 211 h 292"/>
                <a:gd name="T66" fmla="*/ 247 w 406"/>
                <a:gd name="T67" fmla="*/ 203 h 292"/>
                <a:gd name="T68" fmla="*/ 279 w 406"/>
                <a:gd name="T69" fmla="*/ 214 h 292"/>
                <a:gd name="T70" fmla="*/ 285 w 406"/>
                <a:gd name="T71" fmla="*/ 231 h 292"/>
                <a:gd name="T72" fmla="*/ 300 w 406"/>
                <a:gd name="T73" fmla="*/ 249 h 292"/>
                <a:gd name="T74" fmla="*/ 326 w 406"/>
                <a:gd name="T75" fmla="*/ 259 h 292"/>
                <a:gd name="T76" fmla="*/ 333 w 406"/>
                <a:gd name="T77" fmla="*/ 261 h 292"/>
                <a:gd name="T78" fmla="*/ 351 w 406"/>
                <a:gd name="T79" fmla="*/ 254 h 292"/>
                <a:gd name="T80" fmla="*/ 362 w 406"/>
                <a:gd name="T81" fmla="*/ 237 h 292"/>
                <a:gd name="T82" fmla="*/ 347 w 406"/>
                <a:gd name="T83" fmla="*/ 229 h 292"/>
                <a:gd name="T84" fmla="*/ 368 w 406"/>
                <a:gd name="T85" fmla="*/ 204 h 292"/>
                <a:gd name="T86" fmla="*/ 376 w 406"/>
                <a:gd name="T87" fmla="*/ 175 h 292"/>
                <a:gd name="T88" fmla="*/ 403 w 406"/>
                <a:gd name="T89" fmla="*/ 145 h 292"/>
                <a:gd name="T90" fmla="*/ 401 w 406"/>
                <a:gd name="T91" fmla="*/ 128 h 292"/>
                <a:gd name="T92" fmla="*/ 383 w 406"/>
                <a:gd name="T93" fmla="*/ 85 h 292"/>
                <a:gd name="T94" fmla="*/ 369 w 406"/>
                <a:gd name="T95" fmla="*/ 80 h 292"/>
                <a:gd name="T96" fmla="*/ 337 w 406"/>
                <a:gd name="T97" fmla="*/ 50 h 292"/>
                <a:gd name="T98" fmla="*/ 329 w 406"/>
                <a:gd name="T99" fmla="*/ 53 h 292"/>
                <a:gd name="T100" fmla="*/ 308 w 406"/>
                <a:gd name="T101" fmla="*/ 39 h 292"/>
                <a:gd name="T102" fmla="*/ 282 w 406"/>
                <a:gd name="T103" fmla="*/ 26 h 292"/>
                <a:gd name="T104" fmla="*/ 273 w 406"/>
                <a:gd name="T105" fmla="*/ 27 h 292"/>
                <a:gd name="T106" fmla="*/ 243 w 406"/>
                <a:gd name="T107" fmla="*/ 1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2">
                  <a:moveTo>
                    <a:pt x="243" y="15"/>
                  </a:moveTo>
                  <a:cubicBezTo>
                    <a:pt x="239" y="18"/>
                    <a:pt x="239" y="18"/>
                    <a:pt x="239" y="18"/>
                  </a:cubicBezTo>
                  <a:cubicBezTo>
                    <a:pt x="239" y="20"/>
                    <a:pt x="240" y="23"/>
                    <a:pt x="241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1" y="42"/>
                    <a:pt x="231" y="42"/>
                    <a:pt x="231" y="42"/>
                  </a:cubicBezTo>
                  <a:cubicBezTo>
                    <a:pt x="230" y="42"/>
                    <a:pt x="230" y="42"/>
                    <a:pt x="230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19" y="37"/>
                    <a:pt x="219" y="37"/>
                    <a:pt x="219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9" y="19"/>
                    <a:pt x="199" y="19"/>
                    <a:pt x="199" y="19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63" y="3"/>
                    <a:pt x="163" y="3"/>
                    <a:pt x="163" y="3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2" y="5"/>
                    <a:pt x="119" y="5"/>
                    <a:pt x="115" y="6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9" y="55"/>
                    <a:pt x="61" y="57"/>
                    <a:pt x="61" y="59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6" y="105"/>
                    <a:pt x="55" y="106"/>
                    <a:pt x="54" y="107"/>
                  </a:cubicBezTo>
                  <a:cubicBezTo>
                    <a:pt x="51" y="109"/>
                    <a:pt x="47" y="109"/>
                    <a:pt x="41" y="107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0" y="124"/>
                    <a:pt x="8" y="125"/>
                    <a:pt x="5" y="126"/>
                  </a:cubicBezTo>
                  <a:cubicBezTo>
                    <a:pt x="4" y="126"/>
                    <a:pt x="3" y="128"/>
                    <a:pt x="4" y="131"/>
                  </a:cubicBezTo>
                  <a:cubicBezTo>
                    <a:pt x="4" y="131"/>
                    <a:pt x="4" y="131"/>
                    <a:pt x="4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5" y="139"/>
                    <a:pt x="7" y="141"/>
                    <a:pt x="8" y="143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8"/>
                    <a:pt x="9" y="159"/>
                    <a:pt x="8" y="161"/>
                  </a:cubicBezTo>
                  <a:cubicBezTo>
                    <a:pt x="6" y="169"/>
                    <a:pt x="6" y="169"/>
                    <a:pt x="6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6" y="193"/>
                    <a:pt x="6" y="193"/>
                    <a:pt x="6" y="193"/>
                  </a:cubicBezTo>
                  <a:cubicBezTo>
                    <a:pt x="8" y="195"/>
                    <a:pt x="9" y="196"/>
                    <a:pt x="9" y="197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21" y="212"/>
                    <a:pt x="21" y="212"/>
                    <a:pt x="21" y="212"/>
                  </a:cubicBezTo>
                  <a:cubicBezTo>
                    <a:pt x="24" y="215"/>
                    <a:pt x="26" y="216"/>
                    <a:pt x="27" y="216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6" y="210"/>
                    <a:pt x="37" y="209"/>
                    <a:pt x="39" y="209"/>
                  </a:cubicBezTo>
                  <a:cubicBezTo>
                    <a:pt x="41" y="209"/>
                    <a:pt x="43" y="210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51" y="218"/>
                    <a:pt x="51" y="218"/>
                    <a:pt x="51" y="218"/>
                  </a:cubicBezTo>
                  <a:cubicBezTo>
                    <a:pt x="53" y="223"/>
                    <a:pt x="53" y="223"/>
                    <a:pt x="53" y="223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56" y="225"/>
                    <a:pt x="56" y="225"/>
                    <a:pt x="56" y="225"/>
                  </a:cubicBezTo>
                  <a:cubicBezTo>
                    <a:pt x="61" y="229"/>
                    <a:pt x="61" y="229"/>
                    <a:pt x="61" y="229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66" y="230"/>
                    <a:pt x="67" y="231"/>
                    <a:pt x="68" y="233"/>
                  </a:cubicBezTo>
                  <a:cubicBezTo>
                    <a:pt x="69" y="234"/>
                    <a:pt x="74" y="235"/>
                    <a:pt x="81" y="237"/>
                  </a:cubicBezTo>
                  <a:cubicBezTo>
                    <a:pt x="82" y="237"/>
                    <a:pt x="82" y="237"/>
                    <a:pt x="82" y="237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18" y="250"/>
                    <a:pt x="118" y="250"/>
                    <a:pt x="118" y="250"/>
                  </a:cubicBezTo>
                  <a:cubicBezTo>
                    <a:pt x="136" y="251"/>
                    <a:pt x="136" y="251"/>
                    <a:pt x="136" y="251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3" y="248"/>
                    <a:pt x="153" y="248"/>
                    <a:pt x="153" y="248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7"/>
                    <a:pt x="159" y="257"/>
                    <a:pt x="159" y="257"/>
                  </a:cubicBezTo>
                  <a:cubicBezTo>
                    <a:pt x="163" y="263"/>
                    <a:pt x="163" y="263"/>
                    <a:pt x="163" y="263"/>
                  </a:cubicBezTo>
                  <a:cubicBezTo>
                    <a:pt x="166" y="267"/>
                    <a:pt x="166" y="267"/>
                    <a:pt x="166" y="267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2" y="269"/>
                    <a:pt x="172" y="269"/>
                    <a:pt x="172" y="269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8" y="287"/>
                    <a:pt x="178" y="287"/>
                    <a:pt x="178" y="287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94" y="291"/>
                    <a:pt x="194" y="291"/>
                    <a:pt x="194" y="291"/>
                  </a:cubicBezTo>
                  <a:cubicBezTo>
                    <a:pt x="196" y="285"/>
                    <a:pt x="196" y="285"/>
                    <a:pt x="196" y="285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203" y="277"/>
                    <a:pt x="203" y="277"/>
                    <a:pt x="203" y="277"/>
                  </a:cubicBezTo>
                  <a:cubicBezTo>
                    <a:pt x="211" y="279"/>
                    <a:pt x="211" y="279"/>
                    <a:pt x="211" y="279"/>
                  </a:cubicBezTo>
                  <a:cubicBezTo>
                    <a:pt x="211" y="280"/>
                    <a:pt x="211" y="280"/>
                    <a:pt x="211" y="280"/>
                  </a:cubicBezTo>
                  <a:cubicBezTo>
                    <a:pt x="214" y="288"/>
                    <a:pt x="214" y="288"/>
                    <a:pt x="214" y="288"/>
                  </a:cubicBezTo>
                  <a:cubicBezTo>
                    <a:pt x="222" y="285"/>
                    <a:pt x="222" y="285"/>
                    <a:pt x="222" y="285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6"/>
                    <a:pt x="223" y="276"/>
                    <a:pt x="223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33" y="249"/>
                    <a:pt x="233" y="249"/>
                    <a:pt x="233" y="249"/>
                  </a:cubicBezTo>
                  <a:cubicBezTo>
                    <a:pt x="239" y="246"/>
                    <a:pt x="239" y="246"/>
                    <a:pt x="239" y="246"/>
                  </a:cubicBezTo>
                  <a:cubicBezTo>
                    <a:pt x="237" y="235"/>
                    <a:pt x="237" y="235"/>
                    <a:pt x="237" y="235"/>
                  </a:cubicBezTo>
                  <a:cubicBezTo>
                    <a:pt x="243" y="235"/>
                    <a:pt x="243" y="235"/>
                    <a:pt x="243" y="235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8"/>
                    <a:pt x="239" y="218"/>
                    <a:pt x="239" y="218"/>
                  </a:cubicBezTo>
                  <a:cubicBezTo>
                    <a:pt x="240" y="211"/>
                    <a:pt x="240" y="211"/>
                    <a:pt x="240" y="211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1" y="209"/>
                    <a:pt x="241" y="209"/>
                    <a:pt x="241" y="209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67" y="207"/>
                    <a:pt x="267" y="207"/>
                    <a:pt x="267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21"/>
                    <a:pt x="279" y="221"/>
                    <a:pt x="279" y="221"/>
                  </a:cubicBezTo>
                  <a:cubicBezTo>
                    <a:pt x="280" y="227"/>
                    <a:pt x="280" y="227"/>
                    <a:pt x="280" y="227"/>
                  </a:cubicBezTo>
                  <a:cubicBezTo>
                    <a:pt x="281" y="229"/>
                    <a:pt x="283" y="231"/>
                    <a:pt x="284" y="231"/>
                  </a:cubicBezTo>
                  <a:cubicBezTo>
                    <a:pt x="285" y="231"/>
                    <a:pt x="285" y="231"/>
                    <a:pt x="285" y="231"/>
                  </a:cubicBezTo>
                  <a:cubicBezTo>
                    <a:pt x="289" y="232"/>
                    <a:pt x="291" y="233"/>
                    <a:pt x="291" y="236"/>
                  </a:cubicBezTo>
                  <a:cubicBezTo>
                    <a:pt x="292" y="238"/>
                    <a:pt x="293" y="241"/>
                    <a:pt x="296" y="244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2" y="254"/>
                    <a:pt x="302" y="254"/>
                    <a:pt x="302" y="254"/>
                  </a:cubicBezTo>
                  <a:cubicBezTo>
                    <a:pt x="306" y="253"/>
                    <a:pt x="306" y="253"/>
                    <a:pt x="306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7" y="257"/>
                    <a:pt x="317" y="257"/>
                    <a:pt x="317" y="257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60"/>
                    <a:pt x="326" y="260"/>
                    <a:pt x="326" y="260"/>
                  </a:cubicBezTo>
                  <a:cubicBezTo>
                    <a:pt x="331" y="268"/>
                    <a:pt x="331" y="268"/>
                    <a:pt x="331" y="268"/>
                  </a:cubicBezTo>
                  <a:cubicBezTo>
                    <a:pt x="333" y="269"/>
                    <a:pt x="333" y="269"/>
                    <a:pt x="333" y="269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0"/>
                    <a:pt x="333" y="260"/>
                    <a:pt x="333" y="260"/>
                  </a:cubicBezTo>
                  <a:cubicBezTo>
                    <a:pt x="351" y="259"/>
                    <a:pt x="351" y="259"/>
                    <a:pt x="351" y="259"/>
                  </a:cubicBezTo>
                  <a:cubicBezTo>
                    <a:pt x="351" y="258"/>
                    <a:pt x="351" y="258"/>
                    <a:pt x="351" y="258"/>
                  </a:cubicBezTo>
                  <a:cubicBezTo>
                    <a:pt x="352" y="257"/>
                    <a:pt x="352" y="255"/>
                    <a:pt x="351" y="254"/>
                  </a:cubicBezTo>
                  <a:cubicBezTo>
                    <a:pt x="350" y="252"/>
                    <a:pt x="349" y="250"/>
                    <a:pt x="349" y="247"/>
                  </a:cubicBezTo>
                  <a:cubicBezTo>
                    <a:pt x="348" y="244"/>
                    <a:pt x="349" y="241"/>
                    <a:pt x="350" y="241"/>
                  </a:cubicBezTo>
                  <a:cubicBezTo>
                    <a:pt x="351" y="239"/>
                    <a:pt x="352" y="239"/>
                    <a:pt x="354" y="239"/>
                  </a:cubicBezTo>
                  <a:cubicBezTo>
                    <a:pt x="361" y="242"/>
                    <a:pt x="361" y="242"/>
                    <a:pt x="361" y="242"/>
                  </a:cubicBezTo>
                  <a:cubicBezTo>
                    <a:pt x="362" y="237"/>
                    <a:pt x="362" y="237"/>
                    <a:pt x="362" y="237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5" y="213"/>
                    <a:pt x="345" y="213"/>
                    <a:pt x="345" y="213"/>
                  </a:cubicBezTo>
                  <a:cubicBezTo>
                    <a:pt x="346" y="203"/>
                    <a:pt x="346" y="203"/>
                    <a:pt x="346" y="203"/>
                  </a:cubicBezTo>
                  <a:cubicBezTo>
                    <a:pt x="346" y="202"/>
                    <a:pt x="346" y="202"/>
                    <a:pt x="346" y="202"/>
                  </a:cubicBezTo>
                  <a:cubicBezTo>
                    <a:pt x="346" y="201"/>
                    <a:pt x="346" y="201"/>
                    <a:pt x="346" y="201"/>
                  </a:cubicBezTo>
                  <a:cubicBezTo>
                    <a:pt x="368" y="204"/>
                    <a:pt x="368" y="204"/>
                    <a:pt x="368" y="204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4" y="197"/>
                    <a:pt x="374" y="195"/>
                    <a:pt x="373" y="195"/>
                  </a:cubicBezTo>
                  <a:cubicBezTo>
                    <a:pt x="368" y="193"/>
                    <a:pt x="365" y="190"/>
                    <a:pt x="365" y="188"/>
                  </a:cubicBezTo>
                  <a:cubicBezTo>
                    <a:pt x="365" y="187"/>
                    <a:pt x="365" y="185"/>
                    <a:pt x="367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5"/>
                    <a:pt x="386" y="175"/>
                    <a:pt x="386" y="175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92" y="157"/>
                    <a:pt x="392" y="157"/>
                    <a:pt x="392" y="157"/>
                  </a:cubicBezTo>
                  <a:cubicBezTo>
                    <a:pt x="399" y="156"/>
                    <a:pt x="399" y="156"/>
                    <a:pt x="399" y="156"/>
                  </a:cubicBezTo>
                  <a:cubicBezTo>
                    <a:pt x="401" y="150"/>
                    <a:pt x="402" y="147"/>
                    <a:pt x="403" y="145"/>
                  </a:cubicBezTo>
                  <a:cubicBezTo>
                    <a:pt x="406" y="139"/>
                    <a:pt x="406" y="139"/>
                    <a:pt x="406" y="13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5" y="100"/>
                    <a:pt x="395" y="100"/>
                    <a:pt x="395" y="100"/>
                  </a:cubicBezTo>
                  <a:cubicBezTo>
                    <a:pt x="390" y="92"/>
                    <a:pt x="390" y="92"/>
                    <a:pt x="390" y="92"/>
                  </a:cubicBezTo>
                  <a:cubicBezTo>
                    <a:pt x="383" y="85"/>
                    <a:pt x="383" y="85"/>
                    <a:pt x="383" y="85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76"/>
                    <a:pt x="382" y="76"/>
                    <a:pt x="382" y="76"/>
                  </a:cubicBezTo>
                  <a:cubicBezTo>
                    <a:pt x="369" y="80"/>
                    <a:pt x="369" y="80"/>
                    <a:pt x="369" y="80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3"/>
                    <a:pt x="362" y="73"/>
                    <a:pt x="362" y="73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0" y="52"/>
                    <a:pt x="330" y="52"/>
                    <a:pt x="330" y="52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6" y="38"/>
                    <a:pt x="303" y="35"/>
                    <a:pt x="299" y="31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2" y="26"/>
                    <a:pt x="282" y="26"/>
                    <a:pt x="282" y="26"/>
                  </a:cubicBezTo>
                  <a:cubicBezTo>
                    <a:pt x="281" y="27"/>
                    <a:pt x="281" y="27"/>
                    <a:pt x="281" y="27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3" y="27"/>
                    <a:pt x="273" y="27"/>
                    <a:pt x="273" y="27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58" y="25"/>
                    <a:pt x="251" y="20"/>
                    <a:pt x="243" y="1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8" name="Freeform 11"/>
            <p:cNvSpPr>
              <a:spLocks/>
            </p:cNvSpPr>
            <p:nvPr/>
          </p:nvSpPr>
          <p:spPr bwMode="auto">
            <a:xfrm>
              <a:off x="2675863" y="4237928"/>
              <a:ext cx="1081747" cy="952882"/>
            </a:xfrm>
            <a:custGeom>
              <a:avLst/>
              <a:gdLst>
                <a:gd name="T0" fmla="*/ 10 w 351"/>
                <a:gd name="T1" fmla="*/ 14 h 309"/>
                <a:gd name="T2" fmla="*/ 8 w 351"/>
                <a:gd name="T3" fmla="*/ 35 h 309"/>
                <a:gd name="T4" fmla="*/ 4 w 351"/>
                <a:gd name="T5" fmla="*/ 57 h 309"/>
                <a:gd name="T6" fmla="*/ 19 w 351"/>
                <a:gd name="T7" fmla="*/ 69 h 309"/>
                <a:gd name="T8" fmla="*/ 35 w 351"/>
                <a:gd name="T9" fmla="*/ 97 h 309"/>
                <a:gd name="T10" fmla="*/ 37 w 351"/>
                <a:gd name="T11" fmla="*/ 123 h 309"/>
                <a:gd name="T12" fmla="*/ 45 w 351"/>
                <a:gd name="T13" fmla="*/ 143 h 309"/>
                <a:gd name="T14" fmla="*/ 50 w 351"/>
                <a:gd name="T15" fmla="*/ 175 h 309"/>
                <a:gd name="T16" fmla="*/ 47 w 351"/>
                <a:gd name="T17" fmla="*/ 219 h 309"/>
                <a:gd name="T18" fmla="*/ 55 w 351"/>
                <a:gd name="T19" fmla="*/ 231 h 309"/>
                <a:gd name="T20" fmla="*/ 62 w 351"/>
                <a:gd name="T21" fmla="*/ 213 h 309"/>
                <a:gd name="T22" fmla="*/ 78 w 351"/>
                <a:gd name="T23" fmla="*/ 221 h 309"/>
                <a:gd name="T24" fmla="*/ 85 w 351"/>
                <a:gd name="T25" fmla="*/ 237 h 309"/>
                <a:gd name="T26" fmla="*/ 102 w 351"/>
                <a:gd name="T27" fmla="*/ 239 h 309"/>
                <a:gd name="T28" fmla="*/ 119 w 351"/>
                <a:gd name="T29" fmla="*/ 279 h 309"/>
                <a:gd name="T30" fmla="*/ 122 w 351"/>
                <a:gd name="T31" fmla="*/ 299 h 309"/>
                <a:gd name="T32" fmla="*/ 131 w 351"/>
                <a:gd name="T33" fmla="*/ 308 h 309"/>
                <a:gd name="T34" fmla="*/ 153 w 351"/>
                <a:gd name="T35" fmla="*/ 293 h 309"/>
                <a:gd name="T36" fmla="*/ 164 w 351"/>
                <a:gd name="T37" fmla="*/ 268 h 309"/>
                <a:gd name="T38" fmla="*/ 173 w 351"/>
                <a:gd name="T39" fmla="*/ 255 h 309"/>
                <a:gd name="T40" fmla="*/ 186 w 351"/>
                <a:gd name="T41" fmla="*/ 235 h 309"/>
                <a:gd name="T42" fmla="*/ 195 w 351"/>
                <a:gd name="T43" fmla="*/ 219 h 309"/>
                <a:gd name="T44" fmla="*/ 220 w 351"/>
                <a:gd name="T45" fmla="*/ 226 h 309"/>
                <a:gd name="T46" fmla="*/ 229 w 351"/>
                <a:gd name="T47" fmla="*/ 236 h 309"/>
                <a:gd name="T48" fmla="*/ 240 w 351"/>
                <a:gd name="T49" fmla="*/ 233 h 309"/>
                <a:gd name="T50" fmla="*/ 255 w 351"/>
                <a:gd name="T51" fmla="*/ 249 h 309"/>
                <a:gd name="T52" fmla="*/ 275 w 351"/>
                <a:gd name="T53" fmla="*/ 233 h 309"/>
                <a:gd name="T54" fmla="*/ 264 w 351"/>
                <a:gd name="T55" fmla="*/ 229 h 309"/>
                <a:gd name="T56" fmla="*/ 259 w 351"/>
                <a:gd name="T57" fmla="*/ 211 h 309"/>
                <a:gd name="T58" fmla="*/ 275 w 351"/>
                <a:gd name="T59" fmla="*/ 210 h 309"/>
                <a:gd name="T60" fmla="*/ 258 w 351"/>
                <a:gd name="T61" fmla="*/ 187 h 309"/>
                <a:gd name="T62" fmla="*/ 254 w 351"/>
                <a:gd name="T63" fmla="*/ 163 h 309"/>
                <a:gd name="T64" fmla="*/ 303 w 351"/>
                <a:gd name="T65" fmla="*/ 143 h 309"/>
                <a:gd name="T66" fmla="*/ 327 w 351"/>
                <a:gd name="T67" fmla="*/ 121 h 309"/>
                <a:gd name="T68" fmla="*/ 332 w 351"/>
                <a:gd name="T69" fmla="*/ 112 h 309"/>
                <a:gd name="T70" fmla="*/ 343 w 351"/>
                <a:gd name="T71" fmla="*/ 86 h 309"/>
                <a:gd name="T72" fmla="*/ 325 w 351"/>
                <a:gd name="T73" fmla="*/ 79 h 309"/>
                <a:gd name="T74" fmla="*/ 315 w 351"/>
                <a:gd name="T75" fmla="*/ 69 h 309"/>
                <a:gd name="T76" fmla="*/ 304 w 351"/>
                <a:gd name="T77" fmla="*/ 73 h 309"/>
                <a:gd name="T78" fmla="*/ 298 w 351"/>
                <a:gd name="T79" fmla="*/ 63 h 309"/>
                <a:gd name="T80" fmla="*/ 287 w 351"/>
                <a:gd name="T81" fmla="*/ 62 h 309"/>
                <a:gd name="T82" fmla="*/ 262 w 351"/>
                <a:gd name="T83" fmla="*/ 58 h 309"/>
                <a:gd name="T84" fmla="*/ 252 w 351"/>
                <a:gd name="T85" fmla="*/ 60 h 309"/>
                <a:gd name="T86" fmla="*/ 219 w 351"/>
                <a:gd name="T87" fmla="*/ 56 h 309"/>
                <a:gd name="T88" fmla="*/ 217 w 351"/>
                <a:gd name="T89" fmla="*/ 39 h 309"/>
                <a:gd name="T90" fmla="*/ 180 w 351"/>
                <a:gd name="T91" fmla="*/ 17 h 309"/>
                <a:gd name="T92" fmla="*/ 163 w 351"/>
                <a:gd name="T93" fmla="*/ 6 h 309"/>
                <a:gd name="T94" fmla="*/ 160 w 351"/>
                <a:gd name="T95" fmla="*/ 31 h 309"/>
                <a:gd name="T96" fmla="*/ 140 w 351"/>
                <a:gd name="T97" fmla="*/ 33 h 309"/>
                <a:gd name="T98" fmla="*/ 130 w 351"/>
                <a:gd name="T99" fmla="*/ 42 h 309"/>
                <a:gd name="T100" fmla="*/ 122 w 351"/>
                <a:gd name="T101" fmla="*/ 55 h 309"/>
                <a:gd name="T102" fmla="*/ 94 w 351"/>
                <a:gd name="T103" fmla="*/ 68 h 309"/>
                <a:gd name="T104" fmla="*/ 77 w 351"/>
                <a:gd name="T105" fmla="*/ 51 h 309"/>
                <a:gd name="T106" fmla="*/ 62 w 351"/>
                <a:gd name="T107" fmla="*/ 47 h 309"/>
                <a:gd name="T108" fmla="*/ 49 w 351"/>
                <a:gd name="T109" fmla="*/ 31 h 309"/>
                <a:gd name="T110" fmla="*/ 34 w 351"/>
                <a:gd name="T111" fmla="*/ 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9">
                  <a:moveTo>
                    <a:pt x="32" y="8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4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6" y="110"/>
                    <a:pt x="37" y="115"/>
                    <a:pt x="37" y="123"/>
                  </a:cubicBezTo>
                  <a:cubicBezTo>
                    <a:pt x="40" y="128"/>
                    <a:pt x="42" y="131"/>
                    <a:pt x="42" y="134"/>
                  </a:cubicBezTo>
                  <a:cubicBezTo>
                    <a:pt x="42" y="135"/>
                    <a:pt x="43" y="139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4"/>
                    <a:pt x="44" y="158"/>
                  </a:cubicBezTo>
                  <a:cubicBezTo>
                    <a:pt x="43" y="161"/>
                    <a:pt x="45" y="166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4" y="192"/>
                    <a:pt x="45" y="195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14"/>
                    <a:pt x="42" y="216"/>
                    <a:pt x="44" y="217"/>
                  </a:cubicBezTo>
                  <a:cubicBezTo>
                    <a:pt x="47" y="219"/>
                    <a:pt x="47" y="219"/>
                    <a:pt x="47" y="219"/>
                  </a:cubicBezTo>
                  <a:cubicBezTo>
                    <a:pt x="50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2"/>
                    <a:pt x="53" y="232"/>
                    <a:pt x="53" y="232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30"/>
                    <a:pt x="57" y="228"/>
                    <a:pt x="58" y="226"/>
                  </a:cubicBezTo>
                  <a:cubicBezTo>
                    <a:pt x="58" y="225"/>
                    <a:pt x="58" y="225"/>
                    <a:pt x="58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0" y="223"/>
                    <a:pt x="61" y="222"/>
                    <a:pt x="62" y="221"/>
                  </a:cubicBezTo>
                  <a:cubicBezTo>
                    <a:pt x="63" y="218"/>
                    <a:pt x="63" y="216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70" y="209"/>
                    <a:pt x="73" y="209"/>
                    <a:pt x="74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4" y="237"/>
                    <a:pt x="84" y="237"/>
                    <a:pt x="84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6" y="233"/>
                    <a:pt x="96" y="233"/>
                    <a:pt x="96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2" y="299"/>
                    <a:pt x="122" y="299"/>
                    <a:pt x="122" y="299"/>
                  </a:cubicBezTo>
                  <a:cubicBezTo>
                    <a:pt x="125" y="295"/>
                    <a:pt x="128" y="293"/>
                    <a:pt x="129" y="294"/>
                  </a:cubicBezTo>
                  <a:cubicBezTo>
                    <a:pt x="131" y="294"/>
                    <a:pt x="131" y="295"/>
                    <a:pt x="131" y="297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9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6" y="295"/>
                    <a:pt x="149" y="293"/>
                    <a:pt x="152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9"/>
                    <a:pt x="168" y="289"/>
                    <a:pt x="168" y="289"/>
                  </a:cubicBezTo>
                  <a:cubicBezTo>
                    <a:pt x="167" y="280"/>
                    <a:pt x="167" y="280"/>
                    <a:pt x="167" y="280"/>
                  </a:cubicBezTo>
                  <a:cubicBezTo>
                    <a:pt x="164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6" y="235"/>
                    <a:pt x="186" y="235"/>
                    <a:pt x="186" y="235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0" y="225"/>
                    <a:pt x="220" y="225"/>
                    <a:pt x="220" y="225"/>
                  </a:cubicBezTo>
                  <a:cubicBezTo>
                    <a:pt x="220" y="226"/>
                    <a:pt x="220" y="226"/>
                    <a:pt x="220" y="226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0" y="237"/>
                    <a:pt x="220" y="237"/>
                    <a:pt x="220" y="237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8" y="23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8"/>
                    <a:pt x="249" y="248"/>
                    <a:pt x="249" y="248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7"/>
                    <a:pt x="278" y="237"/>
                    <a:pt x="278" y="237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6" y="208"/>
                    <a:pt x="266" y="208"/>
                    <a:pt x="266" y="208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4" y="173"/>
                    <a:pt x="254" y="173"/>
                    <a:pt x="254" y="173"/>
                  </a:cubicBezTo>
                  <a:cubicBezTo>
                    <a:pt x="254" y="163"/>
                    <a:pt x="254" y="163"/>
                    <a:pt x="254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0" y="157"/>
                    <a:pt x="270" y="157"/>
                    <a:pt x="270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2" y="139"/>
                    <a:pt x="312" y="139"/>
                    <a:pt x="312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3"/>
                    <a:pt x="332" y="113"/>
                    <a:pt x="332" y="113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6" y="108"/>
                    <a:pt x="336" y="108"/>
                    <a:pt x="336" y="108"/>
                  </a:cubicBezTo>
                  <a:cubicBezTo>
                    <a:pt x="341" y="100"/>
                    <a:pt x="341" y="100"/>
                    <a:pt x="341" y="100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80"/>
                    <a:pt x="351" y="80"/>
                    <a:pt x="351" y="80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9"/>
                    <a:pt x="325" y="79"/>
                    <a:pt x="325" y="79"/>
                  </a:cubicBezTo>
                  <a:cubicBezTo>
                    <a:pt x="319" y="74"/>
                    <a:pt x="319" y="74"/>
                    <a:pt x="319" y="74"/>
                  </a:cubicBezTo>
                  <a:cubicBezTo>
                    <a:pt x="318" y="74"/>
                    <a:pt x="318" y="74"/>
                    <a:pt x="318" y="74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4" y="70"/>
                    <a:pt x="314" y="70"/>
                    <a:pt x="314" y="70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6" y="73"/>
                    <a:pt x="306" y="73"/>
                    <a:pt x="306" y="73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2"/>
                    <a:pt x="302" y="70"/>
                  </a:cubicBezTo>
                  <a:cubicBezTo>
                    <a:pt x="302" y="68"/>
                    <a:pt x="301" y="66"/>
                    <a:pt x="298" y="64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8"/>
                    <a:pt x="296" y="58"/>
                    <a:pt x="296" y="58"/>
                  </a:cubicBezTo>
                  <a:cubicBezTo>
                    <a:pt x="294" y="58"/>
                    <a:pt x="294" y="58"/>
                    <a:pt x="294" y="58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2" y="60"/>
                    <a:pt x="252" y="60"/>
                    <a:pt x="252" y="60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2" y="61"/>
                    <a:pt x="232" y="61"/>
                    <a:pt x="232" y="61"/>
                  </a:cubicBezTo>
                  <a:cubicBezTo>
                    <a:pt x="226" y="60"/>
                    <a:pt x="226" y="60"/>
                    <a:pt x="226" y="60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0" y="44"/>
                    <a:pt x="220" y="44"/>
                    <a:pt x="220" y="44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6" y="39"/>
                    <a:pt x="216" y="39"/>
                    <a:pt x="216" y="39"/>
                  </a:cubicBezTo>
                  <a:cubicBezTo>
                    <a:pt x="208" y="30"/>
                    <a:pt x="208" y="30"/>
                    <a:pt x="208" y="30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1"/>
                    <a:pt x="169" y="1"/>
                    <a:pt x="169" y="1"/>
                  </a:cubicBezTo>
                  <a:cubicBezTo>
                    <a:pt x="163" y="6"/>
                    <a:pt x="163" y="6"/>
                    <a:pt x="163" y="6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4"/>
                    <a:pt x="156" y="35"/>
                    <a:pt x="152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40"/>
                    <a:pt x="119" y="40"/>
                    <a:pt x="119" y="40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2" y="51"/>
                    <a:pt x="123" y="53"/>
                    <a:pt x="122" y="55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9" y="60"/>
                    <a:pt x="116" y="60"/>
                    <a:pt x="110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6" y="39"/>
                    <a:pt x="54" y="35"/>
                    <a:pt x="53" y="33"/>
                  </a:cubicBezTo>
                  <a:cubicBezTo>
                    <a:pt x="53" y="33"/>
                    <a:pt x="52" y="32"/>
                    <a:pt x="50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30"/>
                    <a:pt x="44" y="27"/>
                    <a:pt x="43" y="24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lnTo>
                    <a:pt x="32" y="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C00000"/>
                </a:solidFill>
                <a:latin typeface="+mn-lt"/>
                <a:ea typeface="+mn-ea"/>
              </a:endParaRPr>
            </a:p>
          </p:txBody>
        </p:sp>
        <p:sp>
          <p:nvSpPr>
            <p:cNvPr id="89" name="Freeform 12"/>
            <p:cNvSpPr>
              <a:spLocks/>
            </p:cNvSpPr>
            <p:nvPr/>
          </p:nvSpPr>
          <p:spPr bwMode="auto">
            <a:xfrm>
              <a:off x="875373" y="3855566"/>
              <a:ext cx="1939037" cy="1177943"/>
            </a:xfrm>
            <a:custGeom>
              <a:avLst/>
              <a:gdLst>
                <a:gd name="T0" fmla="*/ 66 w 629"/>
                <a:gd name="T1" fmla="*/ 17 h 382"/>
                <a:gd name="T2" fmla="*/ 34 w 629"/>
                <a:gd name="T3" fmla="*/ 29 h 382"/>
                <a:gd name="T4" fmla="*/ 21 w 629"/>
                <a:gd name="T5" fmla="*/ 53 h 382"/>
                <a:gd name="T6" fmla="*/ 10 w 629"/>
                <a:gd name="T7" fmla="*/ 104 h 382"/>
                <a:gd name="T8" fmla="*/ 8 w 629"/>
                <a:gd name="T9" fmla="*/ 119 h 382"/>
                <a:gd name="T10" fmla="*/ 30 w 629"/>
                <a:gd name="T11" fmla="*/ 165 h 382"/>
                <a:gd name="T12" fmla="*/ 64 w 629"/>
                <a:gd name="T13" fmla="*/ 203 h 382"/>
                <a:gd name="T14" fmla="*/ 92 w 629"/>
                <a:gd name="T15" fmla="*/ 195 h 382"/>
                <a:gd name="T16" fmla="*/ 118 w 629"/>
                <a:gd name="T17" fmla="*/ 229 h 382"/>
                <a:gd name="T18" fmla="*/ 145 w 629"/>
                <a:gd name="T19" fmla="*/ 249 h 382"/>
                <a:gd name="T20" fmla="*/ 157 w 629"/>
                <a:gd name="T21" fmla="*/ 270 h 382"/>
                <a:gd name="T22" fmla="*/ 189 w 629"/>
                <a:gd name="T23" fmla="*/ 292 h 382"/>
                <a:gd name="T24" fmla="*/ 204 w 629"/>
                <a:gd name="T25" fmla="*/ 301 h 382"/>
                <a:gd name="T26" fmla="*/ 236 w 629"/>
                <a:gd name="T27" fmla="*/ 313 h 382"/>
                <a:gd name="T28" fmla="*/ 299 w 629"/>
                <a:gd name="T29" fmla="*/ 324 h 382"/>
                <a:gd name="T30" fmla="*/ 297 w 629"/>
                <a:gd name="T31" fmla="*/ 349 h 382"/>
                <a:gd name="T32" fmla="*/ 387 w 629"/>
                <a:gd name="T33" fmla="*/ 339 h 382"/>
                <a:gd name="T34" fmla="*/ 397 w 629"/>
                <a:gd name="T35" fmla="*/ 368 h 382"/>
                <a:gd name="T36" fmla="*/ 479 w 629"/>
                <a:gd name="T37" fmla="*/ 357 h 382"/>
                <a:gd name="T38" fmla="*/ 513 w 629"/>
                <a:gd name="T39" fmla="*/ 339 h 382"/>
                <a:gd name="T40" fmla="*/ 569 w 629"/>
                <a:gd name="T41" fmla="*/ 359 h 382"/>
                <a:gd name="T42" fmla="*/ 570 w 629"/>
                <a:gd name="T43" fmla="*/ 357 h 382"/>
                <a:gd name="T44" fmla="*/ 596 w 629"/>
                <a:gd name="T45" fmla="*/ 348 h 382"/>
                <a:gd name="T46" fmla="*/ 608 w 629"/>
                <a:gd name="T47" fmla="*/ 331 h 382"/>
                <a:gd name="T48" fmla="*/ 624 w 629"/>
                <a:gd name="T49" fmla="*/ 280 h 382"/>
                <a:gd name="T50" fmla="*/ 616 w 629"/>
                <a:gd name="T51" fmla="*/ 247 h 382"/>
                <a:gd name="T52" fmla="*/ 601 w 629"/>
                <a:gd name="T53" fmla="*/ 207 h 382"/>
                <a:gd name="T54" fmla="*/ 593 w 629"/>
                <a:gd name="T55" fmla="*/ 191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3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49 h 382"/>
                <a:gd name="T70" fmla="*/ 389 w 629"/>
                <a:gd name="T71" fmla="*/ 133 h 382"/>
                <a:gd name="T72" fmla="*/ 368 w 629"/>
                <a:gd name="T73" fmla="*/ 135 h 382"/>
                <a:gd name="T74" fmla="*/ 347 w 629"/>
                <a:gd name="T75" fmla="*/ 97 h 382"/>
                <a:gd name="T76" fmla="*/ 356 w 629"/>
                <a:gd name="T77" fmla="*/ 73 h 382"/>
                <a:gd name="T78" fmla="*/ 357 w 629"/>
                <a:gd name="T79" fmla="*/ 39 h 382"/>
                <a:gd name="T80" fmla="*/ 357 w 629"/>
                <a:gd name="T81" fmla="*/ 21 h 382"/>
                <a:gd name="T82" fmla="*/ 354 w 629"/>
                <a:gd name="T83" fmla="*/ 20 h 382"/>
                <a:gd name="T84" fmla="*/ 346 w 629"/>
                <a:gd name="T85" fmla="*/ 15 h 382"/>
                <a:gd name="T86" fmla="*/ 305 w 629"/>
                <a:gd name="T87" fmla="*/ 2 h 382"/>
                <a:gd name="T88" fmla="*/ 260 w 629"/>
                <a:gd name="T89" fmla="*/ 11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4 w 629"/>
                <a:gd name="T99" fmla="*/ 9 h 382"/>
                <a:gd name="T100" fmla="*/ 92 w 629"/>
                <a:gd name="T101" fmla="*/ 5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1"/>
                  </a:moveTo>
                  <a:cubicBezTo>
                    <a:pt x="77" y="1"/>
                    <a:pt x="77" y="1"/>
                    <a:pt x="77" y="1"/>
                  </a:cubicBezTo>
                  <a:cubicBezTo>
                    <a:pt x="76" y="5"/>
                    <a:pt x="73" y="7"/>
                    <a:pt x="70" y="10"/>
                  </a:cubicBezTo>
                  <a:cubicBezTo>
                    <a:pt x="67" y="11"/>
                    <a:pt x="66" y="13"/>
                    <a:pt x="66" y="16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9"/>
                    <a:pt x="65" y="22"/>
                    <a:pt x="62" y="27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1" y="30"/>
                    <a:pt x="59" y="31"/>
                    <a:pt x="56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3"/>
                    <a:pt x="22" y="49"/>
                    <a:pt x="21" y="53"/>
                  </a:cubicBezTo>
                  <a:cubicBezTo>
                    <a:pt x="21" y="55"/>
                    <a:pt x="23" y="62"/>
                    <a:pt x="28" y="75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4" y="87"/>
                    <a:pt x="32" y="92"/>
                    <a:pt x="29" y="97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7"/>
                    <a:pt x="10" y="117"/>
                    <a:pt x="9" y="118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7" y="120"/>
                    <a:pt x="4" y="124"/>
                    <a:pt x="2" y="131"/>
                  </a:cubicBezTo>
                  <a:cubicBezTo>
                    <a:pt x="0" y="137"/>
                    <a:pt x="1" y="143"/>
                    <a:pt x="6" y="149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8" y="150"/>
                    <a:pt x="23" y="155"/>
                    <a:pt x="30" y="164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8"/>
                    <a:pt x="32" y="170"/>
                    <a:pt x="34" y="17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64" y="203"/>
                    <a:pt x="64" y="203"/>
                    <a:pt x="64" y="203"/>
                  </a:cubicBezTo>
                  <a:cubicBezTo>
                    <a:pt x="70" y="203"/>
                    <a:pt x="70" y="203"/>
                    <a:pt x="70" y="203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34" y="251"/>
                    <a:pt x="134" y="251"/>
                    <a:pt x="134" y="251"/>
                  </a:cubicBezTo>
                  <a:cubicBezTo>
                    <a:pt x="145" y="249"/>
                    <a:pt x="145" y="249"/>
                    <a:pt x="145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57" y="270"/>
                    <a:pt x="157" y="270"/>
                    <a:pt x="157" y="270"/>
                  </a:cubicBezTo>
                  <a:cubicBezTo>
                    <a:pt x="168" y="277"/>
                    <a:pt x="168" y="277"/>
                    <a:pt x="168" y="277"/>
                  </a:cubicBezTo>
                  <a:cubicBezTo>
                    <a:pt x="177" y="279"/>
                    <a:pt x="177" y="279"/>
                    <a:pt x="177" y="279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203" y="300"/>
                    <a:pt x="203" y="300"/>
                    <a:pt x="203" y="300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1"/>
                    <a:pt x="204" y="301"/>
                    <a:pt x="204" y="301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1"/>
                    <a:pt x="229" y="311"/>
                    <a:pt x="229" y="311"/>
                  </a:cubicBezTo>
                  <a:cubicBezTo>
                    <a:pt x="230" y="311"/>
                    <a:pt x="230" y="311"/>
                    <a:pt x="230" y="311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3"/>
                    <a:pt x="263" y="323"/>
                    <a:pt x="263" y="323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87" y="319"/>
                    <a:pt x="296" y="320"/>
                    <a:pt x="299" y="324"/>
                  </a:cubicBezTo>
                  <a:cubicBezTo>
                    <a:pt x="301" y="327"/>
                    <a:pt x="300" y="330"/>
                    <a:pt x="295" y="334"/>
                  </a:cubicBezTo>
                  <a:cubicBezTo>
                    <a:pt x="291" y="338"/>
                    <a:pt x="291" y="338"/>
                    <a:pt x="291" y="338"/>
                  </a:cubicBezTo>
                  <a:cubicBezTo>
                    <a:pt x="290" y="340"/>
                    <a:pt x="292" y="343"/>
                    <a:pt x="297" y="348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311" y="331"/>
                    <a:pt x="319" y="321"/>
                    <a:pt x="325" y="319"/>
                  </a:cubicBezTo>
                  <a:cubicBezTo>
                    <a:pt x="331" y="317"/>
                    <a:pt x="343" y="322"/>
                    <a:pt x="363" y="334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6" y="339"/>
                    <a:pt x="386" y="339"/>
                    <a:pt x="386" y="339"/>
                  </a:cubicBezTo>
                  <a:cubicBezTo>
                    <a:pt x="386" y="340"/>
                    <a:pt x="386" y="340"/>
                    <a:pt x="386" y="340"/>
                  </a:cubicBezTo>
                  <a:cubicBezTo>
                    <a:pt x="385" y="351"/>
                    <a:pt x="385" y="351"/>
                    <a:pt x="385" y="351"/>
                  </a:cubicBezTo>
                  <a:cubicBezTo>
                    <a:pt x="397" y="353"/>
                    <a:pt x="397" y="353"/>
                    <a:pt x="397" y="353"/>
                  </a:cubicBezTo>
                  <a:cubicBezTo>
                    <a:pt x="397" y="368"/>
                    <a:pt x="397" y="368"/>
                    <a:pt x="397" y="368"/>
                  </a:cubicBezTo>
                  <a:cubicBezTo>
                    <a:pt x="400" y="375"/>
                    <a:pt x="403" y="379"/>
                    <a:pt x="405" y="380"/>
                  </a:cubicBezTo>
                  <a:cubicBezTo>
                    <a:pt x="407" y="382"/>
                    <a:pt x="419" y="382"/>
                    <a:pt x="440" y="380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7"/>
                    <a:pt x="465" y="357"/>
                    <a:pt x="465" y="357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28" y="337"/>
                    <a:pt x="537" y="337"/>
                    <a:pt x="539" y="339"/>
                  </a:cubicBezTo>
                  <a:cubicBezTo>
                    <a:pt x="556" y="353"/>
                    <a:pt x="556" y="353"/>
                    <a:pt x="556" y="353"/>
                  </a:cubicBezTo>
                  <a:cubicBezTo>
                    <a:pt x="562" y="355"/>
                    <a:pt x="562" y="355"/>
                    <a:pt x="562" y="355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9" y="359"/>
                    <a:pt x="569" y="359"/>
                    <a:pt x="569" y="359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2" y="345"/>
                    <a:pt x="572" y="345"/>
                    <a:pt x="572" y="345"/>
                  </a:cubicBezTo>
                  <a:cubicBezTo>
                    <a:pt x="571" y="341"/>
                    <a:pt x="571" y="339"/>
                    <a:pt x="572" y="336"/>
                  </a:cubicBezTo>
                  <a:cubicBezTo>
                    <a:pt x="573" y="334"/>
                    <a:pt x="575" y="333"/>
                    <a:pt x="578" y="332"/>
                  </a:cubicBezTo>
                  <a:cubicBezTo>
                    <a:pt x="584" y="331"/>
                    <a:pt x="590" y="336"/>
                    <a:pt x="596" y="347"/>
                  </a:cubicBezTo>
                  <a:cubicBezTo>
                    <a:pt x="596" y="348"/>
                    <a:pt x="596" y="348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3"/>
                    <a:pt x="607" y="343"/>
                    <a:pt x="607" y="343"/>
                  </a:cubicBezTo>
                  <a:cubicBezTo>
                    <a:pt x="609" y="343"/>
                    <a:pt x="610" y="341"/>
                    <a:pt x="610" y="339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1"/>
                    <a:pt x="608" y="331"/>
                    <a:pt x="608" y="331"/>
                  </a:cubicBezTo>
                  <a:cubicBezTo>
                    <a:pt x="607" y="328"/>
                    <a:pt x="608" y="325"/>
                    <a:pt x="611" y="324"/>
                  </a:cubicBezTo>
                  <a:cubicBezTo>
                    <a:pt x="614" y="321"/>
                    <a:pt x="614" y="321"/>
                    <a:pt x="614" y="321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0"/>
                    <a:pt x="622" y="284"/>
                    <a:pt x="624" y="280"/>
                  </a:cubicBezTo>
                  <a:cubicBezTo>
                    <a:pt x="625" y="269"/>
                    <a:pt x="625" y="269"/>
                    <a:pt x="625" y="269"/>
                  </a:cubicBezTo>
                  <a:cubicBezTo>
                    <a:pt x="623" y="264"/>
                    <a:pt x="622" y="261"/>
                    <a:pt x="622" y="258"/>
                  </a:cubicBezTo>
                  <a:cubicBezTo>
                    <a:pt x="622" y="257"/>
                    <a:pt x="620" y="253"/>
                    <a:pt x="617" y="249"/>
                  </a:cubicBezTo>
                  <a:cubicBezTo>
                    <a:pt x="616" y="249"/>
                    <a:pt x="616" y="249"/>
                    <a:pt x="616" y="249"/>
                  </a:cubicBezTo>
                  <a:cubicBezTo>
                    <a:pt x="616" y="247"/>
                    <a:pt x="616" y="247"/>
                    <a:pt x="616" y="247"/>
                  </a:cubicBezTo>
                  <a:cubicBezTo>
                    <a:pt x="615" y="233"/>
                    <a:pt x="615" y="233"/>
                    <a:pt x="615" y="233"/>
                  </a:cubicBezTo>
                  <a:cubicBezTo>
                    <a:pt x="615" y="231"/>
                    <a:pt x="614" y="227"/>
                    <a:pt x="615" y="223"/>
                  </a:cubicBezTo>
                  <a:cubicBezTo>
                    <a:pt x="612" y="221"/>
                    <a:pt x="609" y="218"/>
                    <a:pt x="608" y="215"/>
                  </a:cubicBezTo>
                  <a:cubicBezTo>
                    <a:pt x="602" y="207"/>
                    <a:pt x="602" y="207"/>
                    <a:pt x="602" y="207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5"/>
                    <a:pt x="601" y="205"/>
                    <a:pt x="601" y="205"/>
                  </a:cubicBezTo>
                  <a:cubicBezTo>
                    <a:pt x="599" y="195"/>
                    <a:pt x="599" y="195"/>
                    <a:pt x="599" y="195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199"/>
                    <a:pt x="577" y="199"/>
                    <a:pt x="577" y="199"/>
                  </a:cubicBezTo>
                  <a:cubicBezTo>
                    <a:pt x="576" y="207"/>
                    <a:pt x="576" y="207"/>
                    <a:pt x="576" y="207"/>
                  </a:cubicBezTo>
                  <a:cubicBezTo>
                    <a:pt x="576" y="208"/>
                    <a:pt x="576" y="208"/>
                    <a:pt x="576" y="208"/>
                  </a:cubicBezTo>
                  <a:cubicBezTo>
                    <a:pt x="562" y="214"/>
                    <a:pt x="562" y="214"/>
                    <a:pt x="562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0" y="206"/>
                    <a:pt x="550" y="206"/>
                    <a:pt x="550" y="206"/>
                  </a:cubicBezTo>
                  <a:cubicBezTo>
                    <a:pt x="548" y="214"/>
                    <a:pt x="548" y="214"/>
                    <a:pt x="548" y="214"/>
                  </a:cubicBezTo>
                  <a:cubicBezTo>
                    <a:pt x="538" y="217"/>
                    <a:pt x="538" y="217"/>
                    <a:pt x="538" y="217"/>
                  </a:cubicBezTo>
                  <a:cubicBezTo>
                    <a:pt x="532" y="213"/>
                    <a:pt x="532" y="213"/>
                    <a:pt x="532" y="213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199"/>
                    <a:pt x="522" y="199"/>
                    <a:pt x="522" y="199"/>
                  </a:cubicBezTo>
                  <a:cubicBezTo>
                    <a:pt x="518" y="193"/>
                    <a:pt x="518" y="193"/>
                    <a:pt x="518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06" y="179"/>
                    <a:pt x="506" y="179"/>
                    <a:pt x="506" y="179"/>
                  </a:cubicBezTo>
                  <a:cubicBezTo>
                    <a:pt x="500" y="172"/>
                    <a:pt x="500" y="172"/>
                    <a:pt x="500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5"/>
                    <a:pt x="487" y="175"/>
                    <a:pt x="487" y="175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59"/>
                    <a:pt x="416" y="157"/>
                    <a:pt x="415" y="155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0" y="153"/>
                    <a:pt x="410" y="153"/>
                    <a:pt x="410" y="153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2" y="149"/>
                    <a:pt x="402" y="149"/>
                    <a:pt x="402" y="149"/>
                  </a:cubicBezTo>
                  <a:cubicBezTo>
                    <a:pt x="401" y="147"/>
                    <a:pt x="400" y="146"/>
                    <a:pt x="399" y="144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4" y="136"/>
                    <a:pt x="394" y="136"/>
                    <a:pt x="394" y="136"/>
                  </a:cubicBezTo>
                  <a:cubicBezTo>
                    <a:pt x="389" y="133"/>
                    <a:pt x="389" y="133"/>
                    <a:pt x="389" y="133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6"/>
                    <a:pt x="385" y="136"/>
                    <a:pt x="385" y="136"/>
                  </a:cubicBezTo>
                  <a:cubicBezTo>
                    <a:pt x="384" y="137"/>
                    <a:pt x="384" y="137"/>
                    <a:pt x="384" y="137"/>
                  </a:cubicBezTo>
                  <a:cubicBezTo>
                    <a:pt x="382" y="139"/>
                    <a:pt x="380" y="139"/>
                    <a:pt x="378" y="140"/>
                  </a:cubicBezTo>
                  <a:cubicBezTo>
                    <a:pt x="375" y="141"/>
                    <a:pt x="372" y="139"/>
                    <a:pt x="368" y="135"/>
                  </a:cubicBezTo>
                  <a:cubicBezTo>
                    <a:pt x="361" y="127"/>
                    <a:pt x="361" y="127"/>
                    <a:pt x="361" y="127"/>
                  </a:cubicBezTo>
                  <a:cubicBezTo>
                    <a:pt x="358" y="123"/>
                    <a:pt x="356" y="121"/>
                    <a:pt x="355" y="119"/>
                  </a:cubicBezTo>
                  <a:cubicBezTo>
                    <a:pt x="353" y="115"/>
                    <a:pt x="353" y="115"/>
                    <a:pt x="353" y="115"/>
                  </a:cubicBezTo>
                  <a:cubicBezTo>
                    <a:pt x="350" y="113"/>
                    <a:pt x="348" y="110"/>
                    <a:pt x="347" y="107"/>
                  </a:cubicBezTo>
                  <a:cubicBezTo>
                    <a:pt x="346" y="104"/>
                    <a:pt x="346" y="101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52" y="88"/>
                    <a:pt x="352" y="88"/>
                    <a:pt x="352" y="88"/>
                  </a:cubicBezTo>
                  <a:cubicBezTo>
                    <a:pt x="355" y="79"/>
                    <a:pt x="355" y="79"/>
                    <a:pt x="355" y="79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1"/>
                    <a:pt x="349" y="51"/>
                    <a:pt x="349" y="51"/>
                  </a:cubicBezTo>
                  <a:cubicBezTo>
                    <a:pt x="349" y="45"/>
                    <a:pt x="351" y="43"/>
                    <a:pt x="355" y="42"/>
                  </a:cubicBezTo>
                  <a:cubicBezTo>
                    <a:pt x="356" y="41"/>
                    <a:pt x="357" y="41"/>
                    <a:pt x="357" y="39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21"/>
                    <a:pt x="357" y="21"/>
                    <a:pt x="357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6" y="15"/>
                    <a:pt x="346" y="15"/>
                    <a:pt x="346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3"/>
                    <a:pt x="298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9"/>
                    <a:pt x="260" y="11"/>
                  </a:cubicBezTo>
                  <a:cubicBezTo>
                    <a:pt x="257" y="13"/>
                    <a:pt x="253" y="15"/>
                    <a:pt x="247" y="17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14" y="17"/>
                    <a:pt x="214" y="17"/>
                    <a:pt x="214" y="17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7"/>
                    <a:pt x="164" y="15"/>
                    <a:pt x="160" y="10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59" y="5"/>
                    <a:pt x="158" y="4"/>
                    <a:pt x="158" y="3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3"/>
                    <a:pt x="149" y="3"/>
                    <a:pt x="149" y="3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6" y="11"/>
                    <a:pt x="112" y="9"/>
                    <a:pt x="106" y="8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84" y="1"/>
                    <a:pt x="84" y="1"/>
                    <a:pt x="84" y="1"/>
                  </a:cubicBezTo>
                  <a:lnTo>
                    <a:pt x="77" y="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0" name="Freeform 13"/>
            <p:cNvSpPr>
              <a:spLocks/>
            </p:cNvSpPr>
            <p:nvPr/>
          </p:nvSpPr>
          <p:spPr bwMode="auto">
            <a:xfrm>
              <a:off x="2641984" y="4833251"/>
              <a:ext cx="875441" cy="915371"/>
            </a:xfrm>
            <a:custGeom>
              <a:avLst/>
              <a:gdLst>
                <a:gd name="T0" fmla="*/ 9 w 284"/>
                <a:gd name="T1" fmla="*/ 183 h 297"/>
                <a:gd name="T2" fmla="*/ 41 w 284"/>
                <a:gd name="T3" fmla="*/ 181 h 297"/>
                <a:gd name="T4" fmla="*/ 42 w 284"/>
                <a:gd name="T5" fmla="*/ 195 h 297"/>
                <a:gd name="T6" fmla="*/ 67 w 284"/>
                <a:gd name="T7" fmla="*/ 222 h 297"/>
                <a:gd name="T8" fmla="*/ 72 w 284"/>
                <a:gd name="T9" fmla="*/ 260 h 297"/>
                <a:gd name="T10" fmla="*/ 110 w 284"/>
                <a:gd name="T11" fmla="*/ 271 h 297"/>
                <a:gd name="T12" fmla="*/ 118 w 284"/>
                <a:gd name="T13" fmla="*/ 282 h 297"/>
                <a:gd name="T14" fmla="*/ 135 w 284"/>
                <a:gd name="T15" fmla="*/ 297 h 297"/>
                <a:gd name="T16" fmla="*/ 136 w 284"/>
                <a:gd name="T17" fmla="*/ 285 h 297"/>
                <a:gd name="T18" fmla="*/ 135 w 284"/>
                <a:gd name="T19" fmla="*/ 244 h 297"/>
                <a:gd name="T20" fmla="*/ 161 w 284"/>
                <a:gd name="T21" fmla="*/ 236 h 297"/>
                <a:gd name="T22" fmla="*/ 190 w 284"/>
                <a:gd name="T23" fmla="*/ 236 h 297"/>
                <a:gd name="T24" fmla="*/ 219 w 284"/>
                <a:gd name="T25" fmla="*/ 233 h 297"/>
                <a:gd name="T26" fmla="*/ 256 w 284"/>
                <a:gd name="T27" fmla="*/ 211 h 297"/>
                <a:gd name="T28" fmla="*/ 265 w 284"/>
                <a:gd name="T29" fmla="*/ 214 h 297"/>
                <a:gd name="T30" fmla="*/ 270 w 284"/>
                <a:gd name="T31" fmla="*/ 216 h 297"/>
                <a:gd name="T32" fmla="*/ 284 w 284"/>
                <a:gd name="T33" fmla="*/ 206 h 297"/>
                <a:gd name="T34" fmla="*/ 274 w 284"/>
                <a:gd name="T35" fmla="*/ 195 h 297"/>
                <a:gd name="T36" fmla="*/ 251 w 284"/>
                <a:gd name="T37" fmla="*/ 181 h 297"/>
                <a:gd name="T38" fmla="*/ 236 w 284"/>
                <a:gd name="T39" fmla="*/ 182 h 297"/>
                <a:gd name="T40" fmla="*/ 230 w 284"/>
                <a:gd name="T41" fmla="*/ 170 h 297"/>
                <a:gd name="T42" fmla="*/ 234 w 284"/>
                <a:gd name="T43" fmla="*/ 155 h 297"/>
                <a:gd name="T44" fmla="*/ 226 w 284"/>
                <a:gd name="T45" fmla="*/ 137 h 297"/>
                <a:gd name="T46" fmla="*/ 232 w 284"/>
                <a:gd name="T47" fmla="*/ 106 h 297"/>
                <a:gd name="T48" fmla="*/ 216 w 284"/>
                <a:gd name="T49" fmla="*/ 102 h 297"/>
                <a:gd name="T50" fmla="*/ 200 w 284"/>
                <a:gd name="T51" fmla="*/ 84 h 297"/>
                <a:gd name="T52" fmla="*/ 198 w 284"/>
                <a:gd name="T53" fmla="*/ 75 h 297"/>
                <a:gd name="T54" fmla="*/ 206 w 284"/>
                <a:gd name="T55" fmla="*/ 66 h 297"/>
                <a:gd name="T56" fmla="*/ 235 w 284"/>
                <a:gd name="T57" fmla="*/ 63 h 297"/>
                <a:gd name="T58" fmla="*/ 243 w 284"/>
                <a:gd name="T59" fmla="*/ 66 h 297"/>
                <a:gd name="T60" fmla="*/ 256 w 284"/>
                <a:gd name="T61" fmla="*/ 54 h 297"/>
                <a:gd name="T62" fmla="*/ 235 w 284"/>
                <a:gd name="T63" fmla="*/ 52 h 297"/>
                <a:gd name="T64" fmla="*/ 227 w 284"/>
                <a:gd name="T65" fmla="*/ 45 h 297"/>
                <a:gd name="T66" fmla="*/ 222 w 284"/>
                <a:gd name="T67" fmla="*/ 22 h 297"/>
                <a:gd name="T68" fmla="*/ 198 w 284"/>
                <a:gd name="T69" fmla="*/ 34 h 297"/>
                <a:gd name="T70" fmla="*/ 201 w 284"/>
                <a:gd name="T71" fmla="*/ 50 h 297"/>
                <a:gd name="T72" fmla="*/ 193 w 284"/>
                <a:gd name="T73" fmla="*/ 62 h 297"/>
                <a:gd name="T74" fmla="*/ 183 w 284"/>
                <a:gd name="T75" fmla="*/ 86 h 297"/>
                <a:gd name="T76" fmla="*/ 183 w 284"/>
                <a:gd name="T77" fmla="*/ 98 h 297"/>
                <a:gd name="T78" fmla="*/ 177 w 284"/>
                <a:gd name="T79" fmla="*/ 105 h 297"/>
                <a:gd name="T80" fmla="*/ 173 w 284"/>
                <a:gd name="T81" fmla="*/ 107 h 297"/>
                <a:gd name="T82" fmla="*/ 153 w 284"/>
                <a:gd name="T83" fmla="*/ 112 h 297"/>
                <a:gd name="T84" fmla="*/ 138 w 284"/>
                <a:gd name="T85" fmla="*/ 110 h 297"/>
                <a:gd name="T86" fmla="*/ 129 w 284"/>
                <a:gd name="T87" fmla="*/ 106 h 297"/>
                <a:gd name="T88" fmla="*/ 122 w 284"/>
                <a:gd name="T89" fmla="*/ 84 h 297"/>
                <a:gd name="T90" fmla="*/ 113 w 284"/>
                <a:gd name="T91" fmla="*/ 64 h 297"/>
                <a:gd name="T92" fmla="*/ 110 w 284"/>
                <a:gd name="T93" fmla="*/ 58 h 297"/>
                <a:gd name="T94" fmla="*/ 100 w 284"/>
                <a:gd name="T95" fmla="*/ 52 h 297"/>
                <a:gd name="T96" fmla="*/ 86 w 284"/>
                <a:gd name="T97" fmla="*/ 44 h 297"/>
                <a:gd name="T98" fmla="*/ 85 w 284"/>
                <a:gd name="T99" fmla="*/ 35 h 297"/>
                <a:gd name="T100" fmla="*/ 77 w 284"/>
                <a:gd name="T101" fmla="*/ 29 h 297"/>
                <a:gd name="T102" fmla="*/ 61 w 284"/>
                <a:gd name="T103" fmla="*/ 42 h 297"/>
                <a:gd name="T104" fmla="*/ 49 w 284"/>
                <a:gd name="T105" fmla="*/ 21 h 297"/>
                <a:gd name="T106" fmla="*/ 40 w 284"/>
                <a:gd name="T107" fmla="*/ 11 h 297"/>
                <a:gd name="T108" fmla="*/ 28 w 284"/>
                <a:gd name="T109" fmla="*/ 33 h 297"/>
                <a:gd name="T110" fmla="*/ 28 w 284"/>
                <a:gd name="T111" fmla="*/ 54 h 297"/>
                <a:gd name="T112" fmla="*/ 45 w 284"/>
                <a:gd name="T113" fmla="*/ 70 h 297"/>
                <a:gd name="T114" fmla="*/ 31 w 284"/>
                <a:gd name="T115" fmla="*/ 128 h 297"/>
                <a:gd name="T116" fmla="*/ 1 w 284"/>
                <a:gd name="T117" fmla="*/ 174 h 297"/>
                <a:gd name="T118" fmla="*/ 2 w 284"/>
                <a:gd name="T119" fmla="*/ 18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7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6"/>
                    <a:pt x="9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1" y="182"/>
                    <a:pt x="41" y="182"/>
                    <a:pt x="41" y="182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1"/>
                    <a:pt x="49" y="221"/>
                    <a:pt x="49" y="221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9"/>
                    <a:pt x="47" y="252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7"/>
                    <a:pt x="72" y="260"/>
                  </a:cubicBezTo>
                  <a:cubicBezTo>
                    <a:pt x="74" y="265"/>
                    <a:pt x="77" y="270"/>
                    <a:pt x="79" y="276"/>
                  </a:cubicBezTo>
                  <a:cubicBezTo>
                    <a:pt x="89" y="282"/>
                    <a:pt x="89" y="282"/>
                    <a:pt x="89" y="282"/>
                  </a:cubicBezTo>
                  <a:cubicBezTo>
                    <a:pt x="96" y="283"/>
                    <a:pt x="96" y="283"/>
                    <a:pt x="96" y="283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35" y="297"/>
                    <a:pt x="135" y="297"/>
                    <a:pt x="135" y="297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1" y="236"/>
                    <a:pt x="161" y="236"/>
                    <a:pt x="161" y="236"/>
                  </a:cubicBezTo>
                  <a:cubicBezTo>
                    <a:pt x="169" y="242"/>
                    <a:pt x="173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7"/>
                    <a:pt x="189" y="237"/>
                    <a:pt x="189" y="237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5"/>
                    <a:pt x="265" y="215"/>
                    <a:pt x="265" y="215"/>
                  </a:cubicBezTo>
                  <a:cubicBezTo>
                    <a:pt x="267" y="218"/>
                    <a:pt x="267" y="218"/>
                    <a:pt x="267" y="218"/>
                  </a:cubicBezTo>
                  <a:cubicBezTo>
                    <a:pt x="269" y="216"/>
                    <a:pt x="269" y="216"/>
                    <a:pt x="269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6"/>
                    <a:pt x="284" y="206"/>
                    <a:pt x="284" y="206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1" y="192"/>
                    <a:pt x="281" y="192"/>
                    <a:pt x="281" y="192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1" y="196"/>
                    <a:pt x="269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3" y="195"/>
                    <a:pt x="252" y="194"/>
                  </a:cubicBezTo>
                  <a:cubicBezTo>
                    <a:pt x="251" y="181"/>
                    <a:pt x="251" y="181"/>
                    <a:pt x="251" y="181"/>
                  </a:cubicBezTo>
                  <a:cubicBezTo>
                    <a:pt x="249" y="179"/>
                    <a:pt x="247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1" y="181"/>
                    <a:pt x="241" y="181"/>
                    <a:pt x="241" y="181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6"/>
                    <a:pt x="231" y="176"/>
                    <a:pt x="231" y="176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7" y="147"/>
                    <a:pt x="237" y="147"/>
                    <a:pt x="237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5" y="136"/>
                    <a:pt x="225" y="136"/>
                    <a:pt x="225" y="136"/>
                  </a:cubicBezTo>
                  <a:cubicBezTo>
                    <a:pt x="225" y="125"/>
                    <a:pt x="225" y="125"/>
                    <a:pt x="225" y="125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5" y="63"/>
                    <a:pt x="235" y="63"/>
                    <a:pt x="235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4"/>
                    <a:pt x="248" y="64"/>
                    <a:pt x="248" y="64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7" y="52"/>
                    <a:pt x="235" y="52"/>
                  </a:cubicBezTo>
                  <a:cubicBezTo>
                    <a:pt x="232" y="52"/>
                    <a:pt x="229" y="50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5"/>
                    <a:pt x="214" y="25"/>
                    <a:pt x="214" y="25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5"/>
                    <a:pt x="178" y="105"/>
                    <a:pt x="178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1" y="105"/>
                    <a:pt x="159" y="106"/>
                    <a:pt x="157" y="108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20"/>
                    <a:pt x="145" y="120"/>
                    <a:pt x="141" y="120"/>
                  </a:cubicBezTo>
                  <a:cubicBezTo>
                    <a:pt x="138" y="119"/>
                    <a:pt x="137" y="116"/>
                    <a:pt x="138" y="113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1"/>
                    <a:pt x="134" y="111"/>
                    <a:pt x="132" y="111"/>
                  </a:cubicBezTo>
                  <a:cubicBezTo>
                    <a:pt x="131" y="111"/>
                    <a:pt x="129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1" y="84"/>
                    <a:pt x="121" y="84"/>
                    <a:pt x="121" y="8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3" y="48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2"/>
                    <a:pt x="75" y="33"/>
                    <a:pt x="72" y="35"/>
                  </a:cubicBezTo>
                  <a:cubicBezTo>
                    <a:pt x="71" y="38"/>
                    <a:pt x="70" y="40"/>
                    <a:pt x="69" y="42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5"/>
                    <a:pt x="49" y="21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5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5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7"/>
                    <a:pt x="33" y="128"/>
                    <a:pt x="31" y="128"/>
                  </a:cubicBezTo>
                  <a:cubicBezTo>
                    <a:pt x="28" y="128"/>
                    <a:pt x="26" y="128"/>
                    <a:pt x="23" y="126"/>
                  </a:cubicBezTo>
                  <a:cubicBezTo>
                    <a:pt x="13" y="147"/>
                    <a:pt x="6" y="158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2" y="160"/>
                    <a:pt x="1" y="165"/>
                    <a:pt x="1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8"/>
                    <a:pt x="5" y="178"/>
                    <a:pt x="5" y="178"/>
                  </a:cubicBezTo>
                  <a:lnTo>
                    <a:pt x="2" y="18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1" name="Freeform 14"/>
            <p:cNvSpPr>
              <a:spLocks/>
            </p:cNvSpPr>
            <p:nvPr/>
          </p:nvSpPr>
          <p:spPr bwMode="auto">
            <a:xfrm>
              <a:off x="3267558" y="4820546"/>
              <a:ext cx="592300" cy="511832"/>
            </a:xfrm>
            <a:custGeom>
              <a:avLst/>
              <a:gdLst>
                <a:gd name="T0" fmla="*/ 143 w 192"/>
                <a:gd name="T1" fmla="*/ 8 h 166"/>
                <a:gd name="T2" fmla="*/ 132 w 192"/>
                <a:gd name="T3" fmla="*/ 10 h 166"/>
                <a:gd name="T4" fmla="*/ 130 w 192"/>
                <a:gd name="T5" fmla="*/ 0 h 166"/>
                <a:gd name="T6" fmla="*/ 126 w 192"/>
                <a:gd name="T7" fmla="*/ 10 h 166"/>
                <a:gd name="T8" fmla="*/ 120 w 192"/>
                <a:gd name="T9" fmla="*/ 18 h 166"/>
                <a:gd name="T10" fmla="*/ 108 w 192"/>
                <a:gd name="T11" fmla="*/ 18 h 166"/>
                <a:gd name="T12" fmla="*/ 106 w 192"/>
                <a:gd name="T13" fmla="*/ 25 h 166"/>
                <a:gd name="T14" fmla="*/ 95 w 192"/>
                <a:gd name="T15" fmla="*/ 28 h 166"/>
                <a:gd name="T16" fmla="*/ 91 w 192"/>
                <a:gd name="T17" fmla="*/ 30 h 166"/>
                <a:gd name="T18" fmla="*/ 81 w 192"/>
                <a:gd name="T19" fmla="*/ 26 h 166"/>
                <a:gd name="T20" fmla="*/ 74 w 192"/>
                <a:gd name="T21" fmla="*/ 24 h 166"/>
                <a:gd name="T22" fmla="*/ 85 w 192"/>
                <a:gd name="T23" fmla="*/ 40 h 166"/>
                <a:gd name="T24" fmla="*/ 91 w 192"/>
                <a:gd name="T25" fmla="*/ 46 h 166"/>
                <a:gd name="T26" fmla="*/ 88 w 192"/>
                <a:gd name="T27" fmla="*/ 55 h 166"/>
                <a:gd name="T28" fmla="*/ 70 w 192"/>
                <a:gd name="T29" fmla="*/ 64 h 166"/>
                <a:gd name="T30" fmla="*/ 63 w 192"/>
                <a:gd name="T31" fmla="*/ 65 h 166"/>
                <a:gd name="T32" fmla="*/ 56 w 192"/>
                <a:gd name="T33" fmla="*/ 63 h 166"/>
                <a:gd name="T34" fmla="*/ 48 w 192"/>
                <a:gd name="T35" fmla="*/ 71 h 166"/>
                <a:gd name="T36" fmla="*/ 40 w 192"/>
                <a:gd name="T37" fmla="*/ 74 h 166"/>
                <a:gd name="T38" fmla="*/ 8 w 192"/>
                <a:gd name="T39" fmla="*/ 74 h 166"/>
                <a:gd name="T40" fmla="*/ 5 w 192"/>
                <a:gd name="T41" fmla="*/ 96 h 166"/>
                <a:gd name="T42" fmla="*/ 12 w 192"/>
                <a:gd name="T43" fmla="*/ 100 h 166"/>
                <a:gd name="T44" fmla="*/ 16 w 192"/>
                <a:gd name="T45" fmla="*/ 95 h 166"/>
                <a:gd name="T46" fmla="*/ 28 w 192"/>
                <a:gd name="T47" fmla="*/ 96 h 166"/>
                <a:gd name="T48" fmla="*/ 32 w 192"/>
                <a:gd name="T49" fmla="*/ 118 h 166"/>
                <a:gd name="T50" fmla="*/ 27 w 192"/>
                <a:gd name="T51" fmla="*/ 130 h 166"/>
                <a:gd name="T52" fmla="*/ 38 w 192"/>
                <a:gd name="T53" fmla="*/ 149 h 166"/>
                <a:gd name="T54" fmla="*/ 34 w 192"/>
                <a:gd name="T55" fmla="*/ 166 h 166"/>
                <a:gd name="T56" fmla="*/ 47 w 192"/>
                <a:gd name="T57" fmla="*/ 160 h 166"/>
                <a:gd name="T58" fmla="*/ 56 w 192"/>
                <a:gd name="T59" fmla="*/ 161 h 166"/>
                <a:gd name="T60" fmla="*/ 85 w 192"/>
                <a:gd name="T61" fmla="*/ 160 h 166"/>
                <a:gd name="T62" fmla="*/ 99 w 192"/>
                <a:gd name="T63" fmla="*/ 151 h 166"/>
                <a:gd name="T64" fmla="*/ 115 w 192"/>
                <a:gd name="T65" fmla="*/ 137 h 166"/>
                <a:gd name="T66" fmla="*/ 125 w 192"/>
                <a:gd name="T67" fmla="*/ 142 h 166"/>
                <a:gd name="T68" fmla="*/ 138 w 192"/>
                <a:gd name="T69" fmla="*/ 147 h 166"/>
                <a:gd name="T70" fmla="*/ 147 w 192"/>
                <a:gd name="T71" fmla="*/ 150 h 166"/>
                <a:gd name="T72" fmla="*/ 149 w 192"/>
                <a:gd name="T73" fmla="*/ 145 h 166"/>
                <a:gd name="T74" fmla="*/ 152 w 192"/>
                <a:gd name="T75" fmla="*/ 142 h 166"/>
                <a:gd name="T76" fmla="*/ 158 w 192"/>
                <a:gd name="T77" fmla="*/ 138 h 166"/>
                <a:gd name="T78" fmla="*/ 174 w 192"/>
                <a:gd name="T79" fmla="*/ 127 h 166"/>
                <a:gd name="T80" fmla="*/ 176 w 192"/>
                <a:gd name="T81" fmla="*/ 124 h 166"/>
                <a:gd name="T82" fmla="*/ 184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7 w 192"/>
                <a:gd name="T93" fmla="*/ 34 h 166"/>
                <a:gd name="T94" fmla="*/ 179 w 192"/>
                <a:gd name="T95" fmla="*/ 38 h 166"/>
                <a:gd name="T96" fmla="*/ 169 w 192"/>
                <a:gd name="T97" fmla="*/ 38 h 166"/>
                <a:gd name="T98" fmla="*/ 168 w 192"/>
                <a:gd name="T99" fmla="*/ 34 h 166"/>
                <a:gd name="T100" fmla="*/ 166 w 192"/>
                <a:gd name="T101" fmla="*/ 32 h 166"/>
                <a:gd name="T102" fmla="*/ 157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1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11"/>
                    <a:pt x="140" y="13"/>
                    <a:pt x="137" y="13"/>
                  </a:cubicBezTo>
                  <a:cubicBezTo>
                    <a:pt x="136" y="13"/>
                    <a:pt x="134" y="12"/>
                    <a:pt x="132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27" y="130"/>
                    <a:pt x="27" y="130"/>
                    <a:pt x="27" y="130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4" y="166"/>
                    <a:pt x="34" y="166"/>
                    <a:pt x="34" y="166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8" y="166"/>
                    <a:pt x="68" y="166"/>
                    <a:pt x="68" y="166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84" y="161"/>
                    <a:pt x="84" y="161"/>
                    <a:pt x="84" y="161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15" y="137"/>
                    <a:pt x="115" y="137"/>
                    <a:pt x="115" y="137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6" y="145"/>
                    <a:pt x="128" y="146"/>
                    <a:pt x="129" y="147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5" y="150"/>
                    <a:pt x="145" y="150"/>
                    <a:pt x="145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6"/>
                    <a:pt x="148" y="146"/>
                    <a:pt x="148" y="146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2" y="136"/>
                    <a:pt x="163" y="134"/>
                    <a:pt x="166" y="131"/>
                  </a:cubicBezTo>
                  <a:cubicBezTo>
                    <a:pt x="168" y="129"/>
                    <a:pt x="170" y="128"/>
                    <a:pt x="172" y="128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8" y="124"/>
                    <a:pt x="178" y="124"/>
                    <a:pt x="178" y="124"/>
                  </a:cubicBezTo>
                  <a:cubicBezTo>
                    <a:pt x="184" y="122"/>
                    <a:pt x="184" y="122"/>
                    <a:pt x="184" y="122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89" y="111"/>
                    <a:pt x="188" y="108"/>
                    <a:pt x="187" y="104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9" y="89"/>
                    <a:pt x="191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90" y="79"/>
                    <a:pt x="189" y="78"/>
                    <a:pt x="187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6" y="68"/>
                    <a:pt x="180" y="64"/>
                    <a:pt x="187" y="60"/>
                  </a:cubicBezTo>
                  <a:cubicBezTo>
                    <a:pt x="184" y="46"/>
                    <a:pt x="184" y="46"/>
                    <a:pt x="184" y="46"/>
                  </a:cubicBezTo>
                  <a:cubicBezTo>
                    <a:pt x="183" y="41"/>
                    <a:pt x="184" y="38"/>
                    <a:pt x="187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79" y="38"/>
                    <a:pt x="179" y="38"/>
                    <a:pt x="179" y="38"/>
                  </a:cubicBezTo>
                  <a:cubicBezTo>
                    <a:pt x="178" y="40"/>
                    <a:pt x="176" y="41"/>
                    <a:pt x="174" y="41"/>
                  </a:cubicBezTo>
                  <a:cubicBezTo>
                    <a:pt x="174" y="41"/>
                    <a:pt x="174" y="41"/>
                    <a:pt x="174" y="41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7"/>
                    <a:pt x="169" y="37"/>
                    <a:pt x="169" y="37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1"/>
                    <a:pt x="167" y="31"/>
                    <a:pt x="167" y="31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57" y="20"/>
                    <a:pt x="157" y="20"/>
                    <a:pt x="157" y="20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6"/>
                    <a:pt x="153" y="6"/>
                    <a:pt x="153" y="6"/>
                  </a:cubicBezTo>
                  <a:lnTo>
                    <a:pt x="151" y="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2" name="Freeform 15"/>
            <p:cNvSpPr>
              <a:spLocks/>
            </p:cNvSpPr>
            <p:nvPr/>
          </p:nvSpPr>
          <p:spPr bwMode="auto">
            <a:xfrm>
              <a:off x="3366174" y="5135147"/>
              <a:ext cx="770774" cy="591695"/>
            </a:xfrm>
            <a:custGeom>
              <a:avLst/>
              <a:gdLst>
                <a:gd name="T0" fmla="*/ 202 w 250"/>
                <a:gd name="T1" fmla="*/ 6 h 192"/>
                <a:gd name="T2" fmla="*/ 188 w 250"/>
                <a:gd name="T3" fmla="*/ 18 h 192"/>
                <a:gd name="T4" fmla="*/ 172 w 250"/>
                <a:gd name="T5" fmla="*/ 22 h 192"/>
                <a:gd name="T6" fmla="*/ 161 w 250"/>
                <a:gd name="T7" fmla="*/ 21 h 192"/>
                <a:gd name="T8" fmla="*/ 160 w 250"/>
                <a:gd name="T9" fmla="*/ 22 h 192"/>
                <a:gd name="T10" fmla="*/ 147 w 250"/>
                <a:gd name="T11" fmla="*/ 26 h 192"/>
                <a:gd name="T12" fmla="*/ 136 w 250"/>
                <a:gd name="T13" fmla="*/ 32 h 192"/>
                <a:gd name="T14" fmla="*/ 126 w 250"/>
                <a:gd name="T15" fmla="*/ 40 h 192"/>
                <a:gd name="T16" fmla="*/ 120 w 250"/>
                <a:gd name="T17" fmla="*/ 48 h 192"/>
                <a:gd name="T18" fmla="*/ 118 w 250"/>
                <a:gd name="T19" fmla="*/ 52 h 192"/>
                <a:gd name="T20" fmla="*/ 102 w 250"/>
                <a:gd name="T21" fmla="*/ 48 h 192"/>
                <a:gd name="T22" fmla="*/ 84 w 250"/>
                <a:gd name="T23" fmla="*/ 40 h 192"/>
                <a:gd name="T24" fmla="*/ 80 w 250"/>
                <a:gd name="T25" fmla="*/ 46 h 192"/>
                <a:gd name="T26" fmla="*/ 74 w 250"/>
                <a:gd name="T27" fmla="*/ 51 h 192"/>
                <a:gd name="T28" fmla="*/ 62 w 250"/>
                <a:gd name="T29" fmla="*/ 58 h 192"/>
                <a:gd name="T30" fmla="*/ 51 w 250"/>
                <a:gd name="T31" fmla="*/ 68 h 192"/>
                <a:gd name="T32" fmla="*/ 22 w 250"/>
                <a:gd name="T33" fmla="*/ 63 h 192"/>
                <a:gd name="T34" fmla="*/ 9 w 250"/>
                <a:gd name="T35" fmla="*/ 65 h 192"/>
                <a:gd name="T36" fmla="*/ 0 w 250"/>
                <a:gd name="T37" fmla="*/ 69 h 192"/>
                <a:gd name="T38" fmla="*/ 2 w 250"/>
                <a:gd name="T39" fmla="*/ 79 h 192"/>
                <a:gd name="T40" fmla="*/ 20 w 250"/>
                <a:gd name="T41" fmla="*/ 80 h 192"/>
                <a:gd name="T42" fmla="*/ 23 w 250"/>
                <a:gd name="T43" fmla="*/ 94 h 192"/>
                <a:gd name="T44" fmla="*/ 38 w 250"/>
                <a:gd name="T45" fmla="*/ 92 h 192"/>
                <a:gd name="T46" fmla="*/ 50 w 250"/>
                <a:gd name="T47" fmla="*/ 90 h 192"/>
                <a:gd name="T48" fmla="*/ 53 w 250"/>
                <a:gd name="T49" fmla="*/ 108 h 192"/>
                <a:gd name="T50" fmla="*/ 46 w 250"/>
                <a:gd name="T51" fmla="*/ 117 h 192"/>
                <a:gd name="T52" fmla="*/ 34 w 250"/>
                <a:gd name="T53" fmla="*/ 124 h 192"/>
                <a:gd name="T54" fmla="*/ 53 w 250"/>
                <a:gd name="T55" fmla="*/ 129 h 192"/>
                <a:gd name="T56" fmla="*/ 60 w 250"/>
                <a:gd name="T57" fmla="*/ 133 h 192"/>
                <a:gd name="T58" fmla="*/ 76 w 250"/>
                <a:gd name="T59" fmla="*/ 142 h 192"/>
                <a:gd name="T60" fmla="*/ 70 w 250"/>
                <a:gd name="T61" fmla="*/ 150 h 192"/>
                <a:gd name="T62" fmla="*/ 97 w 250"/>
                <a:gd name="T63" fmla="*/ 179 h 192"/>
                <a:gd name="T64" fmla="*/ 107 w 250"/>
                <a:gd name="T65" fmla="*/ 174 h 192"/>
                <a:gd name="T66" fmla="*/ 122 w 250"/>
                <a:gd name="T67" fmla="*/ 185 h 192"/>
                <a:gd name="T68" fmla="*/ 127 w 250"/>
                <a:gd name="T69" fmla="*/ 180 h 192"/>
                <a:gd name="T70" fmla="*/ 135 w 250"/>
                <a:gd name="T71" fmla="*/ 181 h 192"/>
                <a:gd name="T72" fmla="*/ 154 w 250"/>
                <a:gd name="T73" fmla="*/ 185 h 192"/>
                <a:gd name="T74" fmla="*/ 156 w 250"/>
                <a:gd name="T75" fmla="*/ 186 h 192"/>
                <a:gd name="T76" fmla="*/ 173 w 250"/>
                <a:gd name="T77" fmla="*/ 173 h 192"/>
                <a:gd name="T78" fmla="*/ 178 w 250"/>
                <a:gd name="T79" fmla="*/ 179 h 192"/>
                <a:gd name="T80" fmla="*/ 182 w 250"/>
                <a:gd name="T81" fmla="*/ 170 h 192"/>
                <a:gd name="T82" fmla="*/ 198 w 250"/>
                <a:gd name="T83" fmla="*/ 153 h 192"/>
                <a:gd name="T84" fmla="*/ 207 w 250"/>
                <a:gd name="T85" fmla="*/ 154 h 192"/>
                <a:gd name="T86" fmla="*/ 205 w 250"/>
                <a:gd name="T87" fmla="*/ 143 h 192"/>
                <a:gd name="T88" fmla="*/ 207 w 250"/>
                <a:gd name="T89" fmla="*/ 138 h 192"/>
                <a:gd name="T90" fmla="*/ 228 w 250"/>
                <a:gd name="T91" fmla="*/ 126 h 192"/>
                <a:gd name="T92" fmla="*/ 228 w 250"/>
                <a:gd name="T93" fmla="*/ 115 h 192"/>
                <a:gd name="T94" fmla="*/ 232 w 250"/>
                <a:gd name="T95" fmla="*/ 105 h 192"/>
                <a:gd name="T96" fmla="*/ 239 w 250"/>
                <a:gd name="T97" fmla="*/ 90 h 192"/>
                <a:gd name="T98" fmla="*/ 248 w 250"/>
                <a:gd name="T99" fmla="*/ 78 h 192"/>
                <a:gd name="T100" fmla="*/ 248 w 250"/>
                <a:gd name="T101" fmla="*/ 67 h 192"/>
                <a:gd name="T102" fmla="*/ 248 w 250"/>
                <a:gd name="T103" fmla="*/ 60 h 192"/>
                <a:gd name="T104" fmla="*/ 226 w 250"/>
                <a:gd name="T105" fmla="*/ 61 h 192"/>
                <a:gd name="T106" fmla="*/ 221 w 250"/>
                <a:gd name="T107" fmla="*/ 51 h 192"/>
                <a:gd name="T108" fmla="*/ 210 w 250"/>
                <a:gd name="T109" fmla="*/ 51 h 192"/>
                <a:gd name="T110" fmla="*/ 222 w 250"/>
                <a:gd name="T111" fmla="*/ 29 h 192"/>
                <a:gd name="T112" fmla="*/ 220 w 250"/>
                <a:gd name="T113" fmla="*/ 14 h 192"/>
                <a:gd name="T114" fmla="*/ 217 w 250"/>
                <a:gd name="T115" fmla="*/ 0 h 192"/>
                <a:gd name="T116" fmla="*/ 208 w 250"/>
                <a:gd name="T117" fmla="*/ 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0" h="192">
                  <a:moveTo>
                    <a:pt x="200" y="5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4" y="16"/>
                    <a:pt x="192" y="18"/>
                    <a:pt x="188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3"/>
                    <a:pt x="167" y="21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4" y="34"/>
                    <a:pt x="134" y="36"/>
                    <a:pt x="135" y="38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0" y="45"/>
                    <a:pt x="120" y="45"/>
                    <a:pt x="120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2"/>
                    <a:pt x="118" y="52"/>
                    <a:pt x="118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4" y="49"/>
                    <a:pt x="92" y="46"/>
                    <a:pt x="89" y="42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3" y="68"/>
                    <a:pt x="2" y="69"/>
                    <a:pt x="0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6" y="127"/>
                    <a:pt x="36" y="127"/>
                    <a:pt x="36" y="127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0" y="133"/>
                    <a:pt x="60" y="133"/>
                    <a:pt x="60" y="133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6" y="142"/>
                    <a:pt x="76" y="142"/>
                    <a:pt x="76" y="142"/>
                  </a:cubicBezTo>
                  <a:cubicBezTo>
                    <a:pt x="76" y="143"/>
                    <a:pt x="76" y="143"/>
                    <a:pt x="76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9"/>
                    <a:pt x="71" y="164"/>
                    <a:pt x="74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6" y="175"/>
                    <a:pt x="106" y="175"/>
                    <a:pt x="106" y="175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8" y="180"/>
                    <a:pt x="128" y="180"/>
                    <a:pt x="128" y="180"/>
                  </a:cubicBezTo>
                  <a:cubicBezTo>
                    <a:pt x="135" y="181"/>
                    <a:pt x="135" y="181"/>
                    <a:pt x="135" y="181"/>
                  </a:cubicBezTo>
                  <a:cubicBezTo>
                    <a:pt x="137" y="168"/>
                    <a:pt x="137" y="168"/>
                    <a:pt x="137" y="168"/>
                  </a:cubicBezTo>
                  <a:cubicBezTo>
                    <a:pt x="146" y="185"/>
                    <a:pt x="146" y="185"/>
                    <a:pt x="146" y="185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92"/>
                    <a:pt x="156" y="192"/>
                    <a:pt x="156" y="192"/>
                  </a:cubicBezTo>
                  <a:cubicBezTo>
                    <a:pt x="160" y="191"/>
                    <a:pt x="160" y="191"/>
                    <a:pt x="160" y="191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8" y="182"/>
                    <a:pt x="178" y="182"/>
                    <a:pt x="178" y="182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8" y="126"/>
                    <a:pt x="228" y="126"/>
                    <a:pt x="228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32" y="107"/>
                    <a:pt x="232" y="107"/>
                    <a:pt x="232" y="107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8" y="79"/>
                    <a:pt x="248" y="79"/>
                    <a:pt x="248" y="79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0" y="73"/>
                    <a:pt x="250" y="73"/>
                    <a:pt x="250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4" y="60"/>
                    <a:pt x="244" y="60"/>
                    <a:pt x="244" y="60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6" y="65"/>
                    <a:pt x="232" y="64"/>
                    <a:pt x="226" y="61"/>
                  </a:cubicBezTo>
                  <a:cubicBezTo>
                    <a:pt x="224" y="60"/>
                    <a:pt x="224" y="56"/>
                    <a:pt x="226" y="50"/>
                  </a:cubicBezTo>
                  <a:cubicBezTo>
                    <a:pt x="222" y="49"/>
                    <a:pt x="222" y="49"/>
                    <a:pt x="222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4" y="58"/>
                    <a:pt x="214" y="58"/>
                  </a:cubicBezTo>
                  <a:cubicBezTo>
                    <a:pt x="213" y="58"/>
                    <a:pt x="212" y="58"/>
                    <a:pt x="212" y="57"/>
                  </a:cubicBezTo>
                  <a:cubicBezTo>
                    <a:pt x="211" y="56"/>
                    <a:pt x="210" y="54"/>
                    <a:pt x="210" y="51"/>
                  </a:cubicBezTo>
                  <a:cubicBezTo>
                    <a:pt x="210" y="47"/>
                    <a:pt x="210" y="45"/>
                    <a:pt x="212" y="44"/>
                  </a:cubicBezTo>
                  <a:cubicBezTo>
                    <a:pt x="212" y="43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0" y="14"/>
                    <a:pt x="220" y="14"/>
                    <a:pt x="220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3"/>
                    <a:pt x="219" y="1"/>
                    <a:pt x="21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5"/>
                  </a:cubicBezTo>
                  <a:cubicBezTo>
                    <a:pt x="206" y="4"/>
                    <a:pt x="203" y="4"/>
                    <a:pt x="200" y="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3" name="Freeform 16"/>
            <p:cNvSpPr>
              <a:spLocks/>
            </p:cNvSpPr>
            <p:nvPr/>
          </p:nvSpPr>
          <p:spPr bwMode="auto">
            <a:xfrm>
              <a:off x="3474470" y="4487793"/>
              <a:ext cx="434392" cy="444073"/>
            </a:xfrm>
            <a:custGeom>
              <a:avLst/>
              <a:gdLst>
                <a:gd name="T0" fmla="*/ 134 w 141"/>
                <a:gd name="T1" fmla="*/ 16 h 144"/>
                <a:gd name="T2" fmla="*/ 129 w 141"/>
                <a:gd name="T3" fmla="*/ 15 h 144"/>
                <a:gd name="T4" fmla="*/ 125 w 141"/>
                <a:gd name="T5" fmla="*/ 13 h 144"/>
                <a:gd name="T6" fmla="*/ 117 w 141"/>
                <a:gd name="T7" fmla="*/ 14 h 144"/>
                <a:gd name="T8" fmla="*/ 111 w 141"/>
                <a:gd name="T9" fmla="*/ 12 h 144"/>
                <a:gd name="T10" fmla="*/ 110 w 141"/>
                <a:gd name="T11" fmla="*/ 11 h 144"/>
                <a:gd name="T12" fmla="*/ 102 w 141"/>
                <a:gd name="T13" fmla="*/ 2 h 144"/>
                <a:gd name="T14" fmla="*/ 88 w 141"/>
                <a:gd name="T15" fmla="*/ 8 h 144"/>
                <a:gd name="T16" fmla="*/ 86 w 141"/>
                <a:gd name="T17" fmla="*/ 20 h 144"/>
                <a:gd name="T18" fmla="*/ 81 w 141"/>
                <a:gd name="T19" fmla="*/ 30 h 144"/>
                <a:gd name="T20" fmla="*/ 72 w 141"/>
                <a:gd name="T21" fmla="*/ 43 h 144"/>
                <a:gd name="T22" fmla="*/ 57 w 141"/>
                <a:gd name="T23" fmla="*/ 59 h 144"/>
                <a:gd name="T24" fmla="*/ 43 w 141"/>
                <a:gd name="T25" fmla="*/ 73 h 144"/>
                <a:gd name="T26" fmla="*/ 36 w 141"/>
                <a:gd name="T27" fmla="*/ 82 h 144"/>
                <a:gd name="T28" fmla="*/ 0 w 141"/>
                <a:gd name="T29" fmla="*/ 84 h 144"/>
                <a:gd name="T30" fmla="*/ 10 w 141"/>
                <a:gd name="T31" fmla="*/ 114 h 144"/>
                <a:gd name="T32" fmla="*/ 16 w 141"/>
                <a:gd name="T33" fmla="*/ 117 h 144"/>
                <a:gd name="T34" fmla="*/ 21 w 141"/>
                <a:gd name="T35" fmla="*/ 131 h 144"/>
                <a:gd name="T36" fmla="*/ 21 w 141"/>
                <a:gd name="T37" fmla="*/ 134 h 144"/>
                <a:gd name="T38" fmla="*/ 31 w 141"/>
                <a:gd name="T39" fmla="*/ 131 h 144"/>
                <a:gd name="T40" fmla="*/ 35 w 141"/>
                <a:gd name="T41" fmla="*/ 133 h 144"/>
                <a:gd name="T42" fmla="*/ 38 w 141"/>
                <a:gd name="T43" fmla="*/ 123 h 144"/>
                <a:gd name="T44" fmla="*/ 55 w 141"/>
                <a:gd name="T45" fmla="*/ 116 h 144"/>
                <a:gd name="T46" fmla="*/ 56 w 141"/>
                <a:gd name="T47" fmla="*/ 106 h 144"/>
                <a:gd name="T48" fmla="*/ 60 w 141"/>
                <a:gd name="T49" fmla="*/ 104 h 144"/>
                <a:gd name="T50" fmla="*/ 61 w 141"/>
                <a:gd name="T51" fmla="*/ 104 h 144"/>
                <a:gd name="T52" fmla="*/ 68 w 141"/>
                <a:gd name="T53" fmla="*/ 110 h 144"/>
                <a:gd name="T54" fmla="*/ 70 w 141"/>
                <a:gd name="T55" fmla="*/ 116 h 144"/>
                <a:gd name="T56" fmla="*/ 75 w 141"/>
                <a:gd name="T57" fmla="*/ 109 h 144"/>
                <a:gd name="T58" fmla="*/ 81 w 141"/>
                <a:gd name="T59" fmla="*/ 106 h 144"/>
                <a:gd name="T60" fmla="*/ 87 w 141"/>
                <a:gd name="T61" fmla="*/ 107 h 144"/>
                <a:gd name="T62" fmla="*/ 90 w 141"/>
                <a:gd name="T63" fmla="*/ 119 h 144"/>
                <a:gd name="T64" fmla="*/ 94 w 141"/>
                <a:gd name="T65" fmla="*/ 127 h 144"/>
                <a:gd name="T66" fmla="*/ 97 w 141"/>
                <a:gd name="T67" fmla="*/ 135 h 144"/>
                <a:gd name="T68" fmla="*/ 103 w 141"/>
                <a:gd name="T69" fmla="*/ 135 h 144"/>
                <a:gd name="T70" fmla="*/ 104 w 141"/>
                <a:gd name="T71" fmla="*/ 136 h 144"/>
                <a:gd name="T72" fmla="*/ 108 w 141"/>
                <a:gd name="T73" fmla="*/ 144 h 144"/>
                <a:gd name="T74" fmla="*/ 110 w 141"/>
                <a:gd name="T75" fmla="*/ 138 h 144"/>
                <a:gd name="T76" fmla="*/ 111 w 141"/>
                <a:gd name="T77" fmla="*/ 137 h 144"/>
                <a:gd name="T78" fmla="*/ 115 w 141"/>
                <a:gd name="T79" fmla="*/ 135 h 144"/>
                <a:gd name="T80" fmla="*/ 117 w 141"/>
                <a:gd name="T81" fmla="*/ 132 h 144"/>
                <a:gd name="T82" fmla="*/ 93 w 141"/>
                <a:gd name="T83" fmla="*/ 84 h 144"/>
                <a:gd name="T84" fmla="*/ 87 w 141"/>
                <a:gd name="T85" fmla="*/ 65 h 144"/>
                <a:gd name="T86" fmla="*/ 87 w 141"/>
                <a:gd name="T87" fmla="*/ 64 h 144"/>
                <a:gd name="T88" fmla="*/ 91 w 141"/>
                <a:gd name="T89" fmla="*/ 53 h 144"/>
                <a:gd name="T90" fmla="*/ 130 w 141"/>
                <a:gd name="T91" fmla="*/ 44 h 144"/>
                <a:gd name="T92" fmla="*/ 139 w 141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1" h="144">
                  <a:moveTo>
                    <a:pt x="141" y="29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68" y="47"/>
                    <a:pt x="65" y="50"/>
                    <a:pt x="61" y="52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61"/>
                    <a:pt x="53" y="64"/>
                    <a:pt x="47" y="66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3" y="121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4" y="136"/>
                    <a:pt x="114" y="136"/>
                    <a:pt x="114" y="136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7" y="132"/>
                    <a:pt x="117" y="132"/>
                    <a:pt x="117" y="132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5" y="42"/>
                    <a:pt x="139" y="40"/>
                    <a:pt x="139" y="38"/>
                  </a:cubicBezTo>
                  <a:cubicBezTo>
                    <a:pt x="141" y="36"/>
                    <a:pt x="141" y="33"/>
                    <a:pt x="141" y="2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4" name="Freeform 17"/>
            <p:cNvSpPr>
              <a:spLocks/>
            </p:cNvSpPr>
            <p:nvPr/>
          </p:nvSpPr>
          <p:spPr bwMode="auto">
            <a:xfrm>
              <a:off x="3474470" y="3624454"/>
              <a:ext cx="496102" cy="891172"/>
            </a:xfrm>
            <a:custGeom>
              <a:avLst/>
              <a:gdLst>
                <a:gd name="T0" fmla="*/ 47 w 161"/>
                <a:gd name="T1" fmla="*/ 90 h 289"/>
                <a:gd name="T2" fmla="*/ 61 w 161"/>
                <a:gd name="T3" fmla="*/ 101 h 289"/>
                <a:gd name="T4" fmla="*/ 70 w 161"/>
                <a:gd name="T5" fmla="*/ 108 h 289"/>
                <a:gd name="T6" fmla="*/ 88 w 161"/>
                <a:gd name="T7" fmla="*/ 115 h 289"/>
                <a:gd name="T8" fmla="*/ 88 w 161"/>
                <a:gd name="T9" fmla="*/ 116 h 289"/>
                <a:gd name="T10" fmla="*/ 93 w 161"/>
                <a:gd name="T11" fmla="*/ 124 h 289"/>
                <a:gd name="T12" fmla="*/ 89 w 161"/>
                <a:gd name="T13" fmla="*/ 136 h 289"/>
                <a:gd name="T14" fmla="*/ 88 w 161"/>
                <a:gd name="T15" fmla="*/ 144 h 289"/>
                <a:gd name="T16" fmla="*/ 83 w 161"/>
                <a:gd name="T17" fmla="*/ 158 h 289"/>
                <a:gd name="T18" fmla="*/ 70 w 161"/>
                <a:gd name="T19" fmla="*/ 157 h 289"/>
                <a:gd name="T20" fmla="*/ 56 w 161"/>
                <a:gd name="T21" fmla="*/ 166 h 289"/>
                <a:gd name="T22" fmla="*/ 58 w 161"/>
                <a:gd name="T23" fmla="*/ 177 h 289"/>
                <a:gd name="T24" fmla="*/ 43 w 161"/>
                <a:gd name="T25" fmla="*/ 174 h 289"/>
                <a:gd name="T26" fmla="*/ 31 w 161"/>
                <a:gd name="T27" fmla="*/ 169 h 289"/>
                <a:gd name="T28" fmla="*/ 19 w 161"/>
                <a:gd name="T29" fmla="*/ 197 h 289"/>
                <a:gd name="T30" fmla="*/ 23 w 161"/>
                <a:gd name="T31" fmla="*/ 204 h 289"/>
                <a:gd name="T32" fmla="*/ 26 w 161"/>
                <a:gd name="T33" fmla="*/ 211 h 289"/>
                <a:gd name="T34" fmla="*/ 27 w 161"/>
                <a:gd name="T35" fmla="*/ 222 h 289"/>
                <a:gd name="T36" fmla="*/ 3 w 161"/>
                <a:gd name="T37" fmla="*/ 227 h 289"/>
                <a:gd name="T38" fmla="*/ 3 w 161"/>
                <a:gd name="T39" fmla="*/ 244 h 289"/>
                <a:gd name="T40" fmla="*/ 6 w 161"/>
                <a:gd name="T41" fmla="*/ 254 h 289"/>
                <a:gd name="T42" fmla="*/ 33 w 161"/>
                <a:gd name="T43" fmla="*/ 253 h 289"/>
                <a:gd name="T44" fmla="*/ 43 w 161"/>
                <a:gd name="T45" fmla="*/ 260 h 289"/>
                <a:gd name="T46" fmla="*/ 51 w 161"/>
                <a:gd name="T47" fmla="*/ 266 h 289"/>
                <a:gd name="T48" fmla="*/ 57 w 161"/>
                <a:gd name="T49" fmla="*/ 261 h 289"/>
                <a:gd name="T50" fmla="*/ 76 w 161"/>
                <a:gd name="T51" fmla="*/ 274 h 289"/>
                <a:gd name="T52" fmla="*/ 98 w 161"/>
                <a:gd name="T53" fmla="*/ 275 h 289"/>
                <a:gd name="T54" fmla="*/ 104 w 161"/>
                <a:gd name="T55" fmla="*/ 279 h 289"/>
                <a:gd name="T56" fmla="*/ 104 w 161"/>
                <a:gd name="T57" fmla="*/ 279 h 289"/>
                <a:gd name="T58" fmla="*/ 113 w 161"/>
                <a:gd name="T59" fmla="*/ 288 h 289"/>
                <a:gd name="T60" fmla="*/ 123 w 161"/>
                <a:gd name="T61" fmla="*/ 280 h 289"/>
                <a:gd name="T62" fmla="*/ 120 w 161"/>
                <a:gd name="T63" fmla="*/ 274 h 289"/>
                <a:gd name="T64" fmla="*/ 123 w 161"/>
                <a:gd name="T65" fmla="*/ 258 h 289"/>
                <a:gd name="T66" fmla="*/ 134 w 161"/>
                <a:gd name="T67" fmla="*/ 257 h 289"/>
                <a:gd name="T68" fmla="*/ 121 w 161"/>
                <a:gd name="T69" fmla="*/ 243 h 289"/>
                <a:gd name="T70" fmla="*/ 117 w 161"/>
                <a:gd name="T71" fmla="*/ 238 h 289"/>
                <a:gd name="T72" fmla="*/ 121 w 161"/>
                <a:gd name="T73" fmla="*/ 232 h 289"/>
                <a:gd name="T74" fmla="*/ 151 w 161"/>
                <a:gd name="T75" fmla="*/ 233 h 289"/>
                <a:gd name="T76" fmla="*/ 161 w 161"/>
                <a:gd name="T77" fmla="*/ 232 h 289"/>
                <a:gd name="T78" fmla="*/ 145 w 161"/>
                <a:gd name="T79" fmla="*/ 188 h 289"/>
                <a:gd name="T80" fmla="*/ 137 w 161"/>
                <a:gd name="T81" fmla="*/ 184 h 289"/>
                <a:gd name="T82" fmla="*/ 135 w 161"/>
                <a:gd name="T83" fmla="*/ 172 h 289"/>
                <a:gd name="T84" fmla="*/ 138 w 161"/>
                <a:gd name="T85" fmla="*/ 96 h 289"/>
                <a:gd name="T86" fmla="*/ 139 w 161"/>
                <a:gd name="T87" fmla="*/ 81 h 289"/>
                <a:gd name="T88" fmla="*/ 147 w 161"/>
                <a:gd name="T89" fmla="*/ 68 h 289"/>
                <a:gd name="T90" fmla="*/ 139 w 161"/>
                <a:gd name="T91" fmla="*/ 56 h 289"/>
                <a:gd name="T92" fmla="*/ 138 w 161"/>
                <a:gd name="T93" fmla="*/ 44 h 289"/>
                <a:gd name="T94" fmla="*/ 138 w 161"/>
                <a:gd name="T95" fmla="*/ 43 h 289"/>
                <a:gd name="T96" fmla="*/ 145 w 161"/>
                <a:gd name="T97" fmla="*/ 18 h 289"/>
                <a:gd name="T98" fmla="*/ 150 w 161"/>
                <a:gd name="T99" fmla="*/ 11 h 289"/>
                <a:gd name="T100" fmla="*/ 156 w 161"/>
                <a:gd name="T101" fmla="*/ 6 h 289"/>
                <a:gd name="T102" fmla="*/ 148 w 161"/>
                <a:gd name="T103" fmla="*/ 0 h 289"/>
                <a:gd name="T104" fmla="*/ 134 w 161"/>
                <a:gd name="T105" fmla="*/ 5 h 289"/>
                <a:gd name="T106" fmla="*/ 121 w 161"/>
                <a:gd name="T107" fmla="*/ 17 h 289"/>
                <a:gd name="T108" fmla="*/ 105 w 161"/>
                <a:gd name="T109" fmla="*/ 29 h 289"/>
                <a:gd name="T110" fmla="*/ 97 w 161"/>
                <a:gd name="T111" fmla="*/ 35 h 289"/>
                <a:gd name="T112" fmla="*/ 93 w 161"/>
                <a:gd name="T113" fmla="*/ 59 h 289"/>
                <a:gd name="T114" fmla="*/ 91 w 161"/>
                <a:gd name="T115" fmla="*/ 66 h 289"/>
                <a:gd name="T116" fmla="*/ 87 w 161"/>
                <a:gd name="T117" fmla="*/ 72 h 289"/>
                <a:gd name="T118" fmla="*/ 86 w 161"/>
                <a:gd name="T119" fmla="*/ 73 h 289"/>
                <a:gd name="T120" fmla="*/ 76 w 161"/>
                <a:gd name="T121" fmla="*/ 74 h 289"/>
                <a:gd name="T122" fmla="*/ 75 w 161"/>
                <a:gd name="T123" fmla="*/ 74 h 289"/>
                <a:gd name="T124" fmla="*/ 54 w 161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1" h="289">
                  <a:moveTo>
                    <a:pt x="54" y="66"/>
                  </a:moveTo>
                  <a:cubicBezTo>
                    <a:pt x="51" y="66"/>
                    <a:pt x="51" y="66"/>
                    <a:pt x="51" y="66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1"/>
                    <a:pt x="88" y="133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3" y="158"/>
                    <a:pt x="83" y="158"/>
                    <a:pt x="83" y="158"/>
                  </a:cubicBezTo>
                  <a:cubicBezTo>
                    <a:pt x="82" y="158"/>
                    <a:pt x="82" y="158"/>
                    <a:pt x="82" y="158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3" y="174"/>
                    <a:pt x="61" y="176"/>
                    <a:pt x="58" y="177"/>
                  </a:cubicBezTo>
                  <a:cubicBezTo>
                    <a:pt x="53" y="178"/>
                    <a:pt x="53" y="178"/>
                    <a:pt x="53" y="178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19" y="188"/>
                    <a:pt x="19" y="188"/>
                    <a:pt x="19" y="188"/>
                  </a:cubicBezTo>
                  <a:cubicBezTo>
                    <a:pt x="19" y="197"/>
                    <a:pt x="19" y="197"/>
                    <a:pt x="19" y="197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2"/>
                    <a:pt x="26" y="222"/>
                    <a:pt x="26" y="222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4"/>
                    <a:pt x="20" y="224"/>
                    <a:pt x="20" y="224"/>
                  </a:cubicBezTo>
                  <a:cubicBezTo>
                    <a:pt x="8" y="224"/>
                    <a:pt x="8" y="224"/>
                    <a:pt x="8" y="224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2"/>
                    <a:pt x="1" y="232"/>
                    <a:pt x="1" y="232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8"/>
                    <a:pt x="3" y="248"/>
                    <a:pt x="3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33" y="253"/>
                    <a:pt x="33" y="253"/>
                    <a:pt x="33" y="253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39" y="252"/>
                    <a:pt x="39" y="252"/>
                    <a:pt x="39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7" y="261"/>
                    <a:pt x="57" y="261"/>
                    <a:pt x="57" y="261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76" y="274"/>
                    <a:pt x="76" y="274"/>
                    <a:pt x="76" y="274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9" y="283"/>
                    <a:pt x="109" y="283"/>
                    <a:pt x="109" y="283"/>
                  </a:cubicBezTo>
                  <a:cubicBezTo>
                    <a:pt x="109" y="284"/>
                    <a:pt x="109" y="284"/>
                    <a:pt x="109" y="284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3" y="288"/>
                    <a:pt x="123" y="288"/>
                    <a:pt x="123" y="288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8"/>
                    <a:pt x="124" y="258"/>
                    <a:pt x="124" y="258"/>
                  </a:cubicBezTo>
                  <a:cubicBezTo>
                    <a:pt x="129" y="257"/>
                    <a:pt x="129" y="257"/>
                    <a:pt x="129" y="257"/>
                  </a:cubicBezTo>
                  <a:cubicBezTo>
                    <a:pt x="134" y="257"/>
                    <a:pt x="134" y="257"/>
                    <a:pt x="134" y="257"/>
                  </a:cubicBezTo>
                  <a:cubicBezTo>
                    <a:pt x="135" y="255"/>
                    <a:pt x="135" y="255"/>
                    <a:pt x="135" y="255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3"/>
                    <a:pt x="121" y="243"/>
                    <a:pt x="121" y="243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9" y="234"/>
                    <a:pt x="129" y="234"/>
                    <a:pt x="129" y="234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7" y="235"/>
                    <a:pt x="157" y="235"/>
                    <a:pt x="157" y="235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59" y="219"/>
                    <a:pt x="159" y="219"/>
                    <a:pt x="159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5" y="211"/>
                    <a:pt x="143" y="202"/>
                    <a:pt x="145" y="188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1" y="120"/>
                    <a:pt x="139" y="112"/>
                    <a:pt x="139" y="108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47" y="67"/>
                    <a:pt x="147" y="64"/>
                    <a:pt x="145" y="61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5" name="Freeform 18"/>
            <p:cNvSpPr>
              <a:spLocks/>
            </p:cNvSpPr>
            <p:nvPr/>
          </p:nvSpPr>
          <p:spPr bwMode="auto">
            <a:xfrm>
              <a:off x="3905835" y="3461102"/>
              <a:ext cx="332752" cy="730846"/>
            </a:xfrm>
            <a:custGeom>
              <a:avLst/>
              <a:gdLst>
                <a:gd name="T0" fmla="*/ 99 w 108"/>
                <a:gd name="T1" fmla="*/ 3 h 237"/>
                <a:gd name="T2" fmla="*/ 93 w 108"/>
                <a:gd name="T3" fmla="*/ 5 h 237"/>
                <a:gd name="T4" fmla="*/ 88 w 108"/>
                <a:gd name="T5" fmla="*/ 11 h 237"/>
                <a:gd name="T6" fmla="*/ 87 w 108"/>
                <a:gd name="T7" fmla="*/ 12 h 237"/>
                <a:gd name="T8" fmla="*/ 67 w 108"/>
                <a:gd name="T9" fmla="*/ 13 h 237"/>
                <a:gd name="T10" fmla="*/ 61 w 108"/>
                <a:gd name="T11" fmla="*/ 19 h 237"/>
                <a:gd name="T12" fmla="*/ 55 w 108"/>
                <a:gd name="T13" fmla="*/ 23 h 237"/>
                <a:gd name="T14" fmla="*/ 46 w 108"/>
                <a:gd name="T15" fmla="*/ 23 h 237"/>
                <a:gd name="T16" fmla="*/ 41 w 108"/>
                <a:gd name="T17" fmla="*/ 37 h 237"/>
                <a:gd name="T18" fmla="*/ 41 w 108"/>
                <a:gd name="T19" fmla="*/ 37 h 237"/>
                <a:gd name="T20" fmla="*/ 33 w 108"/>
                <a:gd name="T21" fmla="*/ 45 h 237"/>
                <a:gd name="T22" fmla="*/ 21 w 108"/>
                <a:gd name="T23" fmla="*/ 59 h 237"/>
                <a:gd name="T24" fmla="*/ 13 w 108"/>
                <a:gd name="T25" fmla="*/ 67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1 h 237"/>
                <a:gd name="T34" fmla="*/ 12 w 108"/>
                <a:gd name="T35" fmla="*/ 122 h 237"/>
                <a:gd name="T36" fmla="*/ 11 w 108"/>
                <a:gd name="T37" fmla="*/ 131 h 237"/>
                <a:gd name="T38" fmla="*/ 3 w 108"/>
                <a:gd name="T39" fmla="*/ 161 h 237"/>
                <a:gd name="T40" fmla="*/ 9 w 108"/>
                <a:gd name="T41" fmla="*/ 185 h 237"/>
                <a:gd name="T42" fmla="*/ 7 w 108"/>
                <a:gd name="T43" fmla="*/ 237 h 237"/>
                <a:gd name="T44" fmla="*/ 17 w 108"/>
                <a:gd name="T45" fmla="*/ 227 h 237"/>
                <a:gd name="T46" fmla="*/ 56 w 108"/>
                <a:gd name="T47" fmla="*/ 207 h 237"/>
                <a:gd name="T48" fmla="*/ 75 w 108"/>
                <a:gd name="T49" fmla="*/ 209 h 237"/>
                <a:gd name="T50" fmla="*/ 91 w 108"/>
                <a:gd name="T51" fmla="*/ 195 h 237"/>
                <a:gd name="T52" fmla="*/ 95 w 108"/>
                <a:gd name="T53" fmla="*/ 185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1 h 237"/>
                <a:gd name="T60" fmla="*/ 95 w 108"/>
                <a:gd name="T61" fmla="*/ 140 h 237"/>
                <a:gd name="T62" fmla="*/ 96 w 108"/>
                <a:gd name="T63" fmla="*/ 133 h 237"/>
                <a:gd name="T64" fmla="*/ 108 w 108"/>
                <a:gd name="T65" fmla="*/ 107 h 237"/>
                <a:gd name="T66" fmla="*/ 91 w 108"/>
                <a:gd name="T67" fmla="*/ 92 h 237"/>
                <a:gd name="T68" fmla="*/ 88 w 108"/>
                <a:gd name="T69" fmla="*/ 85 h 237"/>
                <a:gd name="T70" fmla="*/ 89 w 108"/>
                <a:gd name="T71" fmla="*/ 73 h 237"/>
                <a:gd name="T72" fmla="*/ 92 w 108"/>
                <a:gd name="T73" fmla="*/ 64 h 237"/>
                <a:gd name="T74" fmla="*/ 104 w 108"/>
                <a:gd name="T75" fmla="*/ 55 h 237"/>
                <a:gd name="T76" fmla="*/ 107 w 108"/>
                <a:gd name="T77" fmla="*/ 33 h 237"/>
                <a:gd name="T78" fmla="*/ 99 w 108"/>
                <a:gd name="T79" fmla="*/ 31 h 237"/>
                <a:gd name="T80" fmla="*/ 91 w 108"/>
                <a:gd name="T81" fmla="*/ 26 h 237"/>
                <a:gd name="T82" fmla="*/ 90 w 108"/>
                <a:gd name="T83" fmla="*/ 1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1"/>
                  </a:moveTo>
                  <a:cubicBezTo>
                    <a:pt x="102" y="9"/>
                    <a:pt x="102" y="9"/>
                    <a:pt x="102" y="9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19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49"/>
                    <a:pt x="2" y="149"/>
                    <a:pt x="2" y="149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3" y="165"/>
                    <a:pt x="5" y="173"/>
                    <a:pt x="9" y="184"/>
                  </a:cubicBezTo>
                  <a:cubicBezTo>
                    <a:pt x="9" y="184"/>
                    <a:pt x="9" y="184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7" y="227"/>
                    <a:pt x="17" y="227"/>
                    <a:pt x="17" y="227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6" y="207"/>
                    <a:pt x="56" y="207"/>
                    <a:pt x="56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75" y="209"/>
                    <a:pt x="75" y="209"/>
                    <a:pt x="75" y="209"/>
                  </a:cubicBezTo>
                  <a:cubicBezTo>
                    <a:pt x="77" y="209"/>
                    <a:pt x="83" y="207"/>
                    <a:pt x="90" y="204"/>
                  </a:cubicBezTo>
                  <a:cubicBezTo>
                    <a:pt x="90" y="195"/>
                    <a:pt x="90" y="195"/>
                    <a:pt x="90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3"/>
                    <a:pt x="95" y="183"/>
                    <a:pt x="95" y="183"/>
                  </a:cubicBezTo>
                  <a:cubicBezTo>
                    <a:pt x="97" y="182"/>
                    <a:pt x="97" y="180"/>
                    <a:pt x="95" y="179"/>
                  </a:cubicBezTo>
                  <a:cubicBezTo>
                    <a:pt x="94" y="177"/>
                    <a:pt x="95" y="173"/>
                    <a:pt x="97" y="170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89" y="152"/>
                    <a:pt x="89" y="149"/>
                    <a:pt x="91" y="147"/>
                  </a:cubicBezTo>
                  <a:cubicBezTo>
                    <a:pt x="91" y="144"/>
                    <a:pt x="93" y="142"/>
                    <a:pt x="95" y="140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1"/>
                    <a:pt x="92" y="59"/>
                    <a:pt x="93" y="58"/>
                  </a:cubicBezTo>
                  <a:cubicBezTo>
                    <a:pt x="94" y="57"/>
                    <a:pt x="95" y="56"/>
                    <a:pt x="97" y="56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6" name="Freeform 19"/>
            <p:cNvSpPr>
              <a:spLocks/>
            </p:cNvSpPr>
            <p:nvPr/>
          </p:nvSpPr>
          <p:spPr bwMode="auto">
            <a:xfrm>
              <a:off x="3819321" y="4703176"/>
              <a:ext cx="533613" cy="620129"/>
            </a:xfrm>
            <a:custGeom>
              <a:avLst/>
              <a:gdLst>
                <a:gd name="T0" fmla="*/ 149 w 173"/>
                <a:gd name="T1" fmla="*/ 34 h 201"/>
                <a:gd name="T2" fmla="*/ 146 w 173"/>
                <a:gd name="T3" fmla="*/ 27 h 201"/>
                <a:gd name="T4" fmla="*/ 143 w 173"/>
                <a:gd name="T5" fmla="*/ 12 h 201"/>
                <a:gd name="T6" fmla="*/ 136 w 173"/>
                <a:gd name="T7" fmla="*/ 17 h 201"/>
                <a:gd name="T8" fmla="*/ 125 w 173"/>
                <a:gd name="T9" fmla="*/ 15 h 201"/>
                <a:gd name="T10" fmla="*/ 125 w 173"/>
                <a:gd name="T11" fmla="*/ 7 h 201"/>
                <a:gd name="T12" fmla="*/ 121 w 173"/>
                <a:gd name="T13" fmla="*/ 10 h 201"/>
                <a:gd name="T14" fmla="*/ 109 w 173"/>
                <a:gd name="T15" fmla="*/ 22 h 201"/>
                <a:gd name="T16" fmla="*/ 107 w 173"/>
                <a:gd name="T17" fmla="*/ 22 h 201"/>
                <a:gd name="T18" fmla="*/ 99 w 173"/>
                <a:gd name="T19" fmla="*/ 16 h 201"/>
                <a:gd name="T20" fmla="*/ 92 w 173"/>
                <a:gd name="T21" fmla="*/ 14 h 201"/>
                <a:gd name="T22" fmla="*/ 75 w 173"/>
                <a:gd name="T23" fmla="*/ 8 h 201"/>
                <a:gd name="T24" fmla="*/ 65 w 173"/>
                <a:gd name="T25" fmla="*/ 4 h 201"/>
                <a:gd name="T26" fmla="*/ 47 w 173"/>
                <a:gd name="T27" fmla="*/ 0 h 201"/>
                <a:gd name="T28" fmla="*/ 39 w 173"/>
                <a:gd name="T29" fmla="*/ 16 h 201"/>
                <a:gd name="T30" fmla="*/ 34 w 173"/>
                <a:gd name="T31" fmla="*/ 16 h 201"/>
                <a:gd name="T32" fmla="*/ 14 w 173"/>
                <a:gd name="T33" fmla="*/ 26 h 201"/>
                <a:gd name="T34" fmla="*/ 13 w 173"/>
                <a:gd name="T35" fmla="*/ 73 h 201"/>
                <a:gd name="T36" fmla="*/ 9 w 173"/>
                <a:gd name="T37" fmla="*/ 83 h 201"/>
                <a:gd name="T38" fmla="*/ 1 w 173"/>
                <a:gd name="T39" fmla="*/ 109 h 201"/>
                <a:gd name="T40" fmla="*/ 7 w 173"/>
                <a:gd name="T41" fmla="*/ 112 h 201"/>
                <a:gd name="T42" fmla="*/ 17 w 173"/>
                <a:gd name="T43" fmla="*/ 126 h 201"/>
                <a:gd name="T44" fmla="*/ 13 w 173"/>
                <a:gd name="T45" fmla="*/ 132 h 201"/>
                <a:gd name="T46" fmla="*/ 24 w 173"/>
                <a:gd name="T47" fmla="*/ 158 h 201"/>
                <a:gd name="T48" fmla="*/ 38 w 173"/>
                <a:gd name="T49" fmla="*/ 151 h 201"/>
                <a:gd name="T50" fmla="*/ 46 w 173"/>
                <a:gd name="T51" fmla="*/ 152 h 201"/>
                <a:gd name="T52" fmla="*/ 52 w 173"/>
                <a:gd name="T53" fmla="*/ 140 h 201"/>
                <a:gd name="T54" fmla="*/ 68 w 173"/>
                <a:gd name="T55" fmla="*/ 135 h 201"/>
                <a:gd name="T56" fmla="*/ 77 w 173"/>
                <a:gd name="T57" fmla="*/ 151 h 201"/>
                <a:gd name="T58" fmla="*/ 81 w 173"/>
                <a:gd name="T59" fmla="*/ 165 h 201"/>
                <a:gd name="T60" fmla="*/ 71 w 173"/>
                <a:gd name="T61" fmla="*/ 185 h 201"/>
                <a:gd name="T62" fmla="*/ 84 w 173"/>
                <a:gd name="T63" fmla="*/ 187 h 201"/>
                <a:gd name="T64" fmla="*/ 89 w 173"/>
                <a:gd name="T65" fmla="*/ 200 h 201"/>
                <a:gd name="T66" fmla="*/ 102 w 173"/>
                <a:gd name="T67" fmla="*/ 196 h 201"/>
                <a:gd name="T68" fmla="*/ 108 w 173"/>
                <a:gd name="T69" fmla="*/ 178 h 201"/>
                <a:gd name="T70" fmla="*/ 135 w 173"/>
                <a:gd name="T71" fmla="*/ 189 h 201"/>
                <a:gd name="T72" fmla="*/ 127 w 173"/>
                <a:gd name="T73" fmla="*/ 172 h 201"/>
                <a:gd name="T74" fmla="*/ 128 w 173"/>
                <a:gd name="T75" fmla="*/ 170 h 201"/>
                <a:gd name="T76" fmla="*/ 166 w 173"/>
                <a:gd name="T77" fmla="*/ 166 h 201"/>
                <a:gd name="T78" fmla="*/ 167 w 173"/>
                <a:gd name="T79" fmla="*/ 165 h 201"/>
                <a:gd name="T80" fmla="*/ 167 w 173"/>
                <a:gd name="T81" fmla="*/ 163 h 201"/>
                <a:gd name="T82" fmla="*/ 165 w 173"/>
                <a:gd name="T83" fmla="*/ 142 h 201"/>
                <a:gd name="T84" fmla="*/ 170 w 173"/>
                <a:gd name="T85" fmla="*/ 134 h 201"/>
                <a:gd name="T86" fmla="*/ 163 w 173"/>
                <a:gd name="T87" fmla="*/ 126 h 201"/>
                <a:gd name="T88" fmla="*/ 158 w 173"/>
                <a:gd name="T89" fmla="*/ 98 h 201"/>
                <a:gd name="T90" fmla="*/ 151 w 173"/>
                <a:gd name="T91" fmla="*/ 102 h 201"/>
                <a:gd name="T92" fmla="*/ 149 w 173"/>
                <a:gd name="T93" fmla="*/ 84 h 201"/>
                <a:gd name="T94" fmla="*/ 163 w 173"/>
                <a:gd name="T95" fmla="*/ 50 h 201"/>
                <a:gd name="T96" fmla="*/ 150 w 173"/>
                <a:gd name="T97" fmla="*/ 34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1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5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4"/>
                    <a:pt x="13" y="74"/>
                    <a:pt x="13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9" y="76"/>
                    <a:pt x="9" y="79"/>
                    <a:pt x="9" y="83"/>
                  </a:cubicBezTo>
                  <a:cubicBezTo>
                    <a:pt x="13" y="100"/>
                    <a:pt x="13" y="100"/>
                    <a:pt x="13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8"/>
                    <a:pt x="1" y="10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12" y="112"/>
                    <a:pt x="15" y="113"/>
                    <a:pt x="15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4" y="129"/>
                    <a:pt x="13" y="130"/>
                    <a:pt x="13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7"/>
                    <a:pt x="15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1" y="152"/>
                    <a:pt x="31" y="152"/>
                    <a:pt x="31" y="152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5" y="153"/>
                    <a:pt x="46" y="152"/>
                  </a:cubicBezTo>
                  <a:cubicBezTo>
                    <a:pt x="49" y="146"/>
                    <a:pt x="49" y="146"/>
                    <a:pt x="49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9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3" y="141"/>
                    <a:pt x="65" y="141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69" y="135"/>
                    <a:pt x="71" y="136"/>
                    <a:pt x="73" y="137"/>
                  </a:cubicBezTo>
                  <a:cubicBezTo>
                    <a:pt x="75" y="139"/>
                    <a:pt x="77" y="141"/>
                    <a:pt x="77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79" y="169"/>
                    <a:pt x="78" y="172"/>
                    <a:pt x="77" y="173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3" y="189"/>
                    <a:pt x="83" y="189"/>
                    <a:pt x="83" y="189"/>
                  </a:cubicBezTo>
                  <a:cubicBezTo>
                    <a:pt x="82" y="193"/>
                    <a:pt x="82" y="196"/>
                    <a:pt x="82" y="198"/>
                  </a:cubicBezTo>
                  <a:cubicBezTo>
                    <a:pt x="85" y="200"/>
                    <a:pt x="87" y="201"/>
                    <a:pt x="89" y="200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7" y="190"/>
                    <a:pt x="107" y="190"/>
                    <a:pt x="107" y="190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07" y="181"/>
                    <a:pt x="107" y="180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5" y="187"/>
                    <a:pt x="135" y="184"/>
                    <a:pt x="133" y="180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3" y="163"/>
                    <a:pt x="139" y="161"/>
                    <a:pt x="145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1" y="155"/>
                    <a:pt x="173" y="149"/>
                    <a:pt x="171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8" y="137"/>
                    <a:pt x="170" y="136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59" y="117"/>
                    <a:pt x="159" y="117"/>
                    <a:pt x="159" y="117"/>
                  </a:cubicBezTo>
                  <a:cubicBezTo>
                    <a:pt x="158" y="110"/>
                    <a:pt x="157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2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1" y="44"/>
                    <a:pt x="161" y="40"/>
                    <a:pt x="161" y="39"/>
                  </a:cubicBezTo>
                  <a:cubicBezTo>
                    <a:pt x="153" y="36"/>
                    <a:pt x="153" y="36"/>
                    <a:pt x="153" y="36"/>
                  </a:cubicBezTo>
                  <a:lnTo>
                    <a:pt x="150" y="3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7" name="Freeform 20"/>
            <p:cNvSpPr>
              <a:spLocks/>
            </p:cNvSpPr>
            <p:nvPr/>
          </p:nvSpPr>
          <p:spPr bwMode="auto">
            <a:xfrm>
              <a:off x="3757610" y="4352273"/>
              <a:ext cx="752625" cy="468272"/>
            </a:xfrm>
            <a:custGeom>
              <a:avLst/>
              <a:gdLst>
                <a:gd name="T0" fmla="*/ 32 w 244"/>
                <a:gd name="T1" fmla="*/ 4 h 152"/>
                <a:gd name="T2" fmla="*/ 43 w 244"/>
                <a:gd name="T3" fmla="*/ 12 h 152"/>
                <a:gd name="T4" fmla="*/ 49 w 244"/>
                <a:gd name="T5" fmla="*/ 20 h 152"/>
                <a:gd name="T6" fmla="*/ 44 w 244"/>
                <a:gd name="T7" fmla="*/ 26 h 152"/>
                <a:gd name="T8" fmla="*/ 30 w 244"/>
                <a:gd name="T9" fmla="*/ 29 h 152"/>
                <a:gd name="T10" fmla="*/ 32 w 244"/>
                <a:gd name="T11" fmla="*/ 37 h 152"/>
                <a:gd name="T12" fmla="*/ 35 w 244"/>
                <a:gd name="T13" fmla="*/ 54 h 152"/>
                <a:gd name="T14" fmla="*/ 45 w 244"/>
                <a:gd name="T15" fmla="*/ 56 h 152"/>
                <a:gd name="T16" fmla="*/ 45 w 244"/>
                <a:gd name="T17" fmla="*/ 57 h 152"/>
                <a:gd name="T18" fmla="*/ 51 w 244"/>
                <a:gd name="T19" fmla="*/ 65 h 152"/>
                <a:gd name="T20" fmla="*/ 53 w 244"/>
                <a:gd name="T21" fmla="*/ 72 h 152"/>
                <a:gd name="T22" fmla="*/ 40 w 244"/>
                <a:gd name="T23" fmla="*/ 92 h 152"/>
                <a:gd name="T24" fmla="*/ 1 w 244"/>
                <a:gd name="T25" fmla="*/ 101 h 152"/>
                <a:gd name="T26" fmla="*/ 4 w 244"/>
                <a:gd name="T27" fmla="*/ 116 h 152"/>
                <a:gd name="T28" fmla="*/ 19 w 244"/>
                <a:gd name="T29" fmla="*/ 142 h 152"/>
                <a:gd name="T30" fmla="*/ 19 w 244"/>
                <a:gd name="T31" fmla="*/ 143 h 152"/>
                <a:gd name="T32" fmla="*/ 25 w 244"/>
                <a:gd name="T33" fmla="*/ 150 h 152"/>
                <a:gd name="T34" fmla="*/ 30 w 244"/>
                <a:gd name="T35" fmla="*/ 138 h 152"/>
                <a:gd name="T36" fmla="*/ 39 w 244"/>
                <a:gd name="T37" fmla="*/ 127 h 152"/>
                <a:gd name="T38" fmla="*/ 56 w 244"/>
                <a:gd name="T39" fmla="*/ 126 h 152"/>
                <a:gd name="T40" fmla="*/ 63 w 244"/>
                <a:gd name="T41" fmla="*/ 111 h 152"/>
                <a:gd name="T42" fmla="*/ 79 w 244"/>
                <a:gd name="T43" fmla="*/ 110 h 152"/>
                <a:gd name="T44" fmla="*/ 109 w 244"/>
                <a:gd name="T45" fmla="*/ 121 h 152"/>
                <a:gd name="T46" fmla="*/ 110 w 244"/>
                <a:gd name="T47" fmla="*/ 121 h 152"/>
                <a:gd name="T48" fmla="*/ 121 w 244"/>
                <a:gd name="T49" fmla="*/ 127 h 152"/>
                <a:gd name="T50" fmla="*/ 121 w 244"/>
                <a:gd name="T51" fmla="*/ 127 h 152"/>
                <a:gd name="T52" fmla="*/ 131 w 244"/>
                <a:gd name="T53" fmla="*/ 127 h 152"/>
                <a:gd name="T54" fmla="*/ 142 w 244"/>
                <a:gd name="T55" fmla="*/ 115 h 152"/>
                <a:gd name="T56" fmla="*/ 148 w 244"/>
                <a:gd name="T57" fmla="*/ 119 h 152"/>
                <a:gd name="T58" fmla="*/ 149 w 244"/>
                <a:gd name="T59" fmla="*/ 129 h 152"/>
                <a:gd name="T60" fmla="*/ 159 w 244"/>
                <a:gd name="T61" fmla="*/ 122 h 152"/>
                <a:gd name="T62" fmla="*/ 165 w 244"/>
                <a:gd name="T63" fmla="*/ 122 h 152"/>
                <a:gd name="T64" fmla="*/ 170 w 244"/>
                <a:gd name="T65" fmla="*/ 140 h 152"/>
                <a:gd name="T66" fmla="*/ 193 w 244"/>
                <a:gd name="T67" fmla="*/ 129 h 152"/>
                <a:gd name="T68" fmla="*/ 215 w 244"/>
                <a:gd name="T69" fmla="*/ 120 h 152"/>
                <a:gd name="T70" fmla="*/ 237 w 244"/>
                <a:gd name="T71" fmla="*/ 114 h 152"/>
                <a:gd name="T72" fmla="*/ 242 w 244"/>
                <a:gd name="T73" fmla="*/ 110 h 152"/>
                <a:gd name="T74" fmla="*/ 229 w 244"/>
                <a:gd name="T75" fmla="*/ 76 h 152"/>
                <a:gd name="T76" fmla="*/ 235 w 244"/>
                <a:gd name="T77" fmla="*/ 66 h 152"/>
                <a:gd name="T78" fmla="*/ 221 w 244"/>
                <a:gd name="T79" fmla="*/ 62 h 152"/>
                <a:gd name="T80" fmla="*/ 215 w 244"/>
                <a:gd name="T81" fmla="*/ 54 h 152"/>
                <a:gd name="T82" fmla="*/ 214 w 244"/>
                <a:gd name="T83" fmla="*/ 53 h 152"/>
                <a:gd name="T84" fmla="*/ 186 w 244"/>
                <a:gd name="T85" fmla="*/ 47 h 152"/>
                <a:gd name="T86" fmla="*/ 162 w 244"/>
                <a:gd name="T87" fmla="*/ 46 h 152"/>
                <a:gd name="T88" fmla="*/ 107 w 244"/>
                <a:gd name="T89" fmla="*/ 24 h 152"/>
                <a:gd name="T90" fmla="*/ 71 w 244"/>
                <a:gd name="T91" fmla="*/ 0 h 152"/>
                <a:gd name="T92" fmla="*/ 37 w 244"/>
                <a:gd name="T93" fmla="*/ 2 h 152"/>
                <a:gd name="T94" fmla="*/ 31 w 244"/>
                <a:gd name="T9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2">
                  <a:moveTo>
                    <a:pt x="31" y="0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80"/>
                    <a:pt x="52" y="82"/>
                    <a:pt x="51" y="84"/>
                  </a:cubicBezTo>
                  <a:cubicBezTo>
                    <a:pt x="49" y="87"/>
                    <a:pt x="46" y="89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1"/>
                    <a:pt x="25" y="151"/>
                    <a:pt x="25" y="151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1" y="111"/>
                    <a:pt x="61" y="111"/>
                    <a:pt x="61" y="111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95" y="118"/>
                    <a:pt x="95" y="118"/>
                    <a:pt x="95" y="118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21" y="126"/>
                    <a:pt x="121" y="126"/>
                    <a:pt x="121" y="126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49" y="130"/>
                    <a:pt x="149" y="130"/>
                    <a:pt x="149" y="130"/>
                  </a:cubicBezTo>
                  <a:cubicBezTo>
                    <a:pt x="153" y="128"/>
                    <a:pt x="153" y="128"/>
                    <a:pt x="153" y="128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7"/>
                    <a:pt x="171" y="129"/>
                    <a:pt x="171" y="131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83" y="134"/>
                    <a:pt x="189" y="129"/>
                    <a:pt x="193" y="129"/>
                  </a:cubicBezTo>
                  <a:cubicBezTo>
                    <a:pt x="204" y="129"/>
                    <a:pt x="204" y="129"/>
                    <a:pt x="204" y="129"/>
                  </a:cubicBezTo>
                  <a:cubicBezTo>
                    <a:pt x="207" y="124"/>
                    <a:pt x="207" y="124"/>
                    <a:pt x="207" y="124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3"/>
                    <a:pt x="237" y="113"/>
                    <a:pt x="237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2" y="110"/>
                    <a:pt x="242" y="110"/>
                    <a:pt x="242" y="110"/>
                  </a:cubicBezTo>
                  <a:cubicBezTo>
                    <a:pt x="243" y="109"/>
                    <a:pt x="243" y="109"/>
                    <a:pt x="243" y="109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29" y="76"/>
                    <a:pt x="229" y="76"/>
                    <a:pt x="229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5" y="66"/>
                    <a:pt x="235" y="66"/>
                    <a:pt x="235" y="66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5" y="52"/>
                    <a:pt x="215" y="52"/>
                    <a:pt x="215" y="52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3"/>
                    <a:pt x="214" y="53"/>
                    <a:pt x="214" y="53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5" y="53"/>
                    <a:pt x="203" y="55"/>
                    <a:pt x="199" y="56"/>
                  </a:cubicBezTo>
                  <a:cubicBezTo>
                    <a:pt x="197" y="57"/>
                    <a:pt x="192" y="54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2"/>
                    <a:pt x="180" y="43"/>
                    <a:pt x="175" y="44"/>
                  </a:cubicBezTo>
                  <a:cubicBezTo>
                    <a:pt x="169" y="47"/>
                    <a:pt x="164" y="47"/>
                    <a:pt x="162" y="46"/>
                  </a:cubicBezTo>
                  <a:cubicBezTo>
                    <a:pt x="160" y="44"/>
                    <a:pt x="159" y="40"/>
                    <a:pt x="160" y="35"/>
                  </a:cubicBezTo>
                  <a:cubicBezTo>
                    <a:pt x="161" y="30"/>
                    <a:pt x="160" y="28"/>
                    <a:pt x="159" y="27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3" y="22"/>
                    <a:pt x="99" y="20"/>
                    <a:pt x="97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85" y="15"/>
                    <a:pt x="79" y="10"/>
                    <a:pt x="71" y="0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21"/>
            <p:cNvSpPr>
              <a:spLocks/>
            </p:cNvSpPr>
            <p:nvPr/>
          </p:nvSpPr>
          <p:spPr bwMode="auto">
            <a:xfrm>
              <a:off x="3924591" y="5215009"/>
              <a:ext cx="779850" cy="623155"/>
            </a:xfrm>
            <a:custGeom>
              <a:avLst/>
              <a:gdLst>
                <a:gd name="T0" fmla="*/ 244 w 253"/>
                <a:gd name="T1" fmla="*/ 65 h 202"/>
                <a:gd name="T2" fmla="*/ 253 w 253"/>
                <a:gd name="T3" fmla="*/ 63 h 202"/>
                <a:gd name="T4" fmla="*/ 235 w 253"/>
                <a:gd name="T5" fmla="*/ 45 h 202"/>
                <a:gd name="T6" fmla="*/ 223 w 253"/>
                <a:gd name="T7" fmla="*/ 22 h 202"/>
                <a:gd name="T8" fmla="*/ 201 w 253"/>
                <a:gd name="T9" fmla="*/ 27 h 202"/>
                <a:gd name="T10" fmla="*/ 200 w 253"/>
                <a:gd name="T11" fmla="*/ 29 h 202"/>
                <a:gd name="T12" fmla="*/ 182 w 253"/>
                <a:gd name="T13" fmla="*/ 25 h 202"/>
                <a:gd name="T14" fmla="*/ 150 w 253"/>
                <a:gd name="T15" fmla="*/ 40 h 202"/>
                <a:gd name="T16" fmla="*/ 150 w 253"/>
                <a:gd name="T17" fmla="*/ 19 h 202"/>
                <a:gd name="T18" fmla="*/ 149 w 253"/>
                <a:gd name="T19" fmla="*/ 10 h 202"/>
                <a:gd name="T20" fmla="*/ 138 w 253"/>
                <a:gd name="T21" fmla="*/ 10 h 202"/>
                <a:gd name="T22" fmla="*/ 126 w 253"/>
                <a:gd name="T23" fmla="*/ 9 h 202"/>
                <a:gd name="T24" fmla="*/ 109 w 253"/>
                <a:gd name="T25" fmla="*/ 1 h 202"/>
                <a:gd name="T26" fmla="*/ 105 w 253"/>
                <a:gd name="T27" fmla="*/ 25 h 202"/>
                <a:gd name="T28" fmla="*/ 82 w 253"/>
                <a:gd name="T29" fmla="*/ 18 h 202"/>
                <a:gd name="T30" fmla="*/ 77 w 253"/>
                <a:gd name="T31" fmla="*/ 16 h 202"/>
                <a:gd name="T32" fmla="*/ 71 w 253"/>
                <a:gd name="T33" fmla="*/ 33 h 202"/>
                <a:gd name="T34" fmla="*/ 75 w 253"/>
                <a:gd name="T35" fmla="*/ 48 h 202"/>
                <a:gd name="T36" fmla="*/ 67 w 253"/>
                <a:gd name="T37" fmla="*/ 61 h 202"/>
                <a:gd name="T38" fmla="*/ 52 w 253"/>
                <a:gd name="T39" fmla="*/ 102 h 202"/>
                <a:gd name="T40" fmla="*/ 29 w 253"/>
                <a:gd name="T41" fmla="*/ 118 h 202"/>
                <a:gd name="T42" fmla="*/ 31 w 253"/>
                <a:gd name="T43" fmla="*/ 125 h 202"/>
                <a:gd name="T44" fmla="*/ 19 w 253"/>
                <a:gd name="T45" fmla="*/ 143 h 202"/>
                <a:gd name="T46" fmla="*/ 5 w 253"/>
                <a:gd name="T47" fmla="*/ 147 h 202"/>
                <a:gd name="T48" fmla="*/ 2 w 253"/>
                <a:gd name="T49" fmla="*/ 184 h 202"/>
                <a:gd name="T50" fmla="*/ 7 w 253"/>
                <a:gd name="T51" fmla="*/ 196 h 202"/>
                <a:gd name="T52" fmla="*/ 21 w 253"/>
                <a:gd name="T53" fmla="*/ 201 h 202"/>
                <a:gd name="T54" fmla="*/ 22 w 253"/>
                <a:gd name="T55" fmla="*/ 199 h 202"/>
                <a:gd name="T56" fmla="*/ 17 w 253"/>
                <a:gd name="T57" fmla="*/ 187 h 202"/>
                <a:gd name="T58" fmla="*/ 12 w 253"/>
                <a:gd name="T59" fmla="*/ 182 h 202"/>
                <a:gd name="T60" fmla="*/ 18 w 253"/>
                <a:gd name="T61" fmla="*/ 174 h 202"/>
                <a:gd name="T62" fmla="*/ 32 w 253"/>
                <a:gd name="T63" fmla="*/ 163 h 202"/>
                <a:gd name="T64" fmla="*/ 64 w 253"/>
                <a:gd name="T65" fmla="*/ 142 h 202"/>
                <a:gd name="T66" fmla="*/ 70 w 253"/>
                <a:gd name="T67" fmla="*/ 145 h 202"/>
                <a:gd name="T68" fmla="*/ 75 w 253"/>
                <a:gd name="T69" fmla="*/ 142 h 202"/>
                <a:gd name="T70" fmla="*/ 96 w 253"/>
                <a:gd name="T71" fmla="*/ 137 h 202"/>
                <a:gd name="T72" fmla="*/ 97 w 253"/>
                <a:gd name="T73" fmla="*/ 136 h 202"/>
                <a:gd name="T74" fmla="*/ 119 w 253"/>
                <a:gd name="T75" fmla="*/ 128 h 202"/>
                <a:gd name="T76" fmla="*/ 123 w 253"/>
                <a:gd name="T77" fmla="*/ 96 h 202"/>
                <a:gd name="T78" fmla="*/ 130 w 253"/>
                <a:gd name="T79" fmla="*/ 95 h 202"/>
                <a:gd name="T80" fmla="*/ 132 w 253"/>
                <a:gd name="T81" fmla="*/ 96 h 202"/>
                <a:gd name="T82" fmla="*/ 159 w 253"/>
                <a:gd name="T83" fmla="*/ 113 h 202"/>
                <a:gd name="T84" fmla="*/ 155 w 253"/>
                <a:gd name="T85" fmla="*/ 103 h 202"/>
                <a:gd name="T86" fmla="*/ 166 w 253"/>
                <a:gd name="T87" fmla="*/ 99 h 202"/>
                <a:gd name="T88" fmla="*/ 173 w 253"/>
                <a:gd name="T89" fmla="*/ 96 h 202"/>
                <a:gd name="T90" fmla="*/ 193 w 253"/>
                <a:gd name="T91" fmla="*/ 102 h 202"/>
                <a:gd name="T92" fmla="*/ 206 w 253"/>
                <a:gd name="T93" fmla="*/ 93 h 202"/>
                <a:gd name="T94" fmla="*/ 207 w 253"/>
                <a:gd name="T95" fmla="*/ 94 h 202"/>
                <a:gd name="T96" fmla="*/ 238 w 253"/>
                <a:gd name="T97" fmla="*/ 6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3" h="202">
                  <a:moveTo>
                    <a:pt x="238" y="69"/>
                  </a:moveTo>
                  <a:cubicBezTo>
                    <a:pt x="241" y="69"/>
                    <a:pt x="243" y="67"/>
                    <a:pt x="244" y="65"/>
                  </a:cubicBezTo>
                  <a:cubicBezTo>
                    <a:pt x="244" y="65"/>
                    <a:pt x="244" y="65"/>
                    <a:pt x="244" y="65"/>
                  </a:cubicBezTo>
                  <a:cubicBezTo>
                    <a:pt x="245" y="64"/>
                    <a:pt x="245" y="64"/>
                    <a:pt x="245" y="64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53" y="63"/>
                    <a:pt x="253" y="63"/>
                    <a:pt x="253" y="63"/>
                  </a:cubicBezTo>
                  <a:cubicBezTo>
                    <a:pt x="253" y="58"/>
                    <a:pt x="253" y="58"/>
                    <a:pt x="253" y="58"/>
                  </a:cubicBezTo>
                  <a:cubicBezTo>
                    <a:pt x="251" y="58"/>
                    <a:pt x="249" y="57"/>
                    <a:pt x="247" y="56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2"/>
                    <a:pt x="207" y="22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1" y="27"/>
                    <a:pt x="201" y="27"/>
                    <a:pt x="201" y="27"/>
                  </a:cubicBezTo>
                  <a:cubicBezTo>
                    <a:pt x="201" y="28"/>
                    <a:pt x="201" y="28"/>
                    <a:pt x="201" y="28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7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4"/>
                  </a:cubicBezTo>
                  <a:cubicBezTo>
                    <a:pt x="156" y="34"/>
                    <a:pt x="154" y="36"/>
                    <a:pt x="151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5"/>
                    <a:pt x="143" y="32"/>
                    <a:pt x="143" y="29"/>
                  </a:cubicBezTo>
                  <a:cubicBezTo>
                    <a:pt x="143" y="28"/>
                    <a:pt x="145" y="24"/>
                    <a:pt x="150" y="19"/>
                  </a:cubicBezTo>
                  <a:cubicBezTo>
                    <a:pt x="156" y="13"/>
                    <a:pt x="159" y="9"/>
                    <a:pt x="159" y="8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6" y="6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3"/>
                    <a:pt x="139" y="11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0" y="5"/>
                    <a:pt x="115" y="3"/>
                    <a:pt x="109" y="1"/>
                  </a:cubicBezTo>
                  <a:cubicBezTo>
                    <a:pt x="106" y="0"/>
                    <a:pt x="102" y="2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5"/>
                  </a:cubicBezTo>
                  <a:cubicBezTo>
                    <a:pt x="104" y="26"/>
                    <a:pt x="103" y="27"/>
                    <a:pt x="101" y="27"/>
                  </a:cubicBezTo>
                  <a:cubicBezTo>
                    <a:pt x="99" y="28"/>
                    <a:pt x="95" y="27"/>
                    <a:pt x="91" y="24"/>
                  </a:cubicBezTo>
                  <a:cubicBezTo>
                    <a:pt x="87" y="21"/>
                    <a:pt x="85" y="19"/>
                    <a:pt x="82" y="1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5" y="194"/>
                    <a:pt x="25" y="194"/>
                    <a:pt x="25" y="194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4"/>
                    <a:pt x="11" y="174"/>
                    <a:pt x="11" y="174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6" y="163"/>
                    <a:pt x="16" y="163"/>
                    <a:pt x="16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69" y="144"/>
                    <a:pt x="69" y="144"/>
                    <a:pt x="69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5" y="142"/>
                    <a:pt x="75" y="142"/>
                    <a:pt x="75" y="142"/>
                  </a:cubicBezTo>
                  <a:cubicBezTo>
                    <a:pt x="84" y="142"/>
                    <a:pt x="84" y="142"/>
                    <a:pt x="84" y="142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9"/>
                    <a:pt x="123" y="129"/>
                    <a:pt x="123" y="129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5" y="103"/>
                    <a:pt x="155" y="103"/>
                    <a:pt x="155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1" y="95"/>
                    <a:pt x="181" y="95"/>
                    <a:pt x="181" y="95"/>
                  </a:cubicBezTo>
                  <a:cubicBezTo>
                    <a:pt x="186" y="96"/>
                    <a:pt x="190" y="98"/>
                    <a:pt x="193" y="102"/>
                  </a:cubicBezTo>
                  <a:cubicBezTo>
                    <a:pt x="193" y="103"/>
                    <a:pt x="193" y="103"/>
                    <a:pt x="193" y="103"/>
                  </a:cubicBezTo>
                  <a:cubicBezTo>
                    <a:pt x="196" y="94"/>
                    <a:pt x="196" y="94"/>
                    <a:pt x="196" y="94"/>
                  </a:cubicBezTo>
                  <a:cubicBezTo>
                    <a:pt x="198" y="91"/>
                    <a:pt x="201" y="91"/>
                    <a:pt x="206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8" y="95"/>
                    <a:pt x="209" y="95"/>
                  </a:cubicBezTo>
                  <a:cubicBezTo>
                    <a:pt x="211" y="94"/>
                    <a:pt x="218" y="89"/>
                    <a:pt x="229" y="80"/>
                  </a:cubicBezTo>
                  <a:cubicBezTo>
                    <a:pt x="229" y="74"/>
                    <a:pt x="233" y="71"/>
                    <a:pt x="238" y="6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22"/>
            <p:cNvSpPr>
              <a:spLocks/>
            </p:cNvSpPr>
            <p:nvPr/>
          </p:nvSpPr>
          <p:spPr bwMode="auto">
            <a:xfrm>
              <a:off x="4291224" y="4682001"/>
              <a:ext cx="471903" cy="638278"/>
            </a:xfrm>
            <a:custGeom>
              <a:avLst/>
              <a:gdLst>
                <a:gd name="T0" fmla="*/ 120 w 153"/>
                <a:gd name="T1" fmla="*/ 7 h 207"/>
                <a:gd name="T2" fmla="*/ 106 w 153"/>
                <a:gd name="T3" fmla="*/ 2 h 207"/>
                <a:gd name="T4" fmla="*/ 88 w 153"/>
                <a:gd name="T5" fmla="*/ 15 h 207"/>
                <a:gd name="T6" fmla="*/ 77 w 153"/>
                <a:gd name="T7" fmla="*/ 10 h 207"/>
                <a:gd name="T8" fmla="*/ 76 w 153"/>
                <a:gd name="T9" fmla="*/ 11 h 207"/>
                <a:gd name="T10" fmla="*/ 54 w 153"/>
                <a:gd name="T11" fmla="*/ 16 h 207"/>
                <a:gd name="T12" fmla="*/ 43 w 153"/>
                <a:gd name="T13" fmla="*/ 17 h 207"/>
                <a:gd name="T14" fmla="*/ 34 w 153"/>
                <a:gd name="T15" fmla="*/ 26 h 207"/>
                <a:gd name="T16" fmla="*/ 20 w 153"/>
                <a:gd name="T17" fmla="*/ 27 h 207"/>
                <a:gd name="T18" fmla="*/ 11 w 153"/>
                <a:gd name="T19" fmla="*/ 44 h 207"/>
                <a:gd name="T20" fmla="*/ 12 w 153"/>
                <a:gd name="T21" fmla="*/ 46 h 207"/>
                <a:gd name="T22" fmla="*/ 18 w 153"/>
                <a:gd name="T23" fmla="*/ 68 h 207"/>
                <a:gd name="T24" fmla="*/ 18 w 153"/>
                <a:gd name="T25" fmla="*/ 71 h 207"/>
                <a:gd name="T26" fmla="*/ 17 w 153"/>
                <a:gd name="T27" fmla="*/ 71 h 207"/>
                <a:gd name="T28" fmla="*/ 0 w 153"/>
                <a:gd name="T29" fmla="*/ 93 h 207"/>
                <a:gd name="T30" fmla="*/ 7 w 153"/>
                <a:gd name="T31" fmla="*/ 97 h 207"/>
                <a:gd name="T32" fmla="*/ 13 w 153"/>
                <a:gd name="T33" fmla="*/ 130 h 207"/>
                <a:gd name="T34" fmla="*/ 21 w 153"/>
                <a:gd name="T35" fmla="*/ 142 h 207"/>
                <a:gd name="T36" fmla="*/ 22 w 153"/>
                <a:gd name="T37" fmla="*/ 151 h 207"/>
                <a:gd name="T38" fmla="*/ 23 w 153"/>
                <a:gd name="T39" fmla="*/ 180 h 207"/>
                <a:gd name="T40" fmla="*/ 27 w 153"/>
                <a:gd name="T41" fmla="*/ 180 h 207"/>
                <a:gd name="T42" fmla="*/ 44 w 153"/>
                <a:gd name="T43" fmla="*/ 180 h 207"/>
                <a:gd name="T44" fmla="*/ 28 w 153"/>
                <a:gd name="T45" fmla="*/ 202 h 207"/>
                <a:gd name="T46" fmla="*/ 40 w 153"/>
                <a:gd name="T47" fmla="*/ 203 h 207"/>
                <a:gd name="T48" fmla="*/ 76 w 153"/>
                <a:gd name="T49" fmla="*/ 200 h 207"/>
                <a:gd name="T50" fmla="*/ 78 w 153"/>
                <a:gd name="T51" fmla="*/ 194 h 207"/>
                <a:gd name="T52" fmla="*/ 78 w 153"/>
                <a:gd name="T53" fmla="*/ 190 h 207"/>
                <a:gd name="T54" fmla="*/ 76 w 153"/>
                <a:gd name="T55" fmla="*/ 178 h 207"/>
                <a:gd name="T56" fmla="*/ 84 w 153"/>
                <a:gd name="T57" fmla="*/ 172 h 207"/>
                <a:gd name="T58" fmla="*/ 82 w 153"/>
                <a:gd name="T59" fmla="*/ 167 h 207"/>
                <a:gd name="T60" fmla="*/ 82 w 153"/>
                <a:gd name="T61" fmla="*/ 167 h 207"/>
                <a:gd name="T62" fmla="*/ 86 w 153"/>
                <a:gd name="T63" fmla="*/ 153 h 207"/>
                <a:gd name="T64" fmla="*/ 90 w 153"/>
                <a:gd name="T65" fmla="*/ 149 h 207"/>
                <a:gd name="T66" fmla="*/ 94 w 153"/>
                <a:gd name="T67" fmla="*/ 145 h 207"/>
                <a:gd name="T68" fmla="*/ 101 w 153"/>
                <a:gd name="T69" fmla="*/ 129 h 207"/>
                <a:gd name="T70" fmla="*/ 104 w 153"/>
                <a:gd name="T71" fmla="*/ 127 h 207"/>
                <a:gd name="T72" fmla="*/ 100 w 153"/>
                <a:gd name="T73" fmla="*/ 110 h 207"/>
                <a:gd name="T74" fmla="*/ 112 w 153"/>
                <a:gd name="T75" fmla="*/ 99 h 207"/>
                <a:gd name="T76" fmla="*/ 111 w 153"/>
                <a:gd name="T77" fmla="*/ 84 h 207"/>
                <a:gd name="T78" fmla="*/ 126 w 153"/>
                <a:gd name="T79" fmla="*/ 67 h 207"/>
                <a:gd name="T80" fmla="*/ 132 w 153"/>
                <a:gd name="T81" fmla="*/ 70 h 207"/>
                <a:gd name="T82" fmla="*/ 142 w 153"/>
                <a:gd name="T83" fmla="*/ 63 h 207"/>
                <a:gd name="T84" fmla="*/ 142 w 153"/>
                <a:gd name="T85" fmla="*/ 63 h 207"/>
                <a:gd name="T86" fmla="*/ 149 w 153"/>
                <a:gd name="T87" fmla="*/ 59 h 207"/>
                <a:gd name="T88" fmla="*/ 148 w 153"/>
                <a:gd name="T89" fmla="*/ 52 h 207"/>
                <a:gd name="T90" fmla="*/ 151 w 153"/>
                <a:gd name="T91" fmla="*/ 51 h 207"/>
                <a:gd name="T92" fmla="*/ 153 w 153"/>
                <a:gd name="T93" fmla="*/ 48 h 207"/>
                <a:gd name="T94" fmla="*/ 139 w 153"/>
                <a:gd name="T95" fmla="*/ 25 h 207"/>
                <a:gd name="T96" fmla="*/ 133 w 153"/>
                <a:gd name="T97" fmla="*/ 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" h="207">
                  <a:moveTo>
                    <a:pt x="120" y="8"/>
                  </a:moveTo>
                  <a:cubicBezTo>
                    <a:pt x="120" y="7"/>
                    <a:pt x="120" y="7"/>
                    <a:pt x="120" y="7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3" y="9"/>
                    <a:pt x="99" y="14"/>
                    <a:pt x="93" y="16"/>
                  </a:cubicBezTo>
                  <a:cubicBezTo>
                    <a:pt x="92" y="17"/>
                    <a:pt x="90" y="16"/>
                    <a:pt x="88" y="15"/>
                  </a:cubicBezTo>
                  <a:cubicBezTo>
                    <a:pt x="87" y="13"/>
                    <a:pt x="88" y="9"/>
                    <a:pt x="90" y="2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8" y="27"/>
                    <a:pt x="13" y="31"/>
                    <a:pt x="4" y="39"/>
                  </a:cubicBezTo>
                  <a:cubicBezTo>
                    <a:pt x="8" y="41"/>
                    <a:pt x="10" y="43"/>
                    <a:pt x="11" y="44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4" y="97"/>
                    <a:pt x="6" y="97"/>
                    <a:pt x="7" y="97"/>
                  </a:cubicBezTo>
                  <a:cubicBezTo>
                    <a:pt x="9" y="98"/>
                    <a:pt x="10" y="101"/>
                    <a:pt x="9" y="106"/>
                  </a:cubicBezTo>
                  <a:cubicBezTo>
                    <a:pt x="8" y="114"/>
                    <a:pt x="10" y="122"/>
                    <a:pt x="13" y="130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21" y="138"/>
                    <a:pt x="22" y="140"/>
                    <a:pt x="21" y="142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4" y="155"/>
                    <a:pt x="22" y="162"/>
                    <a:pt x="18" y="17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32" y="175"/>
                    <a:pt x="36" y="174"/>
                    <a:pt x="40" y="175"/>
                  </a:cubicBezTo>
                  <a:cubicBezTo>
                    <a:pt x="42" y="176"/>
                    <a:pt x="44" y="178"/>
                    <a:pt x="44" y="180"/>
                  </a:cubicBezTo>
                  <a:cubicBezTo>
                    <a:pt x="44" y="183"/>
                    <a:pt x="41" y="188"/>
                    <a:pt x="34" y="195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31" y="207"/>
                    <a:pt x="31" y="207"/>
                    <a:pt x="31" y="207"/>
                  </a:cubicBezTo>
                  <a:cubicBezTo>
                    <a:pt x="35" y="203"/>
                    <a:pt x="38" y="202"/>
                    <a:pt x="40" y="203"/>
                  </a:cubicBezTo>
                  <a:cubicBezTo>
                    <a:pt x="43" y="203"/>
                    <a:pt x="50" y="200"/>
                    <a:pt x="61" y="194"/>
                  </a:cubicBezTo>
                  <a:cubicBezTo>
                    <a:pt x="65" y="192"/>
                    <a:pt x="70" y="194"/>
                    <a:pt x="76" y="200"/>
                  </a:cubicBezTo>
                  <a:cubicBezTo>
                    <a:pt x="78" y="199"/>
                    <a:pt x="78" y="199"/>
                    <a:pt x="78" y="199"/>
                  </a:cubicBezTo>
                  <a:cubicBezTo>
                    <a:pt x="78" y="194"/>
                    <a:pt x="78" y="194"/>
                    <a:pt x="78" y="19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6" y="192"/>
                    <a:pt x="76" y="191"/>
                    <a:pt x="78" y="190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5" y="181"/>
                    <a:pt x="75" y="179"/>
                    <a:pt x="76" y="178"/>
                  </a:cubicBezTo>
                  <a:cubicBezTo>
                    <a:pt x="77" y="177"/>
                    <a:pt x="78" y="176"/>
                    <a:pt x="80" y="175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4" y="164"/>
                    <a:pt x="84" y="162"/>
                    <a:pt x="83" y="161"/>
                  </a:cubicBezTo>
                  <a:cubicBezTo>
                    <a:pt x="82" y="158"/>
                    <a:pt x="83" y="156"/>
                    <a:pt x="86" y="153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88" y="147"/>
                    <a:pt x="88" y="147"/>
                    <a:pt x="88" y="147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4" y="136"/>
                    <a:pt x="96" y="133"/>
                    <a:pt x="101" y="129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6" y="117"/>
                    <a:pt x="96" y="114"/>
                    <a:pt x="100" y="110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110" y="95"/>
                    <a:pt x="110" y="91"/>
                    <a:pt x="111" y="84"/>
                  </a:cubicBezTo>
                  <a:cubicBezTo>
                    <a:pt x="112" y="73"/>
                    <a:pt x="117" y="68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5" y="36"/>
                    <a:pt x="142" y="31"/>
                    <a:pt x="139" y="25"/>
                  </a:cubicBezTo>
                  <a:cubicBezTo>
                    <a:pt x="137" y="22"/>
                    <a:pt x="138" y="18"/>
                    <a:pt x="140" y="13"/>
                  </a:cubicBezTo>
                  <a:cubicBezTo>
                    <a:pt x="133" y="9"/>
                    <a:pt x="133" y="9"/>
                    <a:pt x="133" y="9"/>
                  </a:cubicBezTo>
                  <a:lnTo>
                    <a:pt x="120" y="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23"/>
            <p:cNvSpPr>
              <a:spLocks/>
            </p:cNvSpPr>
            <p:nvPr/>
          </p:nvSpPr>
          <p:spPr bwMode="auto">
            <a:xfrm>
              <a:off x="4538065" y="4848376"/>
              <a:ext cx="431368" cy="533612"/>
            </a:xfrm>
            <a:custGeom>
              <a:avLst/>
              <a:gdLst>
                <a:gd name="T0" fmla="*/ 72 w 140"/>
                <a:gd name="T1" fmla="*/ 8 h 173"/>
                <a:gd name="T2" fmla="*/ 60 w 140"/>
                <a:gd name="T3" fmla="*/ 19 h 173"/>
                <a:gd name="T4" fmla="*/ 59 w 140"/>
                <a:gd name="T5" fmla="*/ 20 h 173"/>
                <a:gd name="T6" fmla="*/ 50 w 140"/>
                <a:gd name="T7" fmla="*/ 20 h 173"/>
                <a:gd name="T8" fmla="*/ 35 w 140"/>
                <a:gd name="T9" fmla="*/ 31 h 173"/>
                <a:gd name="T10" fmla="*/ 40 w 140"/>
                <a:gd name="T11" fmla="*/ 33 h 173"/>
                <a:gd name="T12" fmla="*/ 36 w 140"/>
                <a:gd name="T13" fmla="*/ 47 h 173"/>
                <a:gd name="T14" fmla="*/ 23 w 140"/>
                <a:gd name="T15" fmla="*/ 59 h 173"/>
                <a:gd name="T16" fmla="*/ 24 w 140"/>
                <a:gd name="T17" fmla="*/ 67 h 173"/>
                <a:gd name="T18" fmla="*/ 26 w 140"/>
                <a:gd name="T19" fmla="*/ 76 h 173"/>
                <a:gd name="T20" fmla="*/ 18 w 140"/>
                <a:gd name="T21" fmla="*/ 92 h 173"/>
                <a:gd name="T22" fmla="*/ 18 w 140"/>
                <a:gd name="T23" fmla="*/ 94 h 173"/>
                <a:gd name="T24" fmla="*/ 12 w 140"/>
                <a:gd name="T25" fmla="*/ 100 h 173"/>
                <a:gd name="T26" fmla="*/ 7 w 140"/>
                <a:gd name="T27" fmla="*/ 105 h 173"/>
                <a:gd name="T28" fmla="*/ 6 w 140"/>
                <a:gd name="T29" fmla="*/ 121 h 173"/>
                <a:gd name="T30" fmla="*/ 2 w 140"/>
                <a:gd name="T31" fmla="*/ 125 h 173"/>
                <a:gd name="T32" fmla="*/ 0 w 140"/>
                <a:gd name="T33" fmla="*/ 127 h 173"/>
                <a:gd name="T34" fmla="*/ 3 w 140"/>
                <a:gd name="T35" fmla="*/ 137 h 173"/>
                <a:gd name="T36" fmla="*/ 26 w 140"/>
                <a:gd name="T37" fmla="*/ 137 h 173"/>
                <a:gd name="T38" fmla="*/ 35 w 140"/>
                <a:gd name="T39" fmla="*/ 146 h 173"/>
                <a:gd name="T40" fmla="*/ 35 w 140"/>
                <a:gd name="T41" fmla="*/ 146 h 173"/>
                <a:gd name="T42" fmla="*/ 51 w 140"/>
                <a:gd name="T43" fmla="*/ 171 h 173"/>
                <a:gd name="T44" fmla="*/ 56 w 140"/>
                <a:gd name="T45" fmla="*/ 160 h 173"/>
                <a:gd name="T46" fmla="*/ 68 w 140"/>
                <a:gd name="T47" fmla="*/ 169 h 173"/>
                <a:gd name="T48" fmla="*/ 76 w 140"/>
                <a:gd name="T49" fmla="*/ 145 h 173"/>
                <a:gd name="T50" fmla="*/ 78 w 140"/>
                <a:gd name="T51" fmla="*/ 146 h 173"/>
                <a:gd name="T52" fmla="*/ 85 w 140"/>
                <a:gd name="T53" fmla="*/ 140 h 173"/>
                <a:gd name="T54" fmla="*/ 85 w 140"/>
                <a:gd name="T55" fmla="*/ 138 h 173"/>
                <a:gd name="T56" fmla="*/ 96 w 140"/>
                <a:gd name="T57" fmla="*/ 139 h 173"/>
                <a:gd name="T58" fmla="*/ 102 w 140"/>
                <a:gd name="T59" fmla="*/ 111 h 173"/>
                <a:gd name="T60" fmla="*/ 114 w 140"/>
                <a:gd name="T61" fmla="*/ 110 h 173"/>
                <a:gd name="T62" fmla="*/ 108 w 140"/>
                <a:gd name="T63" fmla="*/ 104 h 173"/>
                <a:gd name="T64" fmla="*/ 117 w 140"/>
                <a:gd name="T65" fmla="*/ 97 h 173"/>
                <a:gd name="T66" fmla="*/ 122 w 140"/>
                <a:gd name="T67" fmla="*/ 100 h 173"/>
                <a:gd name="T68" fmla="*/ 119 w 140"/>
                <a:gd name="T69" fmla="*/ 91 h 173"/>
                <a:gd name="T70" fmla="*/ 122 w 140"/>
                <a:gd name="T71" fmla="*/ 89 h 173"/>
                <a:gd name="T72" fmla="*/ 118 w 140"/>
                <a:gd name="T73" fmla="*/ 79 h 173"/>
                <a:gd name="T74" fmla="*/ 119 w 140"/>
                <a:gd name="T75" fmla="*/ 77 h 173"/>
                <a:gd name="T76" fmla="*/ 130 w 140"/>
                <a:gd name="T77" fmla="*/ 67 h 173"/>
                <a:gd name="T78" fmla="*/ 120 w 140"/>
                <a:gd name="T79" fmla="*/ 54 h 173"/>
                <a:gd name="T80" fmla="*/ 133 w 140"/>
                <a:gd name="T81" fmla="*/ 49 h 173"/>
                <a:gd name="T82" fmla="*/ 139 w 140"/>
                <a:gd name="T83" fmla="*/ 42 h 173"/>
                <a:gd name="T84" fmla="*/ 135 w 140"/>
                <a:gd name="T85" fmla="*/ 34 h 173"/>
                <a:gd name="T86" fmla="*/ 134 w 140"/>
                <a:gd name="T87" fmla="*/ 32 h 173"/>
                <a:gd name="T88" fmla="*/ 134 w 140"/>
                <a:gd name="T89" fmla="*/ 29 h 173"/>
                <a:gd name="T90" fmla="*/ 133 w 140"/>
                <a:gd name="T91" fmla="*/ 29 h 173"/>
                <a:gd name="T92" fmla="*/ 117 w 140"/>
                <a:gd name="T93" fmla="*/ 27 h 173"/>
                <a:gd name="T94" fmla="*/ 116 w 140"/>
                <a:gd name="T95" fmla="*/ 27 h 173"/>
                <a:gd name="T96" fmla="*/ 112 w 140"/>
                <a:gd name="T97" fmla="*/ 22 h 173"/>
                <a:gd name="T98" fmla="*/ 93 w 140"/>
                <a:gd name="T99" fmla="*/ 30 h 173"/>
                <a:gd name="T100" fmla="*/ 85 w 140"/>
                <a:gd name="T101" fmla="*/ 15 h 173"/>
                <a:gd name="T102" fmla="*/ 73 w 140"/>
                <a:gd name="T103" fmla="*/ 0 h 173"/>
                <a:gd name="T104" fmla="*/ 73 w 140"/>
                <a:gd name="T105" fmla="*/ 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0" h="173">
                  <a:moveTo>
                    <a:pt x="73" y="7"/>
                  </a:moveTo>
                  <a:cubicBezTo>
                    <a:pt x="72" y="8"/>
                    <a:pt x="72" y="8"/>
                    <a:pt x="72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0" y="19"/>
                    <a:pt x="36" y="23"/>
                    <a:pt x="35" y="31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1"/>
                    <a:pt x="20" y="63"/>
                    <a:pt x="21" y="64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6" y="69"/>
                    <a:pt x="28" y="71"/>
                    <a:pt x="28" y="73"/>
                  </a:cubicBezTo>
                  <a:cubicBezTo>
                    <a:pt x="28" y="74"/>
                    <a:pt x="27" y="75"/>
                    <a:pt x="26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5"/>
                    <a:pt x="18" y="89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7"/>
                    <a:pt x="14" y="98"/>
                    <a:pt x="12" y="100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8" y="107"/>
                    <a:pt x="8" y="109"/>
                    <a:pt x="6" y="113"/>
                  </a:cubicBezTo>
                  <a:cubicBezTo>
                    <a:pt x="8" y="117"/>
                    <a:pt x="8" y="120"/>
                    <a:pt x="6" y="121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5"/>
                    <a:pt x="76" y="145"/>
                    <a:pt x="76" y="145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102" y="133"/>
                    <a:pt x="104" y="129"/>
                    <a:pt x="104" y="125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2" y="89"/>
                    <a:pt x="122" y="89"/>
                    <a:pt x="122" y="89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119" y="77"/>
                    <a:pt x="119" y="77"/>
                    <a:pt x="119" y="77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121" y="62"/>
                    <a:pt x="116" y="58"/>
                    <a:pt x="117" y="56"/>
                  </a:cubicBezTo>
                  <a:cubicBezTo>
                    <a:pt x="118" y="55"/>
                    <a:pt x="118" y="54"/>
                    <a:pt x="120" y="54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38" y="37"/>
                    <a:pt x="136" y="35"/>
                    <a:pt x="135" y="34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2" y="31"/>
                    <a:pt x="130" y="32"/>
                    <a:pt x="128" y="32"/>
                  </a:cubicBezTo>
                  <a:cubicBezTo>
                    <a:pt x="123" y="32"/>
                    <a:pt x="120" y="30"/>
                    <a:pt x="117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5"/>
                    <a:pt x="110" y="27"/>
                    <a:pt x="108" y="29"/>
                  </a:cubicBezTo>
                  <a:cubicBezTo>
                    <a:pt x="102" y="31"/>
                    <a:pt x="98" y="32"/>
                    <a:pt x="93" y="30"/>
                  </a:cubicBezTo>
                  <a:cubicBezTo>
                    <a:pt x="90" y="29"/>
                    <a:pt x="88" y="27"/>
                    <a:pt x="86" y="23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4" y="7"/>
                    <a:pt x="82" y="3"/>
                    <a:pt x="80" y="2"/>
                  </a:cubicBezTo>
                  <a:cubicBezTo>
                    <a:pt x="78" y="0"/>
                    <a:pt x="75" y="0"/>
                    <a:pt x="73" y="0"/>
                  </a:cubicBezTo>
                  <a:cubicBezTo>
                    <a:pt x="74" y="7"/>
                    <a:pt x="74" y="7"/>
                    <a:pt x="74" y="7"/>
                  </a:cubicBezTo>
                  <a:lnTo>
                    <a:pt x="73" y="7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24"/>
            <p:cNvSpPr>
              <a:spLocks/>
            </p:cNvSpPr>
            <p:nvPr/>
          </p:nvSpPr>
          <p:spPr bwMode="auto">
            <a:xfrm>
              <a:off x="4729247" y="4512599"/>
              <a:ext cx="375709" cy="434392"/>
            </a:xfrm>
            <a:custGeom>
              <a:avLst/>
              <a:gdLst>
                <a:gd name="T0" fmla="*/ 64 w 122"/>
                <a:gd name="T1" fmla="*/ 6 h 141"/>
                <a:gd name="T2" fmla="*/ 42 w 122"/>
                <a:gd name="T3" fmla="*/ 2 h 141"/>
                <a:gd name="T4" fmla="*/ 38 w 122"/>
                <a:gd name="T5" fmla="*/ 27 h 141"/>
                <a:gd name="T6" fmla="*/ 28 w 122"/>
                <a:gd name="T7" fmla="*/ 32 h 141"/>
                <a:gd name="T8" fmla="*/ 22 w 122"/>
                <a:gd name="T9" fmla="*/ 41 h 141"/>
                <a:gd name="T10" fmla="*/ 16 w 122"/>
                <a:gd name="T11" fmla="*/ 54 h 141"/>
                <a:gd name="T12" fmla="*/ 6 w 122"/>
                <a:gd name="T13" fmla="*/ 68 h 141"/>
                <a:gd name="T14" fmla="*/ 1 w 122"/>
                <a:gd name="T15" fmla="*/ 78 h 141"/>
                <a:gd name="T16" fmla="*/ 11 w 122"/>
                <a:gd name="T17" fmla="*/ 93 h 141"/>
                <a:gd name="T18" fmla="*/ 16 w 122"/>
                <a:gd name="T19" fmla="*/ 102 h 141"/>
                <a:gd name="T20" fmla="*/ 16 w 122"/>
                <a:gd name="T21" fmla="*/ 102 h 141"/>
                <a:gd name="T22" fmla="*/ 16 w 122"/>
                <a:gd name="T23" fmla="*/ 104 h 141"/>
                <a:gd name="T24" fmla="*/ 15 w 122"/>
                <a:gd name="T25" fmla="*/ 105 h 141"/>
                <a:gd name="T26" fmla="*/ 27 w 122"/>
                <a:gd name="T27" fmla="*/ 123 h 141"/>
                <a:gd name="T28" fmla="*/ 32 w 122"/>
                <a:gd name="T29" fmla="*/ 135 h 141"/>
                <a:gd name="T30" fmla="*/ 46 w 122"/>
                <a:gd name="T31" fmla="*/ 130 h 141"/>
                <a:gd name="T32" fmla="*/ 46 w 122"/>
                <a:gd name="T33" fmla="*/ 129 h 141"/>
                <a:gd name="T34" fmla="*/ 53 w 122"/>
                <a:gd name="T35" fmla="*/ 125 h 141"/>
                <a:gd name="T36" fmla="*/ 66 w 122"/>
                <a:gd name="T37" fmla="*/ 136 h 141"/>
                <a:gd name="T38" fmla="*/ 68 w 122"/>
                <a:gd name="T39" fmla="*/ 136 h 141"/>
                <a:gd name="T40" fmla="*/ 74 w 122"/>
                <a:gd name="T41" fmla="*/ 134 h 141"/>
                <a:gd name="T42" fmla="*/ 76 w 122"/>
                <a:gd name="T43" fmla="*/ 134 h 141"/>
                <a:gd name="T44" fmla="*/ 84 w 122"/>
                <a:gd name="T45" fmla="*/ 141 h 141"/>
                <a:gd name="T46" fmla="*/ 85 w 122"/>
                <a:gd name="T47" fmla="*/ 124 h 141"/>
                <a:gd name="T48" fmla="*/ 86 w 122"/>
                <a:gd name="T49" fmla="*/ 124 h 141"/>
                <a:gd name="T50" fmla="*/ 88 w 122"/>
                <a:gd name="T51" fmla="*/ 113 h 141"/>
                <a:gd name="T52" fmla="*/ 88 w 122"/>
                <a:gd name="T53" fmla="*/ 111 h 141"/>
                <a:gd name="T54" fmla="*/ 90 w 122"/>
                <a:gd name="T55" fmla="*/ 110 h 141"/>
                <a:gd name="T56" fmla="*/ 100 w 122"/>
                <a:gd name="T57" fmla="*/ 94 h 141"/>
                <a:gd name="T58" fmla="*/ 103 w 122"/>
                <a:gd name="T59" fmla="*/ 95 h 141"/>
                <a:gd name="T60" fmla="*/ 102 w 122"/>
                <a:gd name="T61" fmla="*/ 102 h 141"/>
                <a:gd name="T62" fmla="*/ 114 w 122"/>
                <a:gd name="T63" fmla="*/ 92 h 141"/>
                <a:gd name="T64" fmla="*/ 112 w 122"/>
                <a:gd name="T65" fmla="*/ 87 h 141"/>
                <a:gd name="T66" fmla="*/ 114 w 122"/>
                <a:gd name="T67" fmla="*/ 69 h 141"/>
                <a:gd name="T68" fmla="*/ 108 w 122"/>
                <a:gd name="T69" fmla="*/ 68 h 141"/>
                <a:gd name="T70" fmla="*/ 108 w 122"/>
                <a:gd name="T71" fmla="*/ 67 h 141"/>
                <a:gd name="T72" fmla="*/ 106 w 122"/>
                <a:gd name="T73" fmla="*/ 58 h 141"/>
                <a:gd name="T74" fmla="*/ 122 w 122"/>
                <a:gd name="T75" fmla="*/ 58 h 141"/>
                <a:gd name="T76" fmla="*/ 108 w 122"/>
                <a:gd name="T77" fmla="*/ 44 h 141"/>
                <a:gd name="T78" fmla="*/ 117 w 122"/>
                <a:gd name="T79" fmla="*/ 33 h 141"/>
                <a:gd name="T80" fmla="*/ 111 w 122"/>
                <a:gd name="T81" fmla="*/ 34 h 141"/>
                <a:gd name="T82" fmla="*/ 111 w 122"/>
                <a:gd name="T83" fmla="*/ 33 h 141"/>
                <a:gd name="T84" fmla="*/ 103 w 122"/>
                <a:gd name="T85" fmla="*/ 24 h 141"/>
                <a:gd name="T86" fmla="*/ 80 w 122"/>
                <a:gd name="T87" fmla="*/ 32 h 141"/>
                <a:gd name="T88" fmla="*/ 78 w 122"/>
                <a:gd name="T89" fmla="*/ 32 h 141"/>
                <a:gd name="T90" fmla="*/ 78 w 122"/>
                <a:gd name="T91" fmla="*/ 18 h 141"/>
                <a:gd name="T92" fmla="*/ 82 w 122"/>
                <a:gd name="T9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1">
                  <a:moveTo>
                    <a:pt x="74" y="2"/>
                  </a:moveTo>
                  <a:cubicBezTo>
                    <a:pt x="70" y="4"/>
                    <a:pt x="66" y="6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3"/>
                    <a:pt x="36" y="7"/>
                    <a:pt x="32" y="14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40"/>
                    <a:pt x="22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6" y="5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8" y="106"/>
                    <a:pt x="20" y="107"/>
                  </a:cubicBezTo>
                  <a:cubicBezTo>
                    <a:pt x="24" y="109"/>
                    <a:pt x="26" y="115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0" y="134"/>
                    <a:pt x="32" y="135"/>
                  </a:cubicBezTo>
                  <a:cubicBezTo>
                    <a:pt x="36" y="137"/>
                    <a:pt x="40" y="136"/>
                    <a:pt x="43" y="134"/>
                  </a:cubicBezTo>
                  <a:cubicBezTo>
                    <a:pt x="45" y="133"/>
                    <a:pt x="46" y="132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60" y="136"/>
                    <a:pt x="62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1" y="117"/>
                    <a:pt x="90" y="115"/>
                    <a:pt x="88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96"/>
                    <a:pt x="103" y="96"/>
                    <a:pt x="103" y="96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4" y="87"/>
                    <a:pt x="114" y="87"/>
                    <a:pt x="114" y="87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4" y="62"/>
                    <a:pt x="104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0" y="52"/>
                    <a:pt x="117" y="46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4" y="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25"/>
            <p:cNvSpPr>
              <a:spLocks/>
            </p:cNvSpPr>
            <p:nvPr/>
          </p:nvSpPr>
          <p:spPr bwMode="auto">
            <a:xfrm>
              <a:off x="4368059" y="4142337"/>
              <a:ext cx="471903" cy="576568"/>
            </a:xfrm>
            <a:custGeom>
              <a:avLst/>
              <a:gdLst>
                <a:gd name="T0" fmla="*/ 96 w 153"/>
                <a:gd name="T1" fmla="*/ 52 h 187"/>
                <a:gd name="T2" fmla="*/ 85 w 153"/>
                <a:gd name="T3" fmla="*/ 27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8 h 187"/>
                <a:gd name="T12" fmla="*/ 35 w 153"/>
                <a:gd name="T13" fmla="*/ 35 h 187"/>
                <a:gd name="T14" fmla="*/ 19 w 153"/>
                <a:gd name="T15" fmla="*/ 22 h 187"/>
                <a:gd name="T16" fmla="*/ 23 w 153"/>
                <a:gd name="T17" fmla="*/ 35 h 187"/>
                <a:gd name="T18" fmla="*/ 23 w 153"/>
                <a:gd name="T19" fmla="*/ 36 h 187"/>
                <a:gd name="T20" fmla="*/ 21 w 153"/>
                <a:gd name="T21" fmla="*/ 40 h 187"/>
                <a:gd name="T22" fmla="*/ 14 w 153"/>
                <a:gd name="T23" fmla="*/ 44 h 187"/>
                <a:gd name="T24" fmla="*/ 11 w 153"/>
                <a:gd name="T25" fmla="*/ 50 h 187"/>
                <a:gd name="T26" fmla="*/ 8 w 153"/>
                <a:gd name="T27" fmla="*/ 62 h 187"/>
                <a:gd name="T28" fmla="*/ 8 w 153"/>
                <a:gd name="T29" fmla="*/ 62 h 187"/>
                <a:gd name="T30" fmla="*/ 3 w 153"/>
                <a:gd name="T31" fmla="*/ 65 h 187"/>
                <a:gd name="T32" fmla="*/ 14 w 153"/>
                <a:gd name="T33" fmla="*/ 81 h 187"/>
                <a:gd name="T34" fmla="*/ 18 w 153"/>
                <a:gd name="T35" fmla="*/ 80 h 187"/>
                <a:gd name="T36" fmla="*/ 35 w 153"/>
                <a:gd name="T37" fmla="*/ 88 h 187"/>
                <a:gd name="T38" fmla="*/ 35 w 153"/>
                <a:gd name="T39" fmla="*/ 89 h 187"/>
                <a:gd name="T40" fmla="*/ 34 w 153"/>
                <a:gd name="T41" fmla="*/ 99 h 187"/>
                <a:gd name="T42" fmla="*/ 30 w 153"/>
                <a:gd name="T43" fmla="*/ 108 h 187"/>
                <a:gd name="T44" fmla="*/ 25 w 153"/>
                <a:gd name="T45" fmla="*/ 114 h 187"/>
                <a:gd name="T46" fmla="*/ 25 w 153"/>
                <a:gd name="T47" fmla="*/ 114 h 187"/>
                <a:gd name="T48" fmla="*/ 26 w 153"/>
                <a:gd name="T49" fmla="*/ 126 h 187"/>
                <a:gd name="T50" fmla="*/ 37 w 153"/>
                <a:gd name="T51" fmla="*/ 128 h 187"/>
                <a:gd name="T52" fmla="*/ 43 w 153"/>
                <a:gd name="T53" fmla="*/ 134 h 187"/>
                <a:gd name="T54" fmla="*/ 51 w 153"/>
                <a:gd name="T55" fmla="*/ 175 h 187"/>
                <a:gd name="T56" fmla="*/ 49 w 153"/>
                <a:gd name="T57" fmla="*/ 179 h 187"/>
                <a:gd name="T58" fmla="*/ 50 w 153"/>
                <a:gd name="T59" fmla="*/ 181 h 187"/>
                <a:gd name="T60" fmla="*/ 73 w 153"/>
                <a:gd name="T61" fmla="*/ 172 h 187"/>
                <a:gd name="T62" fmla="*/ 78 w 153"/>
                <a:gd name="T63" fmla="*/ 175 h 187"/>
                <a:gd name="T64" fmla="*/ 79 w 153"/>
                <a:gd name="T65" fmla="*/ 174 h 187"/>
                <a:gd name="T66" fmla="*/ 87 w 153"/>
                <a:gd name="T67" fmla="*/ 169 h 187"/>
                <a:gd name="T68" fmla="*/ 109 w 153"/>
                <a:gd name="T69" fmla="*/ 179 h 187"/>
                <a:gd name="T70" fmla="*/ 115 w 153"/>
                <a:gd name="T71" fmla="*/ 183 h 187"/>
                <a:gd name="T72" fmla="*/ 134 w 153"/>
                <a:gd name="T73" fmla="*/ 163 h 187"/>
                <a:gd name="T74" fmla="*/ 130 w 153"/>
                <a:gd name="T75" fmla="*/ 147 h 187"/>
                <a:gd name="T76" fmla="*/ 144 w 153"/>
                <a:gd name="T77" fmla="*/ 148 h 187"/>
                <a:gd name="T78" fmla="*/ 144 w 153"/>
                <a:gd name="T79" fmla="*/ 134 h 187"/>
                <a:gd name="T80" fmla="*/ 153 w 153"/>
                <a:gd name="T81" fmla="*/ 122 h 187"/>
                <a:gd name="T82" fmla="*/ 141 w 153"/>
                <a:gd name="T83" fmla="*/ 110 h 187"/>
                <a:gd name="T84" fmla="*/ 136 w 153"/>
                <a:gd name="T85" fmla="*/ 115 h 187"/>
                <a:gd name="T86" fmla="*/ 135 w 153"/>
                <a:gd name="T87" fmla="*/ 115 h 187"/>
                <a:gd name="T88" fmla="*/ 125 w 153"/>
                <a:gd name="T89" fmla="*/ 106 h 187"/>
                <a:gd name="T90" fmla="*/ 113 w 153"/>
                <a:gd name="T91" fmla="*/ 98 h 187"/>
                <a:gd name="T92" fmla="*/ 110 w 153"/>
                <a:gd name="T93" fmla="*/ 84 h 187"/>
                <a:gd name="T94" fmla="*/ 117 w 153"/>
                <a:gd name="T95" fmla="*/ 63 h 187"/>
                <a:gd name="T96" fmla="*/ 129 w 153"/>
                <a:gd name="T97" fmla="*/ 64 h 187"/>
                <a:gd name="T98" fmla="*/ 129 w 153"/>
                <a:gd name="T99" fmla="*/ 52 h 187"/>
                <a:gd name="T100" fmla="*/ 97 w 153"/>
                <a:gd name="T101" fmla="*/ 53 h 187"/>
                <a:gd name="T102" fmla="*/ 96 w 153"/>
                <a:gd name="T103" fmla="*/ 5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2"/>
                  </a:moveTo>
                  <a:cubicBezTo>
                    <a:pt x="96" y="52"/>
                    <a:pt x="96" y="52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1" y="37"/>
                    <a:pt x="87" y="28"/>
                    <a:pt x="85" y="27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3" y="20"/>
                    <a:pt x="57" y="18"/>
                    <a:pt x="55" y="17"/>
                  </a:cubicBezTo>
                  <a:cubicBezTo>
                    <a:pt x="51" y="14"/>
                    <a:pt x="45" y="9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3"/>
                    <a:pt x="41" y="9"/>
                    <a:pt x="48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4"/>
                    <a:pt x="38" y="36"/>
                    <a:pt x="35" y="35"/>
                  </a:cubicBezTo>
                  <a:cubicBezTo>
                    <a:pt x="34" y="34"/>
                    <a:pt x="31" y="31"/>
                    <a:pt x="25" y="24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4"/>
                    <a:pt x="20" y="28"/>
                    <a:pt x="23" y="34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1" y="46"/>
                    <a:pt x="11" y="48"/>
                    <a:pt x="11" y="50"/>
                  </a:cubicBezTo>
                  <a:cubicBezTo>
                    <a:pt x="12" y="56"/>
                    <a:pt x="11" y="60"/>
                    <a:pt x="10" y="61"/>
                  </a:cubicBezTo>
                  <a:cubicBezTo>
                    <a:pt x="9" y="62"/>
                    <a:pt x="9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1" y="64"/>
                    <a:pt x="3" y="65"/>
                  </a:cubicBezTo>
                  <a:cubicBezTo>
                    <a:pt x="7" y="68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22" y="79"/>
                    <a:pt x="26" y="80"/>
                    <a:pt x="30" y="83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5" y="101"/>
                    <a:pt x="36" y="103"/>
                    <a:pt x="35" y="104"/>
                  </a:cubicBezTo>
                  <a:cubicBezTo>
                    <a:pt x="35" y="106"/>
                    <a:pt x="33" y="108"/>
                    <a:pt x="30" y="108"/>
                  </a:cubicBezTo>
                  <a:cubicBezTo>
                    <a:pt x="27" y="108"/>
                    <a:pt x="25" y="110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3"/>
                    <a:pt x="36" y="143"/>
                    <a:pt x="36" y="143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77" y="164"/>
                    <a:pt x="77" y="164"/>
                    <a:pt x="77" y="164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69" y="178"/>
                    <a:pt x="67" y="183"/>
                    <a:pt x="67" y="187"/>
                  </a:cubicBezTo>
                  <a:cubicBezTo>
                    <a:pt x="71" y="185"/>
                    <a:pt x="75" y="181"/>
                    <a:pt x="78" y="175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9" y="174"/>
                    <a:pt x="79" y="174"/>
                    <a:pt x="79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3"/>
                    <a:pt x="115" y="183"/>
                    <a:pt x="115" y="183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1" y="169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8"/>
                    <a:pt x="134" y="154"/>
                    <a:pt x="130" y="147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2"/>
                    <a:pt x="153" y="122"/>
                    <a:pt x="153" y="122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5" y="112"/>
                    <a:pt x="143" y="110"/>
                    <a:pt x="141" y="110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7" y="112"/>
                    <a:pt x="127" y="112"/>
                    <a:pt x="127" y="112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3" y="106"/>
                    <a:pt x="120" y="104"/>
                    <a:pt x="117" y="101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09" y="97"/>
                    <a:pt x="107" y="95"/>
                    <a:pt x="107" y="93"/>
                  </a:cubicBezTo>
                  <a:cubicBezTo>
                    <a:pt x="107" y="90"/>
                    <a:pt x="107" y="88"/>
                    <a:pt x="110" y="84"/>
                  </a:cubicBezTo>
                  <a:cubicBezTo>
                    <a:pt x="114" y="78"/>
                    <a:pt x="117" y="72"/>
                    <a:pt x="117" y="68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9" y="63"/>
                    <a:pt x="131" y="59"/>
                    <a:pt x="132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3" y="56"/>
                    <a:pt x="118" y="59"/>
                    <a:pt x="115" y="60"/>
                  </a:cubicBezTo>
                  <a:cubicBezTo>
                    <a:pt x="110" y="61"/>
                    <a:pt x="105" y="59"/>
                    <a:pt x="97" y="53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26"/>
            <p:cNvSpPr>
              <a:spLocks/>
            </p:cNvSpPr>
            <p:nvPr/>
          </p:nvSpPr>
          <p:spPr bwMode="auto">
            <a:xfrm>
              <a:off x="4457600" y="3476227"/>
              <a:ext cx="123421" cy="179080"/>
            </a:xfrm>
            <a:custGeom>
              <a:avLst/>
              <a:gdLst>
                <a:gd name="T0" fmla="*/ 24 w 40"/>
                <a:gd name="T1" fmla="*/ 0 h 58"/>
                <a:gd name="T2" fmla="*/ 22 w 40"/>
                <a:gd name="T3" fmla="*/ 0 h 58"/>
                <a:gd name="T4" fmla="*/ 16 w 40"/>
                <a:gd name="T5" fmla="*/ 6 h 58"/>
                <a:gd name="T6" fmla="*/ 15 w 40"/>
                <a:gd name="T7" fmla="*/ 5 h 58"/>
                <a:gd name="T8" fmla="*/ 15 w 40"/>
                <a:gd name="T9" fmla="*/ 6 h 58"/>
                <a:gd name="T10" fmla="*/ 15 w 40"/>
                <a:gd name="T11" fmla="*/ 6 h 58"/>
                <a:gd name="T12" fmla="*/ 12 w 40"/>
                <a:gd name="T13" fmla="*/ 10 h 58"/>
                <a:gd name="T14" fmla="*/ 10 w 40"/>
                <a:gd name="T15" fmla="*/ 10 h 58"/>
                <a:gd name="T16" fmla="*/ 6 w 40"/>
                <a:gd name="T17" fmla="*/ 13 h 58"/>
                <a:gd name="T18" fmla="*/ 5 w 40"/>
                <a:gd name="T19" fmla="*/ 16 h 58"/>
                <a:gd name="T20" fmla="*/ 2 w 40"/>
                <a:gd name="T21" fmla="*/ 24 h 58"/>
                <a:gd name="T22" fmla="*/ 1 w 40"/>
                <a:gd name="T23" fmla="*/ 29 h 58"/>
                <a:gd name="T24" fmla="*/ 0 w 40"/>
                <a:gd name="T25" fmla="*/ 38 h 58"/>
                <a:gd name="T26" fmla="*/ 3 w 40"/>
                <a:gd name="T27" fmla="*/ 50 h 58"/>
                <a:gd name="T28" fmla="*/ 10 w 40"/>
                <a:gd name="T29" fmla="*/ 55 h 58"/>
                <a:gd name="T30" fmla="*/ 19 w 40"/>
                <a:gd name="T31" fmla="*/ 58 h 58"/>
                <a:gd name="T32" fmla="*/ 28 w 40"/>
                <a:gd name="T33" fmla="*/ 54 h 58"/>
                <a:gd name="T34" fmla="*/ 26 w 40"/>
                <a:gd name="T35" fmla="*/ 50 h 58"/>
                <a:gd name="T36" fmla="*/ 26 w 40"/>
                <a:gd name="T37" fmla="*/ 49 h 58"/>
                <a:gd name="T38" fmla="*/ 26 w 40"/>
                <a:gd name="T39" fmla="*/ 48 h 58"/>
                <a:gd name="T40" fmla="*/ 26 w 40"/>
                <a:gd name="T41" fmla="*/ 45 h 58"/>
                <a:gd name="T42" fmla="*/ 26 w 40"/>
                <a:gd name="T43" fmla="*/ 44 h 58"/>
                <a:gd name="T44" fmla="*/ 31 w 40"/>
                <a:gd name="T45" fmla="*/ 36 h 58"/>
                <a:gd name="T46" fmla="*/ 38 w 40"/>
                <a:gd name="T47" fmla="*/ 36 h 58"/>
                <a:gd name="T48" fmla="*/ 40 w 40"/>
                <a:gd name="T49" fmla="*/ 36 h 58"/>
                <a:gd name="T50" fmla="*/ 33 w 40"/>
                <a:gd name="T51" fmla="*/ 24 h 58"/>
                <a:gd name="T52" fmla="*/ 30 w 40"/>
                <a:gd name="T53" fmla="*/ 20 h 58"/>
                <a:gd name="T54" fmla="*/ 26 w 40"/>
                <a:gd name="T55" fmla="*/ 8 h 58"/>
                <a:gd name="T56" fmla="*/ 24 w 40"/>
                <a:gd name="T5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" h="58">
                  <a:moveTo>
                    <a:pt x="2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0" y="0"/>
                    <a:pt x="18" y="2"/>
                    <a:pt x="16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0"/>
                    <a:pt x="4" y="23"/>
                    <a:pt x="2" y="24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4"/>
                    <a:pt x="0" y="38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2"/>
                    <a:pt x="6" y="54"/>
                    <a:pt x="10" y="55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4" y="56"/>
                    <a:pt x="28" y="5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4"/>
                    <a:pt x="37" y="29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6"/>
                    <a:pt x="27" y="13"/>
                    <a:pt x="26" y="8"/>
                  </a:cubicBezTo>
                  <a:cubicBezTo>
                    <a:pt x="26" y="4"/>
                    <a:pt x="24" y="2"/>
                    <a:pt x="2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27"/>
            <p:cNvSpPr>
              <a:spLocks/>
            </p:cNvSpPr>
            <p:nvPr/>
          </p:nvSpPr>
          <p:spPr bwMode="auto">
            <a:xfrm>
              <a:off x="4334180" y="3393340"/>
              <a:ext cx="166377" cy="178476"/>
            </a:xfrm>
            <a:custGeom>
              <a:avLst/>
              <a:gdLst>
                <a:gd name="T0" fmla="*/ 27 w 54"/>
                <a:gd name="T1" fmla="*/ 12 h 58"/>
                <a:gd name="T2" fmla="*/ 26 w 54"/>
                <a:gd name="T3" fmla="*/ 13 h 58"/>
                <a:gd name="T4" fmla="*/ 25 w 54"/>
                <a:gd name="T5" fmla="*/ 13 h 58"/>
                <a:gd name="T6" fmla="*/ 20 w 54"/>
                <a:gd name="T7" fmla="*/ 12 h 58"/>
                <a:gd name="T8" fmla="*/ 20 w 54"/>
                <a:gd name="T9" fmla="*/ 15 h 58"/>
                <a:gd name="T10" fmla="*/ 20 w 54"/>
                <a:gd name="T11" fmla="*/ 16 h 58"/>
                <a:gd name="T12" fmla="*/ 18 w 54"/>
                <a:gd name="T13" fmla="*/ 16 h 58"/>
                <a:gd name="T14" fmla="*/ 10 w 54"/>
                <a:gd name="T15" fmla="*/ 19 h 58"/>
                <a:gd name="T16" fmla="*/ 10 w 54"/>
                <a:gd name="T17" fmla="*/ 20 h 58"/>
                <a:gd name="T18" fmla="*/ 12 w 54"/>
                <a:gd name="T19" fmla="*/ 29 h 58"/>
                <a:gd name="T20" fmla="*/ 13 w 54"/>
                <a:gd name="T21" fmla="*/ 29 h 58"/>
                <a:gd name="T22" fmla="*/ 12 w 54"/>
                <a:gd name="T23" fmla="*/ 31 h 58"/>
                <a:gd name="T24" fmla="*/ 2 w 54"/>
                <a:gd name="T25" fmla="*/ 41 h 58"/>
                <a:gd name="T26" fmla="*/ 0 w 54"/>
                <a:gd name="T27" fmla="*/ 45 h 58"/>
                <a:gd name="T28" fmla="*/ 3 w 54"/>
                <a:gd name="T29" fmla="*/ 49 h 58"/>
                <a:gd name="T30" fmla="*/ 8 w 54"/>
                <a:gd name="T31" fmla="*/ 50 h 58"/>
                <a:gd name="T32" fmla="*/ 11 w 54"/>
                <a:gd name="T33" fmla="*/ 51 h 58"/>
                <a:gd name="T34" fmla="*/ 20 w 54"/>
                <a:gd name="T35" fmla="*/ 53 h 58"/>
                <a:gd name="T36" fmla="*/ 24 w 54"/>
                <a:gd name="T37" fmla="*/ 56 h 58"/>
                <a:gd name="T38" fmla="*/ 32 w 54"/>
                <a:gd name="T39" fmla="*/ 58 h 58"/>
                <a:gd name="T40" fmla="*/ 37 w 54"/>
                <a:gd name="T41" fmla="*/ 53 h 58"/>
                <a:gd name="T42" fmla="*/ 40 w 54"/>
                <a:gd name="T43" fmla="*/ 50 h 58"/>
                <a:gd name="T44" fmla="*/ 42 w 54"/>
                <a:gd name="T45" fmla="*/ 42 h 58"/>
                <a:gd name="T46" fmla="*/ 40 w 54"/>
                <a:gd name="T47" fmla="*/ 33 h 58"/>
                <a:gd name="T48" fmla="*/ 44 w 54"/>
                <a:gd name="T49" fmla="*/ 34 h 58"/>
                <a:gd name="T50" fmla="*/ 49 w 54"/>
                <a:gd name="T51" fmla="*/ 35 h 58"/>
                <a:gd name="T52" fmla="*/ 51 w 54"/>
                <a:gd name="T53" fmla="*/ 33 h 58"/>
                <a:gd name="T54" fmla="*/ 52 w 54"/>
                <a:gd name="T55" fmla="*/ 31 h 58"/>
                <a:gd name="T56" fmla="*/ 48 w 54"/>
                <a:gd name="T57" fmla="*/ 19 h 58"/>
                <a:gd name="T58" fmla="*/ 49 w 54"/>
                <a:gd name="T59" fmla="*/ 15 h 58"/>
                <a:gd name="T60" fmla="*/ 54 w 54"/>
                <a:gd name="T61" fmla="*/ 12 h 58"/>
                <a:gd name="T62" fmla="*/ 54 w 54"/>
                <a:gd name="T63" fmla="*/ 12 h 58"/>
                <a:gd name="T64" fmla="*/ 53 w 54"/>
                <a:gd name="T65" fmla="*/ 9 h 58"/>
                <a:gd name="T66" fmla="*/ 44 w 54"/>
                <a:gd name="T67" fmla="*/ 9 h 58"/>
                <a:gd name="T68" fmla="*/ 44 w 54"/>
                <a:gd name="T69" fmla="*/ 9 h 58"/>
                <a:gd name="T70" fmla="*/ 35 w 54"/>
                <a:gd name="T71" fmla="*/ 3 h 58"/>
                <a:gd name="T72" fmla="*/ 24 w 54"/>
                <a:gd name="T73" fmla="*/ 1 h 58"/>
                <a:gd name="T74" fmla="*/ 23 w 54"/>
                <a:gd name="T75" fmla="*/ 2 h 58"/>
                <a:gd name="T76" fmla="*/ 26 w 54"/>
                <a:gd name="T77" fmla="*/ 6 h 58"/>
                <a:gd name="T78" fmla="*/ 27 w 54"/>
                <a:gd name="T7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" h="58">
                  <a:moveTo>
                    <a:pt x="27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3"/>
                    <a:pt x="10" y="25"/>
                    <a:pt x="12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0" y="35"/>
                    <a:pt x="6" y="39"/>
                    <a:pt x="2" y="41"/>
                  </a:cubicBezTo>
                  <a:cubicBezTo>
                    <a:pt x="1" y="43"/>
                    <a:pt x="0" y="44"/>
                    <a:pt x="0" y="45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19" y="51"/>
                    <a:pt x="20" y="53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7" y="57"/>
                    <a:pt x="30" y="58"/>
                    <a:pt x="32" y="58"/>
                  </a:cubicBezTo>
                  <a:cubicBezTo>
                    <a:pt x="33" y="58"/>
                    <a:pt x="35" y="57"/>
                    <a:pt x="37" y="53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3"/>
                    <a:pt x="52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1" y="1"/>
                    <a:pt x="28" y="0"/>
                    <a:pt x="24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3" y="5"/>
                    <a:pt x="26" y="6"/>
                  </a:cubicBezTo>
                  <a:cubicBezTo>
                    <a:pt x="28" y="7"/>
                    <a:pt x="28" y="9"/>
                    <a:pt x="27" y="1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28"/>
            <p:cNvSpPr>
              <a:spLocks/>
            </p:cNvSpPr>
            <p:nvPr/>
          </p:nvSpPr>
          <p:spPr bwMode="auto">
            <a:xfrm>
              <a:off x="4611877" y="3044859"/>
              <a:ext cx="579595" cy="551764"/>
            </a:xfrm>
            <a:custGeom>
              <a:avLst/>
              <a:gdLst>
                <a:gd name="T0" fmla="*/ 81 w 188"/>
                <a:gd name="T1" fmla="*/ 38 h 179"/>
                <a:gd name="T2" fmla="*/ 71 w 188"/>
                <a:gd name="T3" fmla="*/ 40 h 179"/>
                <a:gd name="T4" fmla="*/ 59 w 188"/>
                <a:gd name="T5" fmla="*/ 46 h 179"/>
                <a:gd name="T6" fmla="*/ 46 w 188"/>
                <a:gd name="T7" fmla="*/ 57 h 179"/>
                <a:gd name="T8" fmla="*/ 46 w 188"/>
                <a:gd name="T9" fmla="*/ 58 h 179"/>
                <a:gd name="T10" fmla="*/ 35 w 188"/>
                <a:gd name="T11" fmla="*/ 70 h 179"/>
                <a:gd name="T12" fmla="*/ 22 w 188"/>
                <a:gd name="T13" fmla="*/ 70 h 179"/>
                <a:gd name="T14" fmla="*/ 16 w 188"/>
                <a:gd name="T15" fmla="*/ 64 h 179"/>
                <a:gd name="T16" fmla="*/ 18 w 188"/>
                <a:gd name="T17" fmla="*/ 87 h 179"/>
                <a:gd name="T18" fmla="*/ 3 w 188"/>
                <a:gd name="T19" fmla="*/ 110 h 179"/>
                <a:gd name="T20" fmla="*/ 0 w 188"/>
                <a:gd name="T21" fmla="*/ 114 h 179"/>
                <a:gd name="T22" fmla="*/ 17 w 188"/>
                <a:gd name="T23" fmla="*/ 120 h 179"/>
                <a:gd name="T24" fmla="*/ 18 w 188"/>
                <a:gd name="T25" fmla="*/ 120 h 179"/>
                <a:gd name="T26" fmla="*/ 24 w 188"/>
                <a:gd name="T27" fmla="*/ 124 h 179"/>
                <a:gd name="T28" fmla="*/ 24 w 188"/>
                <a:gd name="T29" fmla="*/ 124 h 179"/>
                <a:gd name="T30" fmla="*/ 40 w 188"/>
                <a:gd name="T31" fmla="*/ 136 h 179"/>
                <a:gd name="T32" fmla="*/ 57 w 188"/>
                <a:gd name="T33" fmla="*/ 112 h 179"/>
                <a:gd name="T34" fmla="*/ 62 w 188"/>
                <a:gd name="T35" fmla="*/ 106 h 179"/>
                <a:gd name="T36" fmla="*/ 75 w 188"/>
                <a:gd name="T37" fmla="*/ 102 h 179"/>
                <a:gd name="T38" fmla="*/ 88 w 188"/>
                <a:gd name="T39" fmla="*/ 100 h 179"/>
                <a:gd name="T40" fmla="*/ 94 w 188"/>
                <a:gd name="T41" fmla="*/ 111 h 179"/>
                <a:gd name="T42" fmla="*/ 96 w 188"/>
                <a:gd name="T43" fmla="*/ 119 h 179"/>
                <a:gd name="T44" fmla="*/ 93 w 188"/>
                <a:gd name="T45" fmla="*/ 135 h 179"/>
                <a:gd name="T46" fmla="*/ 93 w 188"/>
                <a:gd name="T47" fmla="*/ 136 h 179"/>
                <a:gd name="T48" fmla="*/ 86 w 188"/>
                <a:gd name="T49" fmla="*/ 156 h 179"/>
                <a:gd name="T50" fmla="*/ 92 w 188"/>
                <a:gd name="T51" fmla="*/ 152 h 179"/>
                <a:gd name="T52" fmla="*/ 98 w 188"/>
                <a:gd name="T53" fmla="*/ 154 h 179"/>
                <a:gd name="T54" fmla="*/ 97 w 188"/>
                <a:gd name="T55" fmla="*/ 161 h 179"/>
                <a:gd name="T56" fmla="*/ 92 w 188"/>
                <a:gd name="T57" fmla="*/ 168 h 179"/>
                <a:gd name="T58" fmla="*/ 90 w 188"/>
                <a:gd name="T59" fmla="*/ 172 h 179"/>
                <a:gd name="T60" fmla="*/ 85 w 188"/>
                <a:gd name="T61" fmla="*/ 173 h 179"/>
                <a:gd name="T62" fmla="*/ 80 w 188"/>
                <a:gd name="T63" fmla="*/ 179 h 179"/>
                <a:gd name="T64" fmla="*/ 100 w 188"/>
                <a:gd name="T65" fmla="*/ 164 h 179"/>
                <a:gd name="T66" fmla="*/ 130 w 188"/>
                <a:gd name="T67" fmla="*/ 134 h 179"/>
                <a:gd name="T68" fmla="*/ 137 w 188"/>
                <a:gd name="T69" fmla="*/ 130 h 179"/>
                <a:gd name="T70" fmla="*/ 153 w 188"/>
                <a:gd name="T71" fmla="*/ 127 h 179"/>
                <a:gd name="T72" fmla="*/ 164 w 188"/>
                <a:gd name="T73" fmla="*/ 105 h 179"/>
                <a:gd name="T74" fmla="*/ 188 w 188"/>
                <a:gd name="T75" fmla="*/ 78 h 179"/>
                <a:gd name="T76" fmla="*/ 182 w 188"/>
                <a:gd name="T77" fmla="*/ 61 h 179"/>
                <a:gd name="T78" fmla="*/ 174 w 188"/>
                <a:gd name="T79" fmla="*/ 58 h 179"/>
                <a:gd name="T80" fmla="*/ 172 w 188"/>
                <a:gd name="T81" fmla="*/ 55 h 179"/>
                <a:gd name="T82" fmla="*/ 159 w 188"/>
                <a:gd name="T83" fmla="*/ 22 h 179"/>
                <a:gd name="T84" fmla="*/ 154 w 188"/>
                <a:gd name="T85" fmla="*/ 6 h 179"/>
                <a:gd name="T86" fmla="*/ 148 w 188"/>
                <a:gd name="T87" fmla="*/ 12 h 179"/>
                <a:gd name="T88" fmla="*/ 134 w 188"/>
                <a:gd name="T89" fmla="*/ 6 h 179"/>
                <a:gd name="T90" fmla="*/ 125 w 188"/>
                <a:gd name="T91" fmla="*/ 6 h 179"/>
                <a:gd name="T92" fmla="*/ 115 w 188"/>
                <a:gd name="T93" fmla="*/ 2 h 179"/>
                <a:gd name="T94" fmla="*/ 114 w 188"/>
                <a:gd name="T95" fmla="*/ 16 h 179"/>
                <a:gd name="T96" fmla="*/ 114 w 188"/>
                <a:gd name="T97" fmla="*/ 16 h 179"/>
                <a:gd name="T98" fmla="*/ 105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4"/>
                  </a:moveTo>
                  <a:cubicBezTo>
                    <a:pt x="82" y="30"/>
                    <a:pt x="82" y="30"/>
                    <a:pt x="82" y="30"/>
                  </a:cubicBezTo>
                  <a:cubicBezTo>
                    <a:pt x="81" y="31"/>
                    <a:pt x="80" y="34"/>
                    <a:pt x="81" y="38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6" y="126"/>
                    <a:pt x="26" y="128"/>
                    <a:pt x="26" y="129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7" y="98"/>
                    <a:pt x="78" y="97"/>
                    <a:pt x="80" y="97"/>
                  </a:cubicBezTo>
                  <a:cubicBezTo>
                    <a:pt x="82" y="97"/>
                    <a:pt x="84" y="98"/>
                    <a:pt x="87" y="99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3" y="151"/>
                    <a:pt x="93" y="151"/>
                    <a:pt x="93" y="151"/>
                  </a:cubicBezTo>
                  <a:cubicBezTo>
                    <a:pt x="94" y="150"/>
                    <a:pt x="94" y="150"/>
                    <a:pt x="94" y="150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1"/>
                    <a:pt x="97" y="161"/>
                    <a:pt x="97" y="161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0" y="172"/>
                    <a:pt x="90" y="172"/>
                    <a:pt x="90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5" y="173"/>
                    <a:pt x="85" y="173"/>
                    <a:pt x="85" y="173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0" y="178"/>
                    <a:pt x="80" y="178"/>
                    <a:pt x="80" y="178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7" y="122"/>
                    <a:pt x="157" y="122"/>
                    <a:pt x="157" y="122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7" y="64"/>
                    <a:pt x="187" y="64"/>
                    <a:pt x="187" y="64"/>
                  </a:cubicBezTo>
                  <a:cubicBezTo>
                    <a:pt x="186" y="64"/>
                    <a:pt x="184" y="63"/>
                    <a:pt x="183" y="62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6" y="61"/>
                    <a:pt x="175" y="60"/>
                    <a:pt x="174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0" y="32"/>
                    <a:pt x="167" y="31"/>
                    <a:pt x="164" y="28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2"/>
                    <a:pt x="154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4" y="12"/>
                    <a:pt x="140" y="12"/>
                    <a:pt x="138" y="11"/>
                  </a:cubicBezTo>
                  <a:cubicBezTo>
                    <a:pt x="136" y="10"/>
                    <a:pt x="134" y="8"/>
                    <a:pt x="134" y="6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94" y="26"/>
                    <a:pt x="94" y="26"/>
                    <a:pt x="94" y="26"/>
                  </a:cubicBezTo>
                  <a:lnTo>
                    <a:pt x="86" y="2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29"/>
            <p:cNvSpPr>
              <a:spLocks/>
            </p:cNvSpPr>
            <p:nvPr/>
          </p:nvSpPr>
          <p:spPr bwMode="auto">
            <a:xfrm>
              <a:off x="4744371" y="2715131"/>
              <a:ext cx="826435" cy="560839"/>
            </a:xfrm>
            <a:custGeom>
              <a:avLst/>
              <a:gdLst>
                <a:gd name="T0" fmla="*/ 47 w 268"/>
                <a:gd name="T1" fmla="*/ 2 h 182"/>
                <a:gd name="T2" fmla="*/ 36 w 268"/>
                <a:gd name="T3" fmla="*/ 5 h 182"/>
                <a:gd name="T4" fmla="*/ 34 w 268"/>
                <a:gd name="T5" fmla="*/ 9 h 182"/>
                <a:gd name="T6" fmla="*/ 29 w 268"/>
                <a:gd name="T7" fmla="*/ 17 h 182"/>
                <a:gd name="T8" fmla="*/ 21 w 268"/>
                <a:gd name="T9" fmla="*/ 23 h 182"/>
                <a:gd name="T10" fmla="*/ 11 w 268"/>
                <a:gd name="T11" fmla="*/ 17 h 182"/>
                <a:gd name="T12" fmla="*/ 0 w 268"/>
                <a:gd name="T13" fmla="*/ 19 h 182"/>
                <a:gd name="T14" fmla="*/ 16 w 268"/>
                <a:gd name="T15" fmla="*/ 30 h 182"/>
                <a:gd name="T16" fmla="*/ 17 w 268"/>
                <a:gd name="T17" fmla="*/ 31 h 182"/>
                <a:gd name="T18" fmla="*/ 18 w 268"/>
                <a:gd name="T19" fmla="*/ 51 h 182"/>
                <a:gd name="T20" fmla="*/ 30 w 268"/>
                <a:gd name="T21" fmla="*/ 75 h 182"/>
                <a:gd name="T22" fmla="*/ 38 w 268"/>
                <a:gd name="T23" fmla="*/ 67 h 182"/>
                <a:gd name="T24" fmla="*/ 49 w 268"/>
                <a:gd name="T25" fmla="*/ 65 h 182"/>
                <a:gd name="T26" fmla="*/ 49 w 268"/>
                <a:gd name="T27" fmla="*/ 65 h 182"/>
                <a:gd name="T28" fmla="*/ 59 w 268"/>
                <a:gd name="T29" fmla="*/ 77 h 182"/>
                <a:gd name="T30" fmla="*/ 63 w 268"/>
                <a:gd name="T31" fmla="*/ 88 h 182"/>
                <a:gd name="T32" fmla="*/ 62 w 268"/>
                <a:gd name="T33" fmla="*/ 97 h 182"/>
                <a:gd name="T34" fmla="*/ 69 w 268"/>
                <a:gd name="T35" fmla="*/ 107 h 182"/>
                <a:gd name="T36" fmla="*/ 79 w 268"/>
                <a:gd name="T37" fmla="*/ 104 h 182"/>
                <a:gd name="T38" fmla="*/ 83 w 268"/>
                <a:gd name="T39" fmla="*/ 108 h 182"/>
                <a:gd name="T40" fmla="*/ 96 w 268"/>
                <a:gd name="T41" fmla="*/ 113 h 182"/>
                <a:gd name="T42" fmla="*/ 105 w 268"/>
                <a:gd name="T43" fmla="*/ 110 h 182"/>
                <a:gd name="T44" fmla="*/ 109 w 268"/>
                <a:gd name="T45" fmla="*/ 105 h 182"/>
                <a:gd name="T46" fmla="*/ 115 w 268"/>
                <a:gd name="T47" fmla="*/ 121 h 182"/>
                <a:gd name="T48" fmla="*/ 131 w 268"/>
                <a:gd name="T49" fmla="*/ 136 h 182"/>
                <a:gd name="T50" fmla="*/ 133 w 268"/>
                <a:gd name="T51" fmla="*/ 161 h 182"/>
                <a:gd name="T52" fmla="*/ 143 w 268"/>
                <a:gd name="T53" fmla="*/ 166 h 182"/>
                <a:gd name="T54" fmla="*/ 149 w 268"/>
                <a:gd name="T55" fmla="*/ 182 h 182"/>
                <a:gd name="T56" fmla="*/ 185 w 268"/>
                <a:gd name="T57" fmla="*/ 151 h 182"/>
                <a:gd name="T58" fmla="*/ 200 w 268"/>
                <a:gd name="T59" fmla="*/ 136 h 182"/>
                <a:gd name="T60" fmla="*/ 226 w 268"/>
                <a:gd name="T61" fmla="*/ 113 h 182"/>
                <a:gd name="T62" fmla="*/ 235 w 268"/>
                <a:gd name="T63" fmla="*/ 105 h 182"/>
                <a:gd name="T64" fmla="*/ 238 w 268"/>
                <a:gd name="T65" fmla="*/ 85 h 182"/>
                <a:gd name="T66" fmla="*/ 247 w 268"/>
                <a:gd name="T67" fmla="*/ 83 h 182"/>
                <a:gd name="T68" fmla="*/ 261 w 268"/>
                <a:gd name="T69" fmla="*/ 99 h 182"/>
                <a:gd name="T70" fmla="*/ 259 w 268"/>
                <a:gd name="T71" fmla="*/ 87 h 182"/>
                <a:gd name="T72" fmla="*/ 268 w 268"/>
                <a:gd name="T73" fmla="*/ 79 h 182"/>
                <a:gd name="T74" fmla="*/ 263 w 268"/>
                <a:gd name="T75" fmla="*/ 63 h 182"/>
                <a:gd name="T76" fmla="*/ 245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7 w 268"/>
                <a:gd name="T87" fmla="*/ 71 h 182"/>
                <a:gd name="T88" fmla="*/ 187 w 268"/>
                <a:gd name="T89" fmla="*/ 53 h 182"/>
                <a:gd name="T90" fmla="*/ 183 w 268"/>
                <a:gd name="T91" fmla="*/ 44 h 182"/>
                <a:gd name="T92" fmla="*/ 184 w 268"/>
                <a:gd name="T93" fmla="*/ 49 h 182"/>
                <a:gd name="T94" fmla="*/ 179 w 268"/>
                <a:gd name="T95" fmla="*/ 60 h 182"/>
                <a:gd name="T96" fmla="*/ 167 w 268"/>
                <a:gd name="T97" fmla="*/ 57 h 182"/>
                <a:gd name="T98" fmla="*/ 166 w 268"/>
                <a:gd name="T99" fmla="*/ 47 h 182"/>
                <a:gd name="T100" fmla="*/ 156 w 268"/>
                <a:gd name="T101" fmla="*/ 42 h 182"/>
                <a:gd name="T102" fmla="*/ 144 w 268"/>
                <a:gd name="T103" fmla="*/ 35 h 182"/>
                <a:gd name="T104" fmla="*/ 127 w 268"/>
                <a:gd name="T105" fmla="*/ 29 h 182"/>
                <a:gd name="T106" fmla="*/ 117 w 268"/>
                <a:gd name="T107" fmla="*/ 33 h 182"/>
                <a:gd name="T108" fmla="*/ 112 w 268"/>
                <a:gd name="T109" fmla="*/ 24 h 182"/>
                <a:gd name="T110" fmla="*/ 98 w 268"/>
                <a:gd name="T111" fmla="*/ 23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8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5" y="21"/>
                    <a:pt x="11" y="19"/>
                    <a:pt x="11" y="17"/>
                  </a:cubicBezTo>
                  <a:cubicBezTo>
                    <a:pt x="10" y="16"/>
                    <a:pt x="9" y="16"/>
                    <a:pt x="9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3" y="106"/>
                    <a:pt x="95" y="107"/>
                    <a:pt x="96" y="110"/>
                  </a:cubicBezTo>
                  <a:cubicBezTo>
                    <a:pt x="96" y="113"/>
                    <a:pt x="96" y="113"/>
                    <a:pt x="96" y="113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5"/>
                    <a:pt x="102" y="115"/>
                    <a:pt x="102" y="115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5" y="107"/>
                    <a:pt x="105" y="105"/>
                    <a:pt x="106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4" y="107"/>
                    <a:pt x="116" y="110"/>
                    <a:pt x="116" y="113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15" y="121"/>
                    <a:pt x="115" y="121"/>
                    <a:pt x="115" y="121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5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3" y="137"/>
                    <a:pt x="133" y="139"/>
                    <a:pt x="133" y="143"/>
                  </a:cubicBezTo>
                  <a:cubicBezTo>
                    <a:pt x="133" y="161"/>
                    <a:pt x="133" y="161"/>
                    <a:pt x="133" y="161"/>
                  </a:cubicBezTo>
                  <a:cubicBezTo>
                    <a:pt x="134" y="163"/>
                    <a:pt x="135" y="164"/>
                    <a:pt x="137" y="165"/>
                  </a:cubicBezTo>
                  <a:cubicBezTo>
                    <a:pt x="137" y="165"/>
                    <a:pt x="137" y="165"/>
                    <a:pt x="137" y="165"/>
                  </a:cubicBezTo>
                  <a:cubicBezTo>
                    <a:pt x="140" y="163"/>
                    <a:pt x="141" y="164"/>
                    <a:pt x="143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7"/>
                    <a:pt x="148" y="169"/>
                    <a:pt x="149" y="172"/>
                  </a:cubicBezTo>
                  <a:cubicBezTo>
                    <a:pt x="149" y="182"/>
                    <a:pt x="149" y="182"/>
                    <a:pt x="149" y="182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53"/>
                    <a:pt x="165" y="147"/>
                    <a:pt x="169" y="146"/>
                  </a:cubicBezTo>
                  <a:cubicBezTo>
                    <a:pt x="173" y="145"/>
                    <a:pt x="178" y="147"/>
                    <a:pt x="185" y="151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0"/>
                    <a:pt x="193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11" y="132"/>
                    <a:pt x="219" y="127"/>
                    <a:pt x="226" y="113"/>
                  </a:cubicBezTo>
                  <a:cubicBezTo>
                    <a:pt x="226" y="113"/>
                    <a:pt x="226" y="113"/>
                    <a:pt x="226" y="113"/>
                  </a:cubicBezTo>
                  <a:cubicBezTo>
                    <a:pt x="227" y="113"/>
                    <a:pt x="227" y="113"/>
                    <a:pt x="227" y="113"/>
                  </a:cubicBezTo>
                  <a:cubicBezTo>
                    <a:pt x="235" y="105"/>
                    <a:pt x="235" y="105"/>
                    <a:pt x="235" y="105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61" y="99"/>
                    <a:pt x="261" y="99"/>
                    <a:pt x="261" y="99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7"/>
                    <a:pt x="259" y="87"/>
                    <a:pt x="259" y="87"/>
                  </a:cubicBezTo>
                  <a:cubicBezTo>
                    <a:pt x="257" y="87"/>
                    <a:pt x="257" y="87"/>
                    <a:pt x="257" y="87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7" y="62"/>
                    <a:pt x="267" y="62"/>
                    <a:pt x="267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59"/>
                    <a:pt x="256" y="59"/>
                    <a:pt x="256" y="59"/>
                  </a:cubicBezTo>
                  <a:cubicBezTo>
                    <a:pt x="253" y="59"/>
                    <a:pt x="250" y="57"/>
                    <a:pt x="245" y="55"/>
                  </a:cubicBezTo>
                  <a:cubicBezTo>
                    <a:pt x="243" y="53"/>
                    <a:pt x="241" y="52"/>
                    <a:pt x="241" y="51"/>
                  </a:cubicBezTo>
                  <a:cubicBezTo>
                    <a:pt x="241" y="51"/>
                    <a:pt x="241" y="51"/>
                    <a:pt x="241" y="51"/>
                  </a:cubicBezTo>
                  <a:cubicBezTo>
                    <a:pt x="241" y="53"/>
                    <a:pt x="241" y="53"/>
                    <a:pt x="240" y="54"/>
                  </a:cubicBezTo>
                  <a:cubicBezTo>
                    <a:pt x="239" y="55"/>
                    <a:pt x="237" y="55"/>
                    <a:pt x="235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8"/>
                    <a:pt x="219" y="60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3" y="67"/>
                    <a:pt x="223" y="67"/>
                    <a:pt x="222" y="69"/>
                  </a:cubicBezTo>
                  <a:cubicBezTo>
                    <a:pt x="221" y="70"/>
                    <a:pt x="219" y="71"/>
                    <a:pt x="217" y="71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1" y="73"/>
                    <a:pt x="209" y="73"/>
                    <a:pt x="207" y="71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1" y="57"/>
                    <a:pt x="189" y="55"/>
                    <a:pt x="187" y="53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6"/>
                    <a:pt x="185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7"/>
                    <a:pt x="184" y="49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69" y="58"/>
                    <a:pt x="169" y="58"/>
                    <a:pt x="169" y="5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8" y="54"/>
                    <a:pt x="168" y="52"/>
                    <a:pt x="167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6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6" y="41"/>
                    <a:pt x="145" y="41"/>
                    <a:pt x="144" y="39"/>
                  </a:cubicBezTo>
                  <a:cubicBezTo>
                    <a:pt x="143" y="38"/>
                    <a:pt x="143" y="37"/>
                    <a:pt x="144" y="35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8" y="31"/>
                    <a:pt x="127" y="32"/>
                    <a:pt x="127" y="33"/>
                  </a:cubicBezTo>
                  <a:cubicBezTo>
                    <a:pt x="126" y="35"/>
                    <a:pt x="125" y="35"/>
                    <a:pt x="123" y="35"/>
                  </a:cubicBezTo>
                  <a:cubicBezTo>
                    <a:pt x="121" y="36"/>
                    <a:pt x="119" y="35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29"/>
                    <a:pt x="112" y="26"/>
                    <a:pt x="112" y="24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2" y="25"/>
                    <a:pt x="99" y="25"/>
                    <a:pt x="98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79" y="28"/>
                    <a:pt x="77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7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30"/>
            <p:cNvSpPr>
              <a:spLocks/>
            </p:cNvSpPr>
            <p:nvPr/>
          </p:nvSpPr>
          <p:spPr bwMode="auto">
            <a:xfrm>
              <a:off x="4568920" y="1916527"/>
              <a:ext cx="1109577" cy="1010962"/>
            </a:xfrm>
            <a:custGeom>
              <a:avLst/>
              <a:gdLst>
                <a:gd name="T0" fmla="*/ 353 w 360"/>
                <a:gd name="T1" fmla="*/ 152 h 328"/>
                <a:gd name="T2" fmla="*/ 346 w 360"/>
                <a:gd name="T3" fmla="*/ 119 h 328"/>
                <a:gd name="T4" fmla="*/ 314 w 360"/>
                <a:gd name="T5" fmla="*/ 152 h 328"/>
                <a:gd name="T6" fmla="*/ 308 w 360"/>
                <a:gd name="T7" fmla="*/ 162 h 328"/>
                <a:gd name="T8" fmla="*/ 268 w 360"/>
                <a:gd name="T9" fmla="*/ 169 h 328"/>
                <a:gd name="T10" fmla="*/ 258 w 360"/>
                <a:gd name="T11" fmla="*/ 152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8 h 328"/>
                <a:gd name="T18" fmla="*/ 128 w 360"/>
                <a:gd name="T19" fmla="*/ 56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0 h 328"/>
                <a:gd name="T26" fmla="*/ 0 w 360"/>
                <a:gd name="T27" fmla="*/ 28 h 328"/>
                <a:gd name="T28" fmla="*/ 4 w 360"/>
                <a:gd name="T29" fmla="*/ 45 h 328"/>
                <a:gd name="T30" fmla="*/ 20 w 360"/>
                <a:gd name="T31" fmla="*/ 37 h 328"/>
                <a:gd name="T32" fmla="*/ 37 w 360"/>
                <a:gd name="T33" fmla="*/ 49 h 328"/>
                <a:gd name="T34" fmla="*/ 60 w 360"/>
                <a:gd name="T35" fmla="*/ 76 h 328"/>
                <a:gd name="T36" fmla="*/ 74 w 360"/>
                <a:gd name="T37" fmla="*/ 65 h 328"/>
                <a:gd name="T38" fmla="*/ 97 w 360"/>
                <a:gd name="T39" fmla="*/ 51 h 328"/>
                <a:gd name="T40" fmla="*/ 114 w 360"/>
                <a:gd name="T41" fmla="*/ 70 h 328"/>
                <a:gd name="T42" fmla="*/ 119 w 360"/>
                <a:gd name="T43" fmla="*/ 100 h 328"/>
                <a:gd name="T44" fmla="*/ 120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7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8 h 328"/>
                <a:gd name="T60" fmla="*/ 80 w 360"/>
                <a:gd name="T61" fmla="*/ 235 h 328"/>
                <a:gd name="T62" fmla="*/ 90 w 360"/>
                <a:gd name="T63" fmla="*/ 248 h 328"/>
                <a:gd name="T64" fmla="*/ 109 w 360"/>
                <a:gd name="T65" fmla="*/ 253 h 328"/>
                <a:gd name="T66" fmla="*/ 118 w 360"/>
                <a:gd name="T67" fmla="*/ 271 h 328"/>
                <a:gd name="T68" fmla="*/ 133 w 360"/>
                <a:gd name="T69" fmla="*/ 283 h 328"/>
                <a:gd name="T70" fmla="*/ 154 w 360"/>
                <a:gd name="T71" fmla="*/ 277 h 328"/>
                <a:gd name="T72" fmla="*/ 167 w 360"/>
                <a:gd name="T73" fmla="*/ 274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2 h 328"/>
                <a:gd name="T80" fmla="*/ 206 w 360"/>
                <a:gd name="T81" fmla="*/ 291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4 h 328"/>
                <a:gd name="T92" fmla="*/ 268 w 360"/>
                <a:gd name="T93" fmla="*/ 328 h 328"/>
                <a:gd name="T94" fmla="*/ 278 w 360"/>
                <a:gd name="T95" fmla="*/ 310 h 328"/>
                <a:gd name="T96" fmla="*/ 296 w 360"/>
                <a:gd name="T97" fmla="*/ 301 h 328"/>
                <a:gd name="T98" fmla="*/ 306 w 360"/>
                <a:gd name="T99" fmla="*/ 304 h 328"/>
                <a:gd name="T100" fmla="*/ 314 w 360"/>
                <a:gd name="T101" fmla="*/ 314 h 328"/>
                <a:gd name="T102" fmla="*/ 318 w 360"/>
                <a:gd name="T103" fmla="*/ 287 h 328"/>
                <a:gd name="T104" fmla="*/ 324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2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2" y="152"/>
                    <a:pt x="352" y="152"/>
                    <a:pt x="352" y="152"/>
                  </a:cubicBezTo>
                  <a:cubicBezTo>
                    <a:pt x="353" y="152"/>
                    <a:pt x="353" y="152"/>
                    <a:pt x="353" y="152"/>
                  </a:cubicBezTo>
                  <a:cubicBezTo>
                    <a:pt x="356" y="148"/>
                    <a:pt x="357" y="144"/>
                    <a:pt x="356" y="141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0" y="136"/>
                    <a:pt x="348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8"/>
                    <a:pt x="340" y="120"/>
                    <a:pt x="337" y="122"/>
                  </a:cubicBezTo>
                  <a:cubicBezTo>
                    <a:pt x="334" y="124"/>
                    <a:pt x="332" y="127"/>
                    <a:pt x="331" y="129"/>
                  </a:cubicBezTo>
                  <a:cubicBezTo>
                    <a:pt x="330" y="134"/>
                    <a:pt x="324" y="137"/>
                    <a:pt x="316" y="140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6" y="168"/>
                    <a:pt x="266" y="168"/>
                    <a:pt x="266" y="168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4" y="146"/>
                    <a:pt x="254" y="146"/>
                    <a:pt x="254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4" y="130"/>
                    <a:pt x="234" y="130"/>
                    <a:pt x="234" y="130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8"/>
                    <a:pt x="164" y="118"/>
                  </a:cubicBezTo>
                  <a:cubicBezTo>
                    <a:pt x="149" y="83"/>
                    <a:pt x="149" y="83"/>
                    <a:pt x="149" y="83"/>
                  </a:cubicBezTo>
                  <a:cubicBezTo>
                    <a:pt x="148" y="80"/>
                    <a:pt x="141" y="72"/>
                    <a:pt x="128" y="56"/>
                  </a:cubicBezTo>
                  <a:cubicBezTo>
                    <a:pt x="116" y="42"/>
                    <a:pt x="110" y="34"/>
                    <a:pt x="108" y="32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4" y="0"/>
                    <a:pt x="22" y="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40"/>
                    <a:pt x="2" y="43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0"/>
                    <a:pt x="19" y="38"/>
                    <a:pt x="20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60"/>
                    <a:pt x="41" y="65"/>
                    <a:pt x="48" y="72"/>
                  </a:cubicBezTo>
                  <a:cubicBezTo>
                    <a:pt x="52" y="75"/>
                    <a:pt x="55" y="76"/>
                    <a:pt x="58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2"/>
                    <a:pt x="116" y="92"/>
                    <a:pt x="116" y="92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0" y="130"/>
                    <a:pt x="120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2" y="184"/>
                    <a:pt x="102" y="184"/>
                    <a:pt x="102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6"/>
                    <a:pt x="90" y="186"/>
                    <a:pt x="90" y="186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8"/>
                    <a:pt x="78" y="208"/>
                    <a:pt x="78" y="208"/>
                  </a:cubicBezTo>
                  <a:cubicBezTo>
                    <a:pt x="77" y="208"/>
                    <a:pt x="77" y="208"/>
                    <a:pt x="77" y="208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71" y="224"/>
                    <a:pt x="71" y="224"/>
                    <a:pt x="71" y="224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8"/>
                    <a:pt x="80" y="238"/>
                    <a:pt x="80" y="238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7"/>
                    <a:pt x="102" y="257"/>
                    <a:pt x="102" y="257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0" y="252"/>
                    <a:pt x="110" y="252"/>
                    <a:pt x="110" y="252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1"/>
                    <a:pt x="118" y="271"/>
                    <a:pt x="118" y="271"/>
                  </a:cubicBezTo>
                  <a:cubicBezTo>
                    <a:pt x="120" y="277"/>
                    <a:pt x="120" y="277"/>
                    <a:pt x="120" y="277"/>
                  </a:cubicBezTo>
                  <a:cubicBezTo>
                    <a:pt x="126" y="282"/>
                    <a:pt x="126" y="282"/>
                    <a:pt x="126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3"/>
                    <a:pt x="133" y="283"/>
                    <a:pt x="133" y="283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0"/>
                    <a:pt x="142" y="279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7"/>
                    <a:pt x="154" y="277"/>
                    <a:pt x="154" y="277"/>
                  </a:cubicBezTo>
                  <a:cubicBezTo>
                    <a:pt x="156" y="277"/>
                    <a:pt x="156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72" y="278"/>
                    <a:pt x="173" y="281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0" y="284"/>
                    <a:pt x="182" y="283"/>
                    <a:pt x="184" y="283"/>
                  </a:cubicBezTo>
                  <a:cubicBezTo>
                    <a:pt x="199" y="282"/>
                    <a:pt x="199" y="282"/>
                    <a:pt x="199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1"/>
                    <a:pt x="206" y="291"/>
                    <a:pt x="206" y="291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0" y="297"/>
                    <a:pt x="210" y="297"/>
                    <a:pt x="210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0" y="296"/>
                    <a:pt x="210" y="295"/>
                    <a:pt x="211" y="294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6" y="303"/>
                    <a:pt x="226" y="303"/>
                    <a:pt x="226" y="303"/>
                  </a:cubicBezTo>
                  <a:cubicBezTo>
                    <a:pt x="228" y="304"/>
                    <a:pt x="228" y="306"/>
                    <a:pt x="229" y="308"/>
                  </a:cubicBezTo>
                  <a:cubicBezTo>
                    <a:pt x="229" y="313"/>
                    <a:pt x="229" y="313"/>
                    <a:pt x="229" y="313"/>
                  </a:cubicBezTo>
                  <a:cubicBezTo>
                    <a:pt x="234" y="314"/>
                    <a:pt x="234" y="314"/>
                    <a:pt x="234" y="314"/>
                  </a:cubicBezTo>
                  <a:cubicBezTo>
                    <a:pt x="236" y="309"/>
                    <a:pt x="236" y="309"/>
                    <a:pt x="236" y="309"/>
                  </a:cubicBezTo>
                  <a:cubicBezTo>
                    <a:pt x="235" y="307"/>
                    <a:pt x="234" y="304"/>
                    <a:pt x="235" y="303"/>
                  </a:cubicBezTo>
                  <a:cubicBezTo>
                    <a:pt x="235" y="301"/>
                    <a:pt x="236" y="300"/>
                    <a:pt x="237" y="299"/>
                  </a:cubicBezTo>
                  <a:cubicBezTo>
                    <a:pt x="238" y="298"/>
                    <a:pt x="238" y="298"/>
                    <a:pt x="238" y="298"/>
                  </a:cubicBezTo>
                  <a:cubicBezTo>
                    <a:pt x="238" y="297"/>
                    <a:pt x="239" y="297"/>
                    <a:pt x="240" y="296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8"/>
                    <a:pt x="247" y="302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2"/>
                    <a:pt x="251" y="313"/>
                    <a:pt x="255" y="314"/>
                  </a:cubicBezTo>
                  <a:cubicBezTo>
                    <a:pt x="255" y="314"/>
                    <a:pt x="255" y="314"/>
                    <a:pt x="255" y="314"/>
                  </a:cubicBezTo>
                  <a:cubicBezTo>
                    <a:pt x="256" y="314"/>
                    <a:pt x="256" y="314"/>
                    <a:pt x="256" y="31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74" y="326"/>
                    <a:pt x="274" y="326"/>
                    <a:pt x="274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8"/>
                  </a:cubicBezTo>
                  <a:cubicBezTo>
                    <a:pt x="272" y="316"/>
                    <a:pt x="274" y="313"/>
                    <a:pt x="278" y="310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92" y="310"/>
                    <a:pt x="292" y="310"/>
                    <a:pt x="292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299"/>
                    <a:pt x="296" y="299"/>
                    <a:pt x="296" y="299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2"/>
                    <a:pt x="306" y="304"/>
                  </a:cubicBezTo>
                  <a:cubicBezTo>
                    <a:pt x="306" y="306"/>
                    <a:pt x="304" y="308"/>
                    <a:pt x="303" y="309"/>
                  </a:cubicBezTo>
                  <a:cubicBezTo>
                    <a:pt x="304" y="310"/>
                    <a:pt x="304" y="310"/>
                    <a:pt x="304" y="310"/>
                  </a:cubicBezTo>
                  <a:cubicBezTo>
                    <a:pt x="308" y="312"/>
                    <a:pt x="312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6"/>
                    <a:pt x="324" y="316"/>
                    <a:pt x="324" y="316"/>
                  </a:cubicBezTo>
                  <a:cubicBezTo>
                    <a:pt x="318" y="287"/>
                    <a:pt x="318" y="287"/>
                    <a:pt x="318" y="287"/>
                  </a:cubicBezTo>
                  <a:cubicBezTo>
                    <a:pt x="314" y="285"/>
                    <a:pt x="310" y="280"/>
                    <a:pt x="306" y="274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4" y="243"/>
                  </a:cubicBezTo>
                  <a:cubicBezTo>
                    <a:pt x="324" y="243"/>
                    <a:pt x="324" y="243"/>
                    <a:pt x="324" y="243"/>
                  </a:cubicBezTo>
                  <a:cubicBezTo>
                    <a:pt x="325" y="242"/>
                    <a:pt x="325" y="242"/>
                    <a:pt x="325" y="242"/>
                  </a:cubicBezTo>
                  <a:cubicBezTo>
                    <a:pt x="330" y="242"/>
                    <a:pt x="330" y="242"/>
                    <a:pt x="330" y="242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7"/>
                  </a:cubicBezTo>
                  <a:cubicBezTo>
                    <a:pt x="360" y="222"/>
                    <a:pt x="360" y="210"/>
                    <a:pt x="358" y="19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31"/>
            <p:cNvSpPr>
              <a:spLocks/>
            </p:cNvSpPr>
            <p:nvPr/>
          </p:nvSpPr>
          <p:spPr bwMode="auto">
            <a:xfrm>
              <a:off x="4346884" y="3723068"/>
              <a:ext cx="672160" cy="419268"/>
            </a:xfrm>
            <a:custGeom>
              <a:avLst/>
              <a:gdLst>
                <a:gd name="T0" fmla="*/ 198 w 218"/>
                <a:gd name="T1" fmla="*/ 4 h 136"/>
                <a:gd name="T2" fmla="*/ 180 w 218"/>
                <a:gd name="T3" fmla="*/ 6 h 136"/>
                <a:gd name="T4" fmla="*/ 136 w 218"/>
                <a:gd name="T5" fmla="*/ 21 h 136"/>
                <a:gd name="T6" fmla="*/ 137 w 218"/>
                <a:gd name="T7" fmla="*/ 31 h 136"/>
                <a:gd name="T8" fmla="*/ 107 w 218"/>
                <a:gd name="T9" fmla="*/ 26 h 136"/>
                <a:gd name="T10" fmla="*/ 85 w 218"/>
                <a:gd name="T11" fmla="*/ 0 h 136"/>
                <a:gd name="T12" fmla="*/ 76 w 218"/>
                <a:gd name="T13" fmla="*/ 10 h 136"/>
                <a:gd name="T14" fmla="*/ 64 w 218"/>
                <a:gd name="T15" fmla="*/ 4 h 136"/>
                <a:gd name="T16" fmla="*/ 60 w 218"/>
                <a:gd name="T17" fmla="*/ 10 h 136"/>
                <a:gd name="T18" fmla="*/ 52 w 218"/>
                <a:gd name="T19" fmla="*/ 13 h 136"/>
                <a:gd name="T20" fmla="*/ 7 w 218"/>
                <a:gd name="T21" fmla="*/ 64 h 136"/>
                <a:gd name="T22" fmla="*/ 12 w 218"/>
                <a:gd name="T23" fmla="*/ 76 h 136"/>
                <a:gd name="T24" fmla="*/ 11 w 218"/>
                <a:gd name="T25" fmla="*/ 76 h 136"/>
                <a:gd name="T26" fmla="*/ 18 w 218"/>
                <a:gd name="T27" fmla="*/ 104 h 136"/>
                <a:gd name="T28" fmla="*/ 0 w 218"/>
                <a:gd name="T29" fmla="*/ 115 h 136"/>
                <a:gd name="T30" fmla="*/ 8 w 218"/>
                <a:gd name="T31" fmla="*/ 122 h 136"/>
                <a:gd name="T32" fmla="*/ 10 w 218"/>
                <a:gd name="T33" fmla="*/ 125 h 136"/>
                <a:gd name="T34" fmla="*/ 33 w 218"/>
                <a:gd name="T35" fmla="*/ 136 h 136"/>
                <a:gd name="T36" fmla="*/ 42 w 218"/>
                <a:gd name="T37" fmla="*/ 127 h 136"/>
                <a:gd name="T38" fmla="*/ 58 w 218"/>
                <a:gd name="T39" fmla="*/ 120 h 136"/>
                <a:gd name="T40" fmla="*/ 60 w 218"/>
                <a:gd name="T41" fmla="*/ 122 h 136"/>
                <a:gd name="T42" fmla="*/ 60 w 218"/>
                <a:gd name="T43" fmla="*/ 122 h 136"/>
                <a:gd name="T44" fmla="*/ 75 w 218"/>
                <a:gd name="T45" fmla="*/ 132 h 136"/>
                <a:gd name="T46" fmla="*/ 93 w 218"/>
                <a:gd name="T47" fmla="*/ 126 h 136"/>
                <a:gd name="T48" fmla="*/ 107 w 218"/>
                <a:gd name="T49" fmla="*/ 125 h 136"/>
                <a:gd name="T50" fmla="*/ 108 w 218"/>
                <a:gd name="T51" fmla="*/ 124 h 136"/>
                <a:gd name="T52" fmla="*/ 120 w 218"/>
                <a:gd name="T53" fmla="*/ 110 h 136"/>
                <a:gd name="T54" fmla="*/ 126 w 218"/>
                <a:gd name="T55" fmla="*/ 107 h 136"/>
                <a:gd name="T56" fmla="*/ 126 w 218"/>
                <a:gd name="T57" fmla="*/ 107 h 136"/>
                <a:gd name="T58" fmla="*/ 130 w 218"/>
                <a:gd name="T59" fmla="*/ 108 h 136"/>
                <a:gd name="T60" fmla="*/ 135 w 218"/>
                <a:gd name="T61" fmla="*/ 88 h 136"/>
                <a:gd name="T62" fmla="*/ 141 w 218"/>
                <a:gd name="T63" fmla="*/ 87 h 136"/>
                <a:gd name="T64" fmla="*/ 149 w 218"/>
                <a:gd name="T65" fmla="*/ 70 h 136"/>
                <a:gd name="T66" fmla="*/ 152 w 218"/>
                <a:gd name="T67" fmla="*/ 60 h 136"/>
                <a:gd name="T68" fmla="*/ 162 w 218"/>
                <a:gd name="T69" fmla="*/ 56 h 136"/>
                <a:gd name="T70" fmla="*/ 162 w 218"/>
                <a:gd name="T71" fmla="*/ 55 h 136"/>
                <a:gd name="T72" fmla="*/ 170 w 218"/>
                <a:gd name="T73" fmla="*/ 48 h 136"/>
                <a:gd name="T74" fmla="*/ 165 w 218"/>
                <a:gd name="T75" fmla="*/ 48 h 136"/>
                <a:gd name="T76" fmla="*/ 165 w 218"/>
                <a:gd name="T77" fmla="*/ 44 h 136"/>
                <a:gd name="T78" fmla="*/ 167 w 218"/>
                <a:gd name="T79" fmla="*/ 44 h 136"/>
                <a:gd name="T80" fmla="*/ 177 w 218"/>
                <a:gd name="T81" fmla="*/ 39 h 136"/>
                <a:gd name="T82" fmla="*/ 203 w 218"/>
                <a:gd name="T83" fmla="*/ 21 h 136"/>
                <a:gd name="T84" fmla="*/ 214 w 218"/>
                <a:gd name="T85" fmla="*/ 24 h 136"/>
                <a:gd name="T86" fmla="*/ 212 w 218"/>
                <a:gd name="T87" fmla="*/ 15 h 136"/>
                <a:gd name="T88" fmla="*/ 213 w 218"/>
                <a:gd name="T89" fmla="*/ 14 h 136"/>
                <a:gd name="T90" fmla="*/ 216 w 218"/>
                <a:gd name="T91" fmla="*/ 6 h 136"/>
                <a:gd name="T92" fmla="*/ 214 w 218"/>
                <a:gd name="T93" fmla="*/ 7 h 136"/>
                <a:gd name="T94" fmla="*/ 205 w 218"/>
                <a:gd name="T95" fmla="*/ 8 h 136"/>
                <a:gd name="T96" fmla="*/ 203 w 218"/>
                <a:gd name="T97" fmla="*/ 8 h 136"/>
                <a:gd name="T98" fmla="*/ 202 w 218"/>
                <a:gd name="T99" fmla="*/ 7 h 136"/>
                <a:gd name="T100" fmla="*/ 199 w 218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8" h="136">
                  <a:moveTo>
                    <a:pt x="199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7" y="8"/>
                    <a:pt x="195" y="8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69" y="4"/>
                    <a:pt x="162" y="2"/>
                    <a:pt x="158" y="0"/>
                  </a:cubicBezTo>
                  <a:cubicBezTo>
                    <a:pt x="136" y="21"/>
                    <a:pt x="136" y="21"/>
                    <a:pt x="136" y="21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18" y="34"/>
                    <a:pt x="108" y="32"/>
                    <a:pt x="107" y="26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4"/>
                    <a:pt x="74" y="1"/>
                    <a:pt x="73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3" y="20"/>
                    <a:pt x="35" y="28"/>
                    <a:pt x="28" y="36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9"/>
                    <a:pt x="10" y="82"/>
                    <a:pt x="13" y="86"/>
                  </a:cubicBezTo>
                  <a:cubicBezTo>
                    <a:pt x="16" y="92"/>
                    <a:pt x="18" y="97"/>
                    <a:pt x="18" y="104"/>
                  </a:cubicBezTo>
                  <a:cubicBezTo>
                    <a:pt x="18" y="105"/>
                    <a:pt x="18" y="105"/>
                    <a:pt x="18" y="10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9" y="123"/>
                    <a:pt x="10" y="124"/>
                    <a:pt x="10" y="124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9" y="127"/>
                    <a:pt x="12" y="130"/>
                    <a:pt x="18" y="132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58" y="127"/>
                    <a:pt x="59" y="130"/>
                    <a:pt x="62" y="132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80" y="132"/>
                    <a:pt x="83" y="130"/>
                    <a:pt x="86" y="128"/>
                  </a:cubicBezTo>
                  <a:cubicBezTo>
                    <a:pt x="87" y="126"/>
                    <a:pt x="90" y="126"/>
                    <a:pt x="93" y="126"/>
                  </a:cubicBezTo>
                  <a:cubicBezTo>
                    <a:pt x="98" y="127"/>
                    <a:pt x="102" y="128"/>
                    <a:pt x="104" y="132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2" y="121"/>
                    <a:pt x="113" y="118"/>
                  </a:cubicBezTo>
                  <a:cubicBezTo>
                    <a:pt x="114" y="115"/>
                    <a:pt x="116" y="112"/>
                    <a:pt x="120" y="110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8" y="82"/>
                    <a:pt x="151" y="79"/>
                    <a:pt x="150" y="76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8" y="66"/>
                    <a:pt x="148" y="63"/>
                    <a:pt x="148" y="62"/>
                  </a:cubicBezTo>
                  <a:cubicBezTo>
                    <a:pt x="150" y="60"/>
                    <a:pt x="150" y="60"/>
                    <a:pt x="152" y="60"/>
                  </a:cubicBezTo>
                  <a:cubicBezTo>
                    <a:pt x="154" y="60"/>
                    <a:pt x="158" y="61"/>
                    <a:pt x="161" y="62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48"/>
                    <a:pt x="170" y="48"/>
                    <a:pt x="170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70" y="44"/>
                    <a:pt x="174" y="42"/>
                    <a:pt x="177" y="39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3" y="21"/>
                    <a:pt x="203" y="21"/>
                    <a:pt x="203" y="21"/>
                  </a:cubicBezTo>
                  <a:cubicBezTo>
                    <a:pt x="211" y="24"/>
                    <a:pt x="211" y="24"/>
                    <a:pt x="211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6"/>
                    <a:pt x="212" y="16"/>
                    <a:pt x="212" y="16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8" y="7"/>
                    <a:pt x="218" y="7"/>
                    <a:pt x="218" y="7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1" y="4"/>
                    <a:pt x="201" y="4"/>
                    <a:pt x="201" y="4"/>
                  </a:cubicBezTo>
                  <a:lnTo>
                    <a:pt x="199" y="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32"/>
            <p:cNvSpPr>
              <a:spLocks/>
            </p:cNvSpPr>
            <p:nvPr/>
          </p:nvSpPr>
          <p:spPr bwMode="auto">
            <a:xfrm>
              <a:off x="4975482" y="4420034"/>
              <a:ext cx="104666" cy="92566"/>
            </a:xfrm>
            <a:custGeom>
              <a:avLst/>
              <a:gdLst>
                <a:gd name="T0" fmla="*/ 31 w 34"/>
                <a:gd name="T1" fmla="*/ 16 h 30"/>
                <a:gd name="T2" fmla="*/ 34 w 34"/>
                <a:gd name="T3" fmla="*/ 13 h 30"/>
                <a:gd name="T4" fmla="*/ 34 w 34"/>
                <a:gd name="T5" fmla="*/ 13 h 30"/>
                <a:gd name="T6" fmla="*/ 34 w 34"/>
                <a:gd name="T7" fmla="*/ 13 h 30"/>
                <a:gd name="T8" fmla="*/ 34 w 34"/>
                <a:gd name="T9" fmla="*/ 12 h 30"/>
                <a:gd name="T10" fmla="*/ 24 w 34"/>
                <a:gd name="T11" fmla="*/ 4 h 30"/>
                <a:gd name="T12" fmla="*/ 11 w 34"/>
                <a:gd name="T13" fmla="*/ 0 h 30"/>
                <a:gd name="T14" fmla="*/ 6 w 34"/>
                <a:gd name="T15" fmla="*/ 2 h 30"/>
                <a:gd name="T16" fmla="*/ 6 w 34"/>
                <a:gd name="T17" fmla="*/ 10 h 30"/>
                <a:gd name="T18" fmla="*/ 2 w 34"/>
                <a:gd name="T19" fmla="*/ 18 h 30"/>
                <a:gd name="T20" fmla="*/ 0 w 34"/>
                <a:gd name="T21" fmla="*/ 20 h 30"/>
                <a:gd name="T22" fmla="*/ 4 w 34"/>
                <a:gd name="T23" fmla="*/ 25 h 30"/>
                <a:gd name="T24" fmla="*/ 4 w 34"/>
                <a:gd name="T25" fmla="*/ 25 h 30"/>
                <a:gd name="T26" fmla="*/ 6 w 34"/>
                <a:gd name="T27" fmla="*/ 28 h 30"/>
                <a:gd name="T28" fmla="*/ 10 w 34"/>
                <a:gd name="T29" fmla="*/ 30 h 30"/>
                <a:gd name="T30" fmla="*/ 17 w 34"/>
                <a:gd name="T31" fmla="*/ 28 h 30"/>
                <a:gd name="T32" fmla="*/ 26 w 34"/>
                <a:gd name="T33" fmla="*/ 29 h 30"/>
                <a:gd name="T34" fmla="*/ 26 w 34"/>
                <a:gd name="T35" fmla="*/ 26 h 30"/>
                <a:gd name="T36" fmla="*/ 31 w 34"/>
                <a:gd name="T37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0">
                  <a:moveTo>
                    <a:pt x="31" y="16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1"/>
                    <a:pt x="14" y="0"/>
                    <a:pt x="11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4" y="16"/>
                    <a:pt x="2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3" y="28"/>
                    <a:pt x="15" y="27"/>
                    <a:pt x="17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8" y="18"/>
                    <a:pt x="31" y="1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0" name="Freeform 33"/>
            <p:cNvSpPr>
              <a:spLocks/>
            </p:cNvSpPr>
            <p:nvPr/>
          </p:nvSpPr>
          <p:spPr bwMode="auto">
            <a:xfrm>
              <a:off x="4485431" y="4068526"/>
              <a:ext cx="582618" cy="450122"/>
            </a:xfrm>
            <a:custGeom>
              <a:avLst/>
              <a:gdLst>
                <a:gd name="T0" fmla="*/ 120 w 189"/>
                <a:gd name="T1" fmla="*/ 22 h 146"/>
                <a:gd name="T2" fmla="*/ 85 w 189"/>
                <a:gd name="T3" fmla="*/ 8 h 146"/>
                <a:gd name="T4" fmla="*/ 85 w 189"/>
                <a:gd name="T5" fmla="*/ 1 h 146"/>
                <a:gd name="T6" fmla="*/ 81 w 189"/>
                <a:gd name="T7" fmla="*/ 0 h 146"/>
                <a:gd name="T8" fmla="*/ 66 w 189"/>
                <a:gd name="T9" fmla="*/ 16 h 146"/>
                <a:gd name="T10" fmla="*/ 57 w 189"/>
                <a:gd name="T11" fmla="*/ 24 h 146"/>
                <a:gd name="T12" fmla="*/ 47 w 189"/>
                <a:gd name="T13" fmla="*/ 18 h 146"/>
                <a:gd name="T14" fmla="*/ 31 w 189"/>
                <a:gd name="T15" fmla="*/ 25 h 146"/>
                <a:gd name="T16" fmla="*/ 10 w 189"/>
                <a:gd name="T17" fmla="*/ 11 h 146"/>
                <a:gd name="T18" fmla="*/ 1 w 189"/>
                <a:gd name="T19" fmla="*/ 17 h 146"/>
                <a:gd name="T20" fmla="*/ 1 w 189"/>
                <a:gd name="T21" fmla="*/ 17 h 146"/>
                <a:gd name="T22" fmla="*/ 0 w 189"/>
                <a:gd name="T23" fmla="*/ 19 h 146"/>
                <a:gd name="T24" fmla="*/ 4 w 189"/>
                <a:gd name="T25" fmla="*/ 20 h 146"/>
                <a:gd name="T26" fmla="*/ 5 w 189"/>
                <a:gd name="T27" fmla="*/ 21 h 146"/>
                <a:gd name="T28" fmla="*/ 34 w 189"/>
                <a:gd name="T29" fmla="*/ 42 h 146"/>
                <a:gd name="T30" fmla="*/ 62 w 189"/>
                <a:gd name="T31" fmla="*/ 74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99 w 189"/>
                <a:gd name="T39" fmla="*/ 74 h 146"/>
                <a:gd name="T40" fmla="*/ 93 w 189"/>
                <a:gd name="T41" fmla="*/ 92 h 146"/>
                <a:gd name="T42" fmla="*/ 83 w 189"/>
                <a:gd name="T43" fmla="*/ 93 h 146"/>
                <a:gd name="T44" fmla="*/ 73 w 189"/>
                <a:gd name="T45" fmla="*/ 116 h 146"/>
                <a:gd name="T46" fmla="*/ 89 w 189"/>
                <a:gd name="T47" fmla="*/ 126 h 146"/>
                <a:gd name="T48" fmla="*/ 93 w 189"/>
                <a:gd name="T49" fmla="*/ 133 h 146"/>
                <a:gd name="T50" fmla="*/ 99 w 189"/>
                <a:gd name="T51" fmla="*/ 132 h 146"/>
                <a:gd name="T52" fmla="*/ 115 w 189"/>
                <a:gd name="T53" fmla="*/ 138 h 146"/>
                <a:gd name="T54" fmla="*/ 118 w 189"/>
                <a:gd name="T55" fmla="*/ 143 h 146"/>
                <a:gd name="T56" fmla="*/ 132 w 189"/>
                <a:gd name="T57" fmla="*/ 143 h 146"/>
                <a:gd name="T58" fmla="*/ 152 w 189"/>
                <a:gd name="T59" fmla="*/ 142 h 146"/>
                <a:gd name="T60" fmla="*/ 159 w 189"/>
                <a:gd name="T61" fmla="*/ 138 h 146"/>
                <a:gd name="T62" fmla="*/ 158 w 189"/>
                <a:gd name="T63" fmla="*/ 130 h 146"/>
                <a:gd name="T64" fmla="*/ 162 w 189"/>
                <a:gd name="T65" fmla="*/ 119 h 146"/>
                <a:gd name="T66" fmla="*/ 169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3 w 189"/>
                <a:gd name="T73" fmla="*/ 96 h 146"/>
                <a:gd name="T74" fmla="*/ 173 w 189"/>
                <a:gd name="T75" fmla="*/ 96 h 146"/>
                <a:gd name="T76" fmla="*/ 155 w 189"/>
                <a:gd name="T77" fmla="*/ 86 h 146"/>
                <a:gd name="T78" fmla="*/ 147 w 189"/>
                <a:gd name="T79" fmla="*/ 82 h 146"/>
                <a:gd name="T80" fmla="*/ 132 w 189"/>
                <a:gd name="T81" fmla="*/ 4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2"/>
                  </a:moveTo>
                  <a:cubicBezTo>
                    <a:pt x="127" y="38"/>
                    <a:pt x="124" y="32"/>
                    <a:pt x="120" y="22"/>
                  </a:cubicBezTo>
                  <a:cubicBezTo>
                    <a:pt x="109" y="22"/>
                    <a:pt x="102" y="20"/>
                    <a:pt x="99" y="16"/>
                  </a:cubicBezTo>
                  <a:cubicBezTo>
                    <a:pt x="96" y="12"/>
                    <a:pt x="91" y="10"/>
                    <a:pt x="85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7" y="2"/>
                    <a:pt x="73" y="4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2"/>
                    <a:pt x="62" y="25"/>
                    <a:pt x="60" y="25"/>
                  </a:cubicBezTo>
                  <a:cubicBezTo>
                    <a:pt x="59" y="26"/>
                    <a:pt x="58" y="25"/>
                    <a:pt x="57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49" y="18"/>
                    <a:pt x="47" y="18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1" y="22"/>
                    <a:pt x="37" y="24"/>
                    <a:pt x="31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1" y="30"/>
                    <a:pt x="17" y="36"/>
                    <a:pt x="19" y="38"/>
                  </a:cubicBezTo>
                  <a:cubicBezTo>
                    <a:pt x="21" y="38"/>
                    <a:pt x="26" y="40"/>
                    <a:pt x="34" y="42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7" y="58"/>
                    <a:pt x="62" y="74"/>
                  </a:cubicBezTo>
                  <a:cubicBezTo>
                    <a:pt x="69" y="78"/>
                    <a:pt x="73" y="80"/>
                    <a:pt x="75" y="80"/>
                  </a:cubicBezTo>
                  <a:cubicBezTo>
                    <a:pt x="78" y="79"/>
                    <a:pt x="83" y="76"/>
                    <a:pt x="90" y="72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7" y="85"/>
                    <a:pt x="95" y="90"/>
                    <a:pt x="93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83" y="97"/>
                    <a:pt x="81" y="103"/>
                    <a:pt x="75" y="110"/>
                  </a:cubicBezTo>
                  <a:cubicBezTo>
                    <a:pt x="74" y="113"/>
                    <a:pt x="73" y="115"/>
                    <a:pt x="73" y="116"/>
                  </a:cubicBezTo>
                  <a:cubicBezTo>
                    <a:pt x="83" y="122"/>
                    <a:pt x="83" y="122"/>
                    <a:pt x="83" y="122"/>
                  </a:cubicBezTo>
                  <a:cubicBezTo>
                    <a:pt x="85" y="125"/>
                    <a:pt x="87" y="126"/>
                    <a:pt x="89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1" y="131"/>
                    <a:pt x="102" y="130"/>
                    <a:pt x="103" y="130"/>
                  </a:cubicBezTo>
                  <a:cubicBezTo>
                    <a:pt x="107" y="130"/>
                    <a:pt x="111" y="133"/>
                    <a:pt x="115" y="138"/>
                  </a:cubicBezTo>
                  <a:cubicBezTo>
                    <a:pt x="115" y="138"/>
                    <a:pt x="115" y="138"/>
                    <a:pt x="115" y="138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21" y="141"/>
                    <a:pt x="125" y="141"/>
                    <a:pt x="132" y="143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4"/>
                    <a:pt x="156" y="132"/>
                    <a:pt x="158" y="130"/>
                  </a:cubicBezTo>
                  <a:cubicBezTo>
                    <a:pt x="161" y="128"/>
                    <a:pt x="162" y="126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1" y="116"/>
                    <a:pt x="162" y="115"/>
                    <a:pt x="163" y="114"/>
                  </a:cubicBezTo>
                  <a:cubicBezTo>
                    <a:pt x="163" y="112"/>
                    <a:pt x="166" y="112"/>
                    <a:pt x="169" y="111"/>
                  </a:cubicBezTo>
                  <a:cubicBezTo>
                    <a:pt x="175" y="110"/>
                    <a:pt x="181" y="112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1" y="105"/>
                    <a:pt x="181" y="105"/>
                    <a:pt x="181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6"/>
                    <a:pt x="135" y="46"/>
                    <a:pt x="132" y="4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1" name="Freeform 34"/>
            <p:cNvSpPr>
              <a:spLocks/>
            </p:cNvSpPr>
            <p:nvPr/>
          </p:nvSpPr>
          <p:spPr bwMode="auto">
            <a:xfrm>
              <a:off x="4180508" y="3205186"/>
              <a:ext cx="542084" cy="773799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70 h 251"/>
                <a:gd name="T4" fmla="*/ 139 w 176"/>
                <a:gd name="T5" fmla="*/ 52 h 251"/>
                <a:gd name="T6" fmla="*/ 134 w 176"/>
                <a:gd name="T7" fmla="*/ 46 h 251"/>
                <a:gd name="T8" fmla="*/ 116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4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4 h 251"/>
                <a:gd name="T24" fmla="*/ 58 w 176"/>
                <a:gd name="T25" fmla="*/ 40 h 251"/>
                <a:gd name="T26" fmla="*/ 44 w 176"/>
                <a:gd name="T27" fmla="*/ 40 h 251"/>
                <a:gd name="T28" fmla="*/ 32 w 176"/>
                <a:gd name="T29" fmla="*/ 50 h 251"/>
                <a:gd name="T30" fmla="*/ 24 w 176"/>
                <a:gd name="T31" fmla="*/ 46 h 251"/>
                <a:gd name="T32" fmla="*/ 16 w 176"/>
                <a:gd name="T33" fmla="*/ 32 h 251"/>
                <a:gd name="T34" fmla="*/ 8 w 176"/>
                <a:gd name="T35" fmla="*/ 48 h 251"/>
                <a:gd name="T36" fmla="*/ 7 w 176"/>
                <a:gd name="T37" fmla="*/ 49 h 251"/>
                <a:gd name="T38" fmla="*/ 14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1 h 251"/>
                <a:gd name="T48" fmla="*/ 18 w 176"/>
                <a:gd name="T49" fmla="*/ 141 h 251"/>
                <a:gd name="T50" fmla="*/ 8 w 176"/>
                <a:gd name="T51" fmla="*/ 148 h 251"/>
                <a:gd name="T52" fmla="*/ 18 w 176"/>
                <a:gd name="T53" fmla="*/ 180 h 251"/>
                <a:gd name="T54" fmla="*/ 24 w 176"/>
                <a:gd name="T55" fmla="*/ 190 h 251"/>
                <a:gd name="T56" fmla="*/ 16 w 176"/>
                <a:gd name="T57" fmla="*/ 208 h 251"/>
                <a:gd name="T58" fmla="*/ 10 w 176"/>
                <a:gd name="T59" fmla="*/ 226 h 251"/>
                <a:gd name="T60" fmla="*/ 10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6 w 176"/>
                <a:gd name="T69" fmla="*/ 248 h 251"/>
                <a:gd name="T70" fmla="*/ 56 w 176"/>
                <a:gd name="T71" fmla="*/ 232 h 251"/>
                <a:gd name="T72" fmla="*/ 104 w 176"/>
                <a:gd name="T73" fmla="*/ 177 h 251"/>
                <a:gd name="T74" fmla="*/ 125 w 176"/>
                <a:gd name="T75" fmla="*/ 164 h 251"/>
                <a:gd name="T76" fmla="*/ 117 w 176"/>
                <a:gd name="T77" fmla="*/ 156 h 251"/>
                <a:gd name="T78" fmla="*/ 114 w 176"/>
                <a:gd name="T79" fmla="*/ 148 h 251"/>
                <a:gd name="T80" fmla="*/ 87 w 176"/>
                <a:gd name="T81" fmla="*/ 120 h 251"/>
                <a:gd name="T82" fmla="*/ 61 w 176"/>
                <a:gd name="T83" fmla="*/ 114 h 251"/>
                <a:gd name="T84" fmla="*/ 50 w 176"/>
                <a:gd name="T85" fmla="*/ 100 h 251"/>
                <a:gd name="T86" fmla="*/ 66 w 176"/>
                <a:gd name="T87" fmla="*/ 74 h 251"/>
                <a:gd name="T88" fmla="*/ 70 w 176"/>
                <a:gd name="T89" fmla="*/ 62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6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3 h 251"/>
                <a:gd name="T102" fmla="*/ 175 w 176"/>
                <a:gd name="T103" fmla="*/ 88 h 251"/>
                <a:gd name="T104" fmla="*/ 162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4" y="69"/>
                    <a:pt x="144" y="69"/>
                    <a:pt x="144" y="69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50"/>
                    <a:pt x="38" y="50"/>
                    <a:pt x="36" y="5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6"/>
                    <a:pt x="2" y="58"/>
                    <a:pt x="0" y="62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6"/>
                    <a:pt x="10" y="226"/>
                    <a:pt x="10" y="226"/>
                  </a:cubicBezTo>
                  <a:cubicBezTo>
                    <a:pt x="8" y="227"/>
                    <a:pt x="6" y="229"/>
                    <a:pt x="6" y="231"/>
                  </a:cubicBezTo>
                  <a:cubicBezTo>
                    <a:pt x="5" y="232"/>
                    <a:pt x="5" y="233"/>
                    <a:pt x="6" y="234"/>
                  </a:cubicBezTo>
                  <a:cubicBezTo>
                    <a:pt x="6" y="234"/>
                    <a:pt x="6" y="234"/>
                    <a:pt x="6" y="234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7"/>
                    <a:pt x="14" y="247"/>
                    <a:pt x="14" y="247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2" y="251"/>
                    <a:pt x="32" y="251"/>
                    <a:pt x="32" y="251"/>
                  </a:cubicBezTo>
                  <a:cubicBezTo>
                    <a:pt x="37" y="251"/>
                    <a:pt x="42" y="250"/>
                    <a:pt x="46" y="248"/>
                  </a:cubicBezTo>
                  <a:cubicBezTo>
                    <a:pt x="51" y="246"/>
                    <a:pt x="56" y="246"/>
                    <a:pt x="60" y="246"/>
                  </a:cubicBezTo>
                  <a:cubicBezTo>
                    <a:pt x="61" y="244"/>
                    <a:pt x="61" y="244"/>
                    <a:pt x="61" y="244"/>
                  </a:cubicBezTo>
                  <a:cubicBezTo>
                    <a:pt x="56" y="233"/>
                    <a:pt x="56" y="233"/>
                    <a:pt x="56" y="233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7"/>
                    <a:pt x="122" y="165"/>
                    <a:pt x="125" y="164"/>
                  </a:cubicBezTo>
                  <a:cubicBezTo>
                    <a:pt x="122" y="162"/>
                    <a:pt x="122" y="162"/>
                    <a:pt x="122" y="162"/>
                  </a:cubicBezTo>
                  <a:cubicBezTo>
                    <a:pt x="117" y="157"/>
                    <a:pt x="117" y="157"/>
                    <a:pt x="117" y="157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2"/>
                    <a:pt x="113" y="152"/>
                    <a:pt x="113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2"/>
                    <a:pt x="90" y="139"/>
                  </a:cubicBezTo>
                  <a:cubicBezTo>
                    <a:pt x="88" y="132"/>
                    <a:pt x="87" y="125"/>
                    <a:pt x="87" y="120"/>
                  </a:cubicBezTo>
                  <a:cubicBezTo>
                    <a:pt x="86" y="122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4"/>
                    <a:pt x="52" y="112"/>
                  </a:cubicBezTo>
                  <a:cubicBezTo>
                    <a:pt x="49" y="110"/>
                    <a:pt x="48" y="109"/>
                    <a:pt x="48" y="107"/>
                  </a:cubicBezTo>
                  <a:cubicBezTo>
                    <a:pt x="47" y="104"/>
                    <a:pt x="48" y="102"/>
                    <a:pt x="50" y="100"/>
                  </a:cubicBezTo>
                  <a:cubicBezTo>
                    <a:pt x="53" y="98"/>
                    <a:pt x="56" y="95"/>
                    <a:pt x="59" y="91"/>
                  </a:cubicBezTo>
                  <a:cubicBezTo>
                    <a:pt x="56" y="87"/>
                    <a:pt x="55" y="84"/>
                    <a:pt x="56" y="80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78"/>
                    <a:pt x="60" y="76"/>
                    <a:pt x="66" y="74"/>
                  </a:cubicBezTo>
                  <a:cubicBezTo>
                    <a:pt x="67" y="72"/>
                    <a:pt x="68" y="71"/>
                    <a:pt x="68" y="70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8"/>
                    <a:pt x="68" y="65"/>
                    <a:pt x="70" y="62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5"/>
                    <a:pt x="106" y="76"/>
                    <a:pt x="104" y="76"/>
                  </a:cubicBezTo>
                  <a:cubicBezTo>
                    <a:pt x="102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2" y="84"/>
                  </a:cubicBezTo>
                  <a:cubicBezTo>
                    <a:pt x="114" y="84"/>
                    <a:pt x="115" y="85"/>
                    <a:pt x="116" y="86"/>
                  </a:cubicBezTo>
                  <a:cubicBezTo>
                    <a:pt x="118" y="88"/>
                    <a:pt x="119" y="92"/>
                    <a:pt x="120" y="96"/>
                  </a:cubicBezTo>
                  <a:cubicBezTo>
                    <a:pt x="120" y="100"/>
                    <a:pt x="121" y="104"/>
                    <a:pt x="122" y="106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0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3"/>
                    <a:pt x="166" y="103"/>
                    <a:pt x="166" y="103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2" y="7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2" name="Freeform 35"/>
            <p:cNvSpPr>
              <a:spLocks/>
            </p:cNvSpPr>
            <p:nvPr/>
          </p:nvSpPr>
          <p:spPr bwMode="auto">
            <a:xfrm>
              <a:off x="3930643" y="3948129"/>
              <a:ext cx="573544" cy="564470"/>
            </a:xfrm>
            <a:custGeom>
              <a:avLst/>
              <a:gdLst>
                <a:gd name="T0" fmla="*/ 41 w 186"/>
                <a:gd name="T1" fmla="*/ 61 h 183"/>
                <a:gd name="T2" fmla="*/ 1 w 186"/>
                <a:gd name="T3" fmla="*/ 82 h 183"/>
                <a:gd name="T4" fmla="*/ 15 w 186"/>
                <a:gd name="T5" fmla="*/ 111 h 183"/>
                <a:gd name="T6" fmla="*/ 15 w 186"/>
                <a:gd name="T7" fmla="*/ 112 h 183"/>
                <a:gd name="T8" fmla="*/ 33 w 186"/>
                <a:gd name="T9" fmla="*/ 143 h 183"/>
                <a:gd name="T10" fmla="*/ 43 w 186"/>
                <a:gd name="T11" fmla="*/ 145 h 183"/>
                <a:gd name="T12" fmla="*/ 53 w 186"/>
                <a:gd name="T13" fmla="*/ 151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5 h 183"/>
                <a:gd name="T24" fmla="*/ 163 w 186"/>
                <a:gd name="T25" fmla="*/ 175 h 183"/>
                <a:gd name="T26" fmla="*/ 173 w 186"/>
                <a:gd name="T27" fmla="*/ 166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9 h 183"/>
                <a:gd name="T38" fmla="*/ 149 w 186"/>
                <a:gd name="T39" fmla="*/ 114 h 183"/>
                <a:gd name="T40" fmla="*/ 155 w 186"/>
                <a:gd name="T41" fmla="*/ 102 h 183"/>
                <a:gd name="T42" fmla="*/ 160 w 186"/>
                <a:gd name="T43" fmla="*/ 99 h 183"/>
                <a:gd name="T44" fmla="*/ 159 w 186"/>
                <a:gd name="T45" fmla="*/ 81 h 183"/>
                <a:gd name="T46" fmla="*/ 170 w 186"/>
                <a:gd name="T47" fmla="*/ 83 h 183"/>
                <a:gd name="T48" fmla="*/ 171 w 186"/>
                <a:gd name="T49" fmla="*/ 85 h 183"/>
                <a:gd name="T50" fmla="*/ 186 w 186"/>
                <a:gd name="T51" fmla="*/ 81 h 183"/>
                <a:gd name="T52" fmla="*/ 169 w 186"/>
                <a:gd name="T53" fmla="*/ 69 h 183"/>
                <a:gd name="T54" fmla="*/ 152 w 186"/>
                <a:gd name="T55" fmla="*/ 64 h 183"/>
                <a:gd name="T56" fmla="*/ 151 w 186"/>
                <a:gd name="T57" fmla="*/ 63 h 183"/>
                <a:gd name="T58" fmla="*/ 131 w 186"/>
                <a:gd name="T59" fmla="*/ 49 h 183"/>
                <a:gd name="T60" fmla="*/ 148 w 186"/>
                <a:gd name="T61" fmla="*/ 29 h 183"/>
                <a:gd name="T62" fmla="*/ 141 w 186"/>
                <a:gd name="T63" fmla="*/ 10 h 183"/>
                <a:gd name="T64" fmla="*/ 113 w 186"/>
                <a:gd name="T65" fmla="*/ 15 h 183"/>
                <a:gd name="T66" fmla="*/ 101 w 186"/>
                <a:gd name="T67" fmla="*/ 7 h 183"/>
                <a:gd name="T68" fmla="*/ 95 w 186"/>
                <a:gd name="T69" fmla="*/ 6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2 h 183"/>
                <a:gd name="T76" fmla="*/ 94 w 186"/>
                <a:gd name="T77" fmla="*/ 0 h 183"/>
                <a:gd name="T78" fmla="*/ 93 w 186"/>
                <a:gd name="T79" fmla="*/ 11 h 183"/>
                <a:gd name="T80" fmla="*/ 91 w 186"/>
                <a:gd name="T81" fmla="*/ 19 h 183"/>
                <a:gd name="T82" fmla="*/ 93 w 186"/>
                <a:gd name="T83" fmla="*/ 34 h 183"/>
                <a:gd name="T84" fmla="*/ 91 w 186"/>
                <a:gd name="T85" fmla="*/ 35 h 183"/>
                <a:gd name="T86" fmla="*/ 87 w 186"/>
                <a:gd name="T87" fmla="*/ 49 h 183"/>
                <a:gd name="T88" fmla="*/ 67 w 186"/>
                <a:gd name="T89" fmla="*/ 55 h 183"/>
                <a:gd name="T90" fmla="*/ 42 w 186"/>
                <a:gd name="T91" fmla="*/ 6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1" y="61"/>
                  </a:moveTo>
                  <a:cubicBezTo>
                    <a:pt x="41" y="61"/>
                    <a:pt x="41" y="61"/>
                    <a:pt x="41" y="6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0" y="95"/>
                    <a:pt x="1" y="103"/>
                    <a:pt x="6" y="10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2"/>
                    <a:pt x="15" y="112"/>
                    <a:pt x="15" y="112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25" y="137"/>
                    <a:pt x="31" y="142"/>
                    <a:pt x="33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5" y="147"/>
                    <a:pt x="47" y="149"/>
                    <a:pt x="53" y="151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94" y="152"/>
                    <a:pt x="104" y="153"/>
                    <a:pt x="106" y="155"/>
                  </a:cubicBezTo>
                  <a:cubicBezTo>
                    <a:pt x="108" y="157"/>
                    <a:pt x="109" y="161"/>
                    <a:pt x="108" y="167"/>
                  </a:cubicBezTo>
                  <a:cubicBezTo>
                    <a:pt x="108" y="171"/>
                    <a:pt x="108" y="173"/>
                    <a:pt x="109" y="173"/>
                  </a:cubicBezTo>
                  <a:cubicBezTo>
                    <a:pt x="117" y="171"/>
                    <a:pt x="117" y="171"/>
                    <a:pt x="117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38" y="181"/>
                    <a:pt x="141" y="183"/>
                    <a:pt x="142" y="183"/>
                  </a:cubicBezTo>
                  <a:cubicBezTo>
                    <a:pt x="145" y="182"/>
                    <a:pt x="147" y="180"/>
                    <a:pt x="150" y="176"/>
                  </a:cubicBezTo>
                  <a:cubicBezTo>
                    <a:pt x="151" y="175"/>
                    <a:pt x="151" y="175"/>
                    <a:pt x="151" y="175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70"/>
                    <a:pt x="167" y="167"/>
                    <a:pt x="171" y="167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69" y="148"/>
                    <a:pt x="165" y="147"/>
                    <a:pt x="161" y="147"/>
                  </a:cubicBezTo>
                  <a:cubicBezTo>
                    <a:pt x="157" y="149"/>
                    <a:pt x="153" y="149"/>
                    <a:pt x="152" y="147"/>
                  </a:cubicBezTo>
                  <a:cubicBezTo>
                    <a:pt x="151" y="146"/>
                    <a:pt x="151" y="145"/>
                    <a:pt x="151" y="143"/>
                  </a:cubicBezTo>
                  <a:cubicBezTo>
                    <a:pt x="149" y="139"/>
                    <a:pt x="146" y="135"/>
                    <a:pt x="142" y="131"/>
                  </a:cubicBezTo>
                  <a:cubicBezTo>
                    <a:pt x="137" y="127"/>
                    <a:pt x="136" y="123"/>
                    <a:pt x="137" y="120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8" y="110"/>
                    <a:pt x="149" y="107"/>
                    <a:pt x="151" y="105"/>
                  </a:cubicBezTo>
                  <a:cubicBezTo>
                    <a:pt x="151" y="103"/>
                    <a:pt x="153" y="103"/>
                    <a:pt x="155" y="102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57" y="91"/>
                    <a:pt x="155" y="85"/>
                    <a:pt x="157" y="83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61" y="81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5" y="90"/>
                    <a:pt x="177" y="93"/>
                    <a:pt x="179" y="94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79" y="73"/>
                    <a:pt x="176" y="67"/>
                    <a:pt x="175" y="65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1" y="64"/>
                    <a:pt x="151" y="64"/>
                    <a:pt x="151" y="64"/>
                  </a:cubicBezTo>
                  <a:cubicBezTo>
                    <a:pt x="151" y="63"/>
                    <a:pt x="151" y="63"/>
                    <a:pt x="151" y="63"/>
                  </a:cubicBezTo>
                  <a:cubicBezTo>
                    <a:pt x="145" y="60"/>
                    <a:pt x="141" y="57"/>
                    <a:pt x="140" y="53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7" y="24"/>
                    <a:pt x="146" y="19"/>
                    <a:pt x="144" y="15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24" y="13"/>
                    <a:pt x="119" y="15"/>
                    <a:pt x="113" y="15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1" y="17"/>
                    <a:pt x="91" y="18"/>
                    <a:pt x="91" y="19"/>
                  </a:cubicBezTo>
                  <a:cubicBezTo>
                    <a:pt x="93" y="21"/>
                    <a:pt x="93" y="25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2" y="61"/>
                    <a:pt x="42" y="61"/>
                    <a:pt x="42" y="61"/>
                  </a:cubicBezTo>
                  <a:lnTo>
                    <a:pt x="41" y="6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3" name="Freeform 36"/>
            <p:cNvSpPr>
              <a:spLocks/>
            </p:cNvSpPr>
            <p:nvPr/>
          </p:nvSpPr>
          <p:spPr bwMode="auto">
            <a:xfrm>
              <a:off x="5006337" y="5153299"/>
              <a:ext cx="160326" cy="395066"/>
            </a:xfrm>
            <a:custGeom>
              <a:avLst/>
              <a:gdLst>
                <a:gd name="T0" fmla="*/ 40 w 52"/>
                <a:gd name="T1" fmla="*/ 0 h 128"/>
                <a:gd name="T2" fmla="*/ 12 w 52"/>
                <a:gd name="T3" fmla="*/ 35 h 128"/>
                <a:gd name="T4" fmla="*/ 0 w 52"/>
                <a:gd name="T5" fmla="*/ 55 h 128"/>
                <a:gd name="T6" fmla="*/ 2 w 52"/>
                <a:gd name="T7" fmla="*/ 77 h 128"/>
                <a:gd name="T8" fmla="*/ 2 w 52"/>
                <a:gd name="T9" fmla="*/ 77 h 128"/>
                <a:gd name="T10" fmla="*/ 2 w 52"/>
                <a:gd name="T11" fmla="*/ 77 h 128"/>
                <a:gd name="T12" fmla="*/ 0 w 52"/>
                <a:gd name="T13" fmla="*/ 92 h 128"/>
                <a:gd name="T14" fmla="*/ 2 w 52"/>
                <a:gd name="T15" fmla="*/ 101 h 128"/>
                <a:gd name="T16" fmla="*/ 18 w 52"/>
                <a:gd name="T17" fmla="*/ 112 h 128"/>
                <a:gd name="T18" fmla="*/ 18 w 52"/>
                <a:gd name="T19" fmla="*/ 112 h 128"/>
                <a:gd name="T20" fmla="*/ 18 w 52"/>
                <a:gd name="T21" fmla="*/ 112 h 128"/>
                <a:gd name="T22" fmla="*/ 19 w 52"/>
                <a:gd name="T23" fmla="*/ 113 h 128"/>
                <a:gd name="T24" fmla="*/ 19 w 52"/>
                <a:gd name="T25" fmla="*/ 113 h 128"/>
                <a:gd name="T26" fmla="*/ 25 w 52"/>
                <a:gd name="T27" fmla="*/ 124 h 128"/>
                <a:gd name="T28" fmla="*/ 30 w 52"/>
                <a:gd name="T29" fmla="*/ 128 h 128"/>
                <a:gd name="T30" fmla="*/ 33 w 52"/>
                <a:gd name="T31" fmla="*/ 102 h 128"/>
                <a:gd name="T32" fmla="*/ 33 w 52"/>
                <a:gd name="T33" fmla="*/ 101 h 128"/>
                <a:gd name="T34" fmla="*/ 44 w 52"/>
                <a:gd name="T35" fmla="*/ 73 h 128"/>
                <a:gd name="T36" fmla="*/ 48 w 52"/>
                <a:gd name="T37" fmla="*/ 40 h 128"/>
                <a:gd name="T38" fmla="*/ 48 w 52"/>
                <a:gd name="T39" fmla="*/ 40 h 128"/>
                <a:gd name="T40" fmla="*/ 49 w 52"/>
                <a:gd name="T41" fmla="*/ 39 h 128"/>
                <a:gd name="T42" fmla="*/ 52 w 52"/>
                <a:gd name="T43" fmla="*/ 30 h 128"/>
                <a:gd name="T44" fmla="*/ 50 w 52"/>
                <a:gd name="T45" fmla="*/ 23 h 128"/>
                <a:gd name="T46" fmla="*/ 50 w 52"/>
                <a:gd name="T47" fmla="*/ 22 h 128"/>
                <a:gd name="T48" fmla="*/ 49 w 52"/>
                <a:gd name="T49" fmla="*/ 22 h 128"/>
                <a:gd name="T50" fmla="*/ 48 w 52"/>
                <a:gd name="T51" fmla="*/ 12 h 128"/>
                <a:gd name="T52" fmla="*/ 49 w 52"/>
                <a:gd name="T53" fmla="*/ 12 h 128"/>
                <a:gd name="T54" fmla="*/ 49 w 52"/>
                <a:gd name="T55" fmla="*/ 11 h 128"/>
                <a:gd name="T56" fmla="*/ 51 w 52"/>
                <a:gd name="T57" fmla="*/ 9 h 128"/>
                <a:gd name="T58" fmla="*/ 52 w 52"/>
                <a:gd name="T59" fmla="*/ 6 h 128"/>
                <a:gd name="T60" fmla="*/ 40 w 52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2" h="128">
                  <a:moveTo>
                    <a:pt x="40" y="0"/>
                  </a:moveTo>
                  <a:cubicBezTo>
                    <a:pt x="27" y="10"/>
                    <a:pt x="18" y="21"/>
                    <a:pt x="12" y="35"/>
                  </a:cubicBezTo>
                  <a:cubicBezTo>
                    <a:pt x="6" y="47"/>
                    <a:pt x="2" y="53"/>
                    <a:pt x="0" y="55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0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7"/>
                    <a:pt x="22" y="120"/>
                    <a:pt x="25" y="124"/>
                  </a:cubicBezTo>
                  <a:cubicBezTo>
                    <a:pt x="27" y="126"/>
                    <a:pt x="29" y="128"/>
                    <a:pt x="30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2" y="6"/>
                    <a:pt x="52" y="6"/>
                    <a:pt x="52" y="6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4" name="Freeform 37"/>
            <p:cNvSpPr>
              <a:spLocks/>
            </p:cNvSpPr>
            <p:nvPr/>
          </p:nvSpPr>
          <p:spPr bwMode="auto">
            <a:xfrm>
              <a:off x="3798147" y="5856313"/>
              <a:ext cx="252286" cy="212961"/>
            </a:xfrm>
            <a:custGeom>
              <a:avLst/>
              <a:gdLst>
                <a:gd name="T0" fmla="*/ 38 w 82"/>
                <a:gd name="T1" fmla="*/ 6 h 69"/>
                <a:gd name="T2" fmla="*/ 36 w 82"/>
                <a:gd name="T3" fmla="*/ 8 h 69"/>
                <a:gd name="T4" fmla="*/ 36 w 82"/>
                <a:gd name="T5" fmla="*/ 9 h 69"/>
                <a:gd name="T6" fmla="*/ 36 w 82"/>
                <a:gd name="T7" fmla="*/ 10 h 69"/>
                <a:gd name="T8" fmla="*/ 20 w 82"/>
                <a:gd name="T9" fmla="*/ 14 h 69"/>
                <a:gd name="T10" fmla="*/ 20 w 82"/>
                <a:gd name="T11" fmla="*/ 16 h 69"/>
                <a:gd name="T12" fmla="*/ 26 w 82"/>
                <a:gd name="T13" fmla="*/ 22 h 69"/>
                <a:gd name="T14" fmla="*/ 24 w 82"/>
                <a:gd name="T15" fmla="*/ 22 h 69"/>
                <a:gd name="T16" fmla="*/ 16 w 82"/>
                <a:gd name="T17" fmla="*/ 26 h 69"/>
                <a:gd name="T18" fmla="*/ 4 w 82"/>
                <a:gd name="T19" fmla="*/ 35 h 69"/>
                <a:gd name="T20" fmla="*/ 7 w 82"/>
                <a:gd name="T21" fmla="*/ 62 h 69"/>
                <a:gd name="T22" fmla="*/ 19 w 82"/>
                <a:gd name="T23" fmla="*/ 63 h 69"/>
                <a:gd name="T24" fmla="*/ 20 w 82"/>
                <a:gd name="T25" fmla="*/ 63 h 69"/>
                <a:gd name="T26" fmla="*/ 20 w 82"/>
                <a:gd name="T27" fmla="*/ 64 h 69"/>
                <a:gd name="T28" fmla="*/ 32 w 82"/>
                <a:gd name="T29" fmla="*/ 69 h 69"/>
                <a:gd name="T30" fmla="*/ 44 w 82"/>
                <a:gd name="T31" fmla="*/ 67 h 69"/>
                <a:gd name="T32" fmla="*/ 63 w 82"/>
                <a:gd name="T33" fmla="*/ 52 h 69"/>
                <a:gd name="T34" fmla="*/ 64 w 82"/>
                <a:gd name="T35" fmla="*/ 52 h 69"/>
                <a:gd name="T36" fmla="*/ 64 w 82"/>
                <a:gd name="T37" fmla="*/ 51 h 69"/>
                <a:gd name="T38" fmla="*/ 70 w 82"/>
                <a:gd name="T39" fmla="*/ 50 h 69"/>
                <a:gd name="T40" fmla="*/ 68 w 82"/>
                <a:gd name="T41" fmla="*/ 33 h 69"/>
                <a:gd name="T42" fmla="*/ 68 w 82"/>
                <a:gd name="T43" fmla="*/ 32 h 69"/>
                <a:gd name="T44" fmla="*/ 76 w 82"/>
                <a:gd name="T45" fmla="*/ 22 h 69"/>
                <a:gd name="T46" fmla="*/ 76 w 82"/>
                <a:gd name="T47" fmla="*/ 21 h 69"/>
                <a:gd name="T48" fmla="*/ 76 w 82"/>
                <a:gd name="T49" fmla="*/ 21 h 69"/>
                <a:gd name="T50" fmla="*/ 82 w 82"/>
                <a:gd name="T51" fmla="*/ 17 h 69"/>
                <a:gd name="T52" fmla="*/ 80 w 82"/>
                <a:gd name="T53" fmla="*/ 4 h 69"/>
                <a:gd name="T54" fmla="*/ 74 w 82"/>
                <a:gd name="T55" fmla="*/ 0 h 69"/>
                <a:gd name="T56" fmla="*/ 75 w 82"/>
                <a:gd name="T57" fmla="*/ 6 h 69"/>
                <a:gd name="T58" fmla="*/ 64 w 82"/>
                <a:gd name="T59" fmla="*/ 4 h 69"/>
                <a:gd name="T60" fmla="*/ 60 w 82"/>
                <a:gd name="T61" fmla="*/ 6 h 69"/>
                <a:gd name="T62" fmla="*/ 59 w 82"/>
                <a:gd name="T63" fmla="*/ 6 h 69"/>
                <a:gd name="T64" fmla="*/ 59 w 82"/>
                <a:gd name="T65" fmla="*/ 6 h 69"/>
                <a:gd name="T66" fmla="*/ 38 w 82"/>
                <a:gd name="T67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69">
                  <a:moveTo>
                    <a:pt x="38" y="6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4" y="22"/>
                    <a:pt x="24" y="22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40"/>
                    <a:pt x="1" y="49"/>
                    <a:pt x="7" y="62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50" y="66"/>
                    <a:pt x="56" y="61"/>
                    <a:pt x="63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2"/>
                    <a:pt x="82" y="8"/>
                    <a:pt x="80" y="4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lnTo>
                    <a:pt x="38" y="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15" name="矩形 40"/>
          <p:cNvSpPr>
            <a:spLocks noChangeArrowheads="1"/>
          </p:cNvSpPr>
          <p:nvPr/>
        </p:nvSpPr>
        <p:spPr bwMode="auto">
          <a:xfrm>
            <a:off x="6767513" y="3179763"/>
            <a:ext cx="44323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Supporters say that the ease of use of presentation software can save a lot of time for people who otherwise would have used other types of visual aid—hand-drawn or mechanically typeset slides, blackboards or whiteboards, 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or overhead projections. Ease of use also encourages those who otherwise would not have used visual aids, or would not have given a presentation at all, 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difference in needs and desires of presenters and audiences has become more noticeable.</a:t>
            </a:r>
          </a:p>
        </p:txBody>
      </p:sp>
      <p:grpSp>
        <p:nvGrpSpPr>
          <p:cNvPr id="20484" name="组合 41"/>
          <p:cNvGrpSpPr>
            <a:grpSpLocks/>
          </p:cNvGrpSpPr>
          <p:nvPr/>
        </p:nvGrpSpPr>
        <p:grpSpPr bwMode="auto">
          <a:xfrm>
            <a:off x="6815138" y="1752600"/>
            <a:ext cx="4384675" cy="1246188"/>
            <a:chOff x="5110842" y="1578134"/>
            <a:chExt cx="3288535" cy="934675"/>
          </a:xfrm>
        </p:grpSpPr>
        <p:sp>
          <p:nvSpPr>
            <p:cNvPr id="117" name="文本框 39"/>
            <p:cNvSpPr txBox="1">
              <a:spLocks noChangeArrowheads="1"/>
            </p:cNvSpPr>
            <p:nvPr/>
          </p:nvSpPr>
          <p:spPr bwMode="auto">
            <a:xfrm>
              <a:off x="5212046" y="2119888"/>
              <a:ext cx="894168" cy="392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23,456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8" name="文本框 62"/>
            <p:cNvSpPr txBox="1">
              <a:spLocks noChangeArrowheads="1"/>
            </p:cNvSpPr>
            <p:nvPr/>
          </p:nvSpPr>
          <p:spPr bwMode="auto">
            <a:xfrm>
              <a:off x="6402681" y="2119888"/>
              <a:ext cx="756054" cy="392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6,457</a:t>
              </a:r>
              <a:endPara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9" name="文本框 118"/>
            <p:cNvSpPr txBox="1">
              <a:spLocks noChangeArrowheads="1"/>
            </p:cNvSpPr>
            <p:nvPr/>
          </p:nvSpPr>
          <p:spPr bwMode="auto">
            <a:xfrm>
              <a:off x="7404006" y="2119888"/>
              <a:ext cx="894167" cy="392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83,451</a:t>
              </a:r>
              <a:endPara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120" name="直接连接符 119"/>
            <p:cNvCxnSpPr/>
            <p:nvPr/>
          </p:nvCxnSpPr>
          <p:spPr>
            <a:xfrm>
              <a:off x="5110842" y="1578134"/>
              <a:ext cx="0" cy="916815"/>
            </a:xfrm>
            <a:prstGeom prst="line">
              <a:avLst/>
            </a:prstGeom>
            <a:ln>
              <a:solidFill>
                <a:srgbClr val="0940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>
              <a:off x="6207417" y="1578134"/>
              <a:ext cx="0" cy="916815"/>
            </a:xfrm>
            <a:prstGeom prst="line">
              <a:avLst/>
            </a:prstGeom>
            <a:ln>
              <a:solidFill>
                <a:srgbClr val="0940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>
              <a:off x="7302801" y="1578134"/>
              <a:ext cx="0" cy="916815"/>
            </a:xfrm>
            <a:prstGeom prst="line">
              <a:avLst/>
            </a:prstGeom>
            <a:ln>
              <a:solidFill>
                <a:srgbClr val="0940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>
              <a:off x="8399377" y="1578134"/>
              <a:ext cx="0" cy="916815"/>
            </a:xfrm>
            <a:prstGeom prst="line">
              <a:avLst/>
            </a:prstGeom>
            <a:ln>
              <a:solidFill>
                <a:srgbClr val="0940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Freeform 24"/>
            <p:cNvSpPr>
              <a:spLocks noEditPoints="1"/>
            </p:cNvSpPr>
            <p:nvPr/>
          </p:nvSpPr>
          <p:spPr bwMode="auto">
            <a:xfrm>
              <a:off x="5450173" y="1687675"/>
              <a:ext cx="417913" cy="432213"/>
            </a:xfrm>
            <a:custGeom>
              <a:avLst/>
              <a:gdLst>
                <a:gd name="T0" fmla="*/ 164550 w 89"/>
                <a:gd name="T1" fmla="*/ 51721 h 92"/>
                <a:gd name="T2" fmla="*/ 263281 w 89"/>
                <a:gd name="T3" fmla="*/ 51721 h 92"/>
                <a:gd name="T4" fmla="*/ 329101 w 89"/>
                <a:gd name="T5" fmla="*/ 47019 h 92"/>
                <a:gd name="T6" fmla="*/ 329101 w 89"/>
                <a:gd name="T7" fmla="*/ 126952 h 92"/>
                <a:gd name="T8" fmla="*/ 329101 w 89"/>
                <a:gd name="T9" fmla="*/ 47019 h 92"/>
                <a:gd name="T10" fmla="*/ 141043 w 89"/>
                <a:gd name="T11" fmla="*/ 258606 h 92"/>
                <a:gd name="T12" fmla="*/ 150446 w 89"/>
                <a:gd name="T13" fmla="*/ 399664 h 92"/>
                <a:gd name="T14" fmla="*/ 103432 w 89"/>
                <a:gd name="T15" fmla="*/ 277414 h 92"/>
                <a:gd name="T16" fmla="*/ 79924 w 89"/>
                <a:gd name="T17" fmla="*/ 399664 h 92"/>
                <a:gd name="T18" fmla="*/ 51716 w 89"/>
                <a:gd name="T19" fmla="*/ 258606 h 92"/>
                <a:gd name="T20" fmla="*/ 18806 w 89"/>
                <a:gd name="T21" fmla="*/ 249203 h 92"/>
                <a:gd name="T22" fmla="*/ 47014 w 89"/>
                <a:gd name="T23" fmla="*/ 131654 h 92"/>
                <a:gd name="T24" fmla="*/ 98730 w 89"/>
                <a:gd name="T25" fmla="*/ 164568 h 92"/>
                <a:gd name="T26" fmla="*/ 145745 w 89"/>
                <a:gd name="T27" fmla="*/ 131654 h 92"/>
                <a:gd name="T28" fmla="*/ 206863 w 89"/>
                <a:gd name="T29" fmla="*/ 112846 h 92"/>
                <a:gd name="T30" fmla="*/ 206863 w 89"/>
                <a:gd name="T31" fmla="*/ 126952 h 92"/>
                <a:gd name="T32" fmla="*/ 211565 w 89"/>
                <a:gd name="T33" fmla="*/ 225693 h 92"/>
                <a:gd name="T34" fmla="*/ 211565 w 89"/>
                <a:gd name="T35" fmla="*/ 225693 h 92"/>
                <a:gd name="T36" fmla="*/ 211565 w 89"/>
                <a:gd name="T37" fmla="*/ 225693 h 92"/>
                <a:gd name="T38" fmla="*/ 220968 w 89"/>
                <a:gd name="T39" fmla="*/ 126952 h 92"/>
                <a:gd name="T40" fmla="*/ 220968 w 89"/>
                <a:gd name="T41" fmla="*/ 112846 h 92"/>
                <a:gd name="T42" fmla="*/ 277385 w 89"/>
                <a:gd name="T43" fmla="*/ 131654 h 92"/>
                <a:gd name="T44" fmla="*/ 329101 w 89"/>
                <a:gd name="T45" fmla="*/ 164568 h 92"/>
                <a:gd name="T46" fmla="*/ 376115 w 89"/>
                <a:gd name="T47" fmla="*/ 131654 h 92"/>
                <a:gd name="T48" fmla="*/ 399622 w 89"/>
                <a:gd name="T49" fmla="*/ 239799 h 92"/>
                <a:gd name="T50" fmla="*/ 371414 w 89"/>
                <a:gd name="T51" fmla="*/ 258606 h 92"/>
                <a:gd name="T52" fmla="*/ 376115 w 89"/>
                <a:gd name="T53" fmla="*/ 399664 h 92"/>
                <a:gd name="T54" fmla="*/ 333802 w 89"/>
                <a:gd name="T55" fmla="*/ 277414 h 92"/>
                <a:gd name="T56" fmla="*/ 310295 w 89"/>
                <a:gd name="T57" fmla="*/ 399664 h 92"/>
                <a:gd name="T58" fmla="*/ 282086 w 89"/>
                <a:gd name="T59" fmla="*/ 258606 h 92"/>
                <a:gd name="T60" fmla="*/ 267982 w 89"/>
                <a:gd name="T61" fmla="*/ 258606 h 92"/>
                <a:gd name="T62" fmla="*/ 230370 w 89"/>
                <a:gd name="T63" fmla="*/ 432578 h 92"/>
                <a:gd name="T64" fmla="*/ 202162 w 89"/>
                <a:gd name="T65" fmla="*/ 286818 h 92"/>
                <a:gd name="T66" fmla="*/ 150446 w 89"/>
                <a:gd name="T67" fmla="*/ 432578 h 92"/>
                <a:gd name="T68" fmla="*/ 141043 w 89"/>
                <a:gd name="T69" fmla="*/ 244501 h 92"/>
                <a:gd name="T70" fmla="*/ 61119 w 89"/>
                <a:gd name="T71" fmla="*/ 84635 h 92"/>
                <a:gd name="T72" fmla="*/ 136342 w 89"/>
                <a:gd name="T73" fmla="*/ 84635 h 9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solidFill>
              <a:srgbClr val="EF5664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" name="Freeform 27"/>
            <p:cNvSpPr>
              <a:spLocks noEditPoints="1"/>
            </p:cNvSpPr>
            <p:nvPr/>
          </p:nvSpPr>
          <p:spPr bwMode="auto">
            <a:xfrm>
              <a:off x="6484835" y="1704345"/>
              <a:ext cx="540548" cy="415544"/>
            </a:xfrm>
            <a:custGeom>
              <a:avLst/>
              <a:gdLst>
                <a:gd name="T0" fmla="*/ 183563 w 97"/>
                <a:gd name="T1" fmla="*/ 416611 h 75"/>
                <a:gd name="T2" fmla="*/ 244751 w 97"/>
                <a:gd name="T3" fmla="*/ 416611 h 75"/>
                <a:gd name="T4" fmla="*/ 261439 w 97"/>
                <a:gd name="T5" fmla="*/ 405501 h 75"/>
                <a:gd name="T6" fmla="*/ 261439 w 97"/>
                <a:gd name="T7" fmla="*/ 272186 h 75"/>
                <a:gd name="T8" fmla="*/ 216939 w 97"/>
                <a:gd name="T9" fmla="*/ 249967 h 75"/>
                <a:gd name="T10" fmla="*/ 166876 w 97"/>
                <a:gd name="T11" fmla="*/ 277741 h 75"/>
                <a:gd name="T12" fmla="*/ 166876 w 97"/>
                <a:gd name="T13" fmla="*/ 405501 h 75"/>
                <a:gd name="T14" fmla="*/ 183563 w 97"/>
                <a:gd name="T15" fmla="*/ 416611 h 75"/>
                <a:gd name="T16" fmla="*/ 0 w 97"/>
                <a:gd name="T17" fmla="*/ 272186 h 75"/>
                <a:gd name="T18" fmla="*/ 205813 w 97"/>
                <a:gd name="T19" fmla="*/ 155535 h 75"/>
                <a:gd name="T20" fmla="*/ 216939 w 97"/>
                <a:gd name="T21" fmla="*/ 144425 h 75"/>
                <a:gd name="T22" fmla="*/ 228064 w 97"/>
                <a:gd name="T23" fmla="*/ 155535 h 75"/>
                <a:gd name="T24" fmla="*/ 289251 w 97"/>
                <a:gd name="T25" fmla="*/ 188864 h 75"/>
                <a:gd name="T26" fmla="*/ 450565 w 97"/>
                <a:gd name="T27" fmla="*/ 49993 h 75"/>
                <a:gd name="T28" fmla="*/ 428314 w 97"/>
                <a:gd name="T29" fmla="*/ 22219 h 75"/>
                <a:gd name="T30" fmla="*/ 483940 w 97"/>
                <a:gd name="T31" fmla="*/ 11110 h 75"/>
                <a:gd name="T32" fmla="*/ 539565 w 97"/>
                <a:gd name="T33" fmla="*/ 0 h 75"/>
                <a:gd name="T34" fmla="*/ 522877 w 97"/>
                <a:gd name="T35" fmla="*/ 55548 h 75"/>
                <a:gd name="T36" fmla="*/ 506190 w 97"/>
                <a:gd name="T37" fmla="*/ 105541 h 75"/>
                <a:gd name="T38" fmla="*/ 483940 w 97"/>
                <a:gd name="T39" fmla="*/ 83322 h 75"/>
                <a:gd name="T40" fmla="*/ 305939 w 97"/>
                <a:gd name="T41" fmla="*/ 233302 h 75"/>
                <a:gd name="T42" fmla="*/ 294814 w 97"/>
                <a:gd name="T43" fmla="*/ 244412 h 75"/>
                <a:gd name="T44" fmla="*/ 278126 w 97"/>
                <a:gd name="T45" fmla="*/ 238857 h 75"/>
                <a:gd name="T46" fmla="*/ 216939 w 97"/>
                <a:gd name="T47" fmla="*/ 199973 h 75"/>
                <a:gd name="T48" fmla="*/ 27813 w 97"/>
                <a:gd name="T49" fmla="*/ 316624 h 75"/>
                <a:gd name="T50" fmla="*/ 0 w 97"/>
                <a:gd name="T51" fmla="*/ 272186 h 75"/>
                <a:gd name="T52" fmla="*/ 55625 w 97"/>
                <a:gd name="T53" fmla="*/ 416611 h 75"/>
                <a:gd name="T54" fmla="*/ 116813 w 97"/>
                <a:gd name="T55" fmla="*/ 416611 h 75"/>
                <a:gd name="T56" fmla="*/ 127938 w 97"/>
                <a:gd name="T57" fmla="*/ 405501 h 75"/>
                <a:gd name="T58" fmla="*/ 127938 w 97"/>
                <a:gd name="T59" fmla="*/ 299960 h 75"/>
                <a:gd name="T60" fmla="*/ 38938 w 97"/>
                <a:gd name="T61" fmla="*/ 355508 h 75"/>
                <a:gd name="T62" fmla="*/ 38938 w 97"/>
                <a:gd name="T63" fmla="*/ 405501 h 75"/>
                <a:gd name="T64" fmla="*/ 55625 w 97"/>
                <a:gd name="T65" fmla="*/ 416611 h 75"/>
                <a:gd name="T66" fmla="*/ 311501 w 97"/>
                <a:gd name="T67" fmla="*/ 416611 h 75"/>
                <a:gd name="T68" fmla="*/ 372689 w 97"/>
                <a:gd name="T69" fmla="*/ 416611 h 75"/>
                <a:gd name="T70" fmla="*/ 389377 w 97"/>
                <a:gd name="T71" fmla="*/ 405501 h 75"/>
                <a:gd name="T72" fmla="*/ 389377 w 97"/>
                <a:gd name="T73" fmla="*/ 216638 h 75"/>
                <a:gd name="T74" fmla="*/ 389377 w 97"/>
                <a:gd name="T75" fmla="*/ 216638 h 75"/>
                <a:gd name="T76" fmla="*/ 300376 w 97"/>
                <a:gd name="T77" fmla="*/ 294405 h 75"/>
                <a:gd name="T78" fmla="*/ 294814 w 97"/>
                <a:gd name="T79" fmla="*/ 288850 h 75"/>
                <a:gd name="T80" fmla="*/ 294814 w 97"/>
                <a:gd name="T81" fmla="*/ 405501 h 75"/>
                <a:gd name="T82" fmla="*/ 311501 w 97"/>
                <a:gd name="T83" fmla="*/ 416611 h 75"/>
                <a:gd name="T84" fmla="*/ 439440 w 97"/>
                <a:gd name="T85" fmla="*/ 416611 h 75"/>
                <a:gd name="T86" fmla="*/ 500627 w 97"/>
                <a:gd name="T87" fmla="*/ 416611 h 75"/>
                <a:gd name="T88" fmla="*/ 517315 w 97"/>
                <a:gd name="T89" fmla="*/ 405501 h 75"/>
                <a:gd name="T90" fmla="*/ 517315 w 97"/>
                <a:gd name="T91" fmla="*/ 177754 h 75"/>
                <a:gd name="T92" fmla="*/ 478377 w 97"/>
                <a:gd name="T93" fmla="*/ 133316 h 75"/>
                <a:gd name="T94" fmla="*/ 428314 w 97"/>
                <a:gd name="T95" fmla="*/ 183309 h 75"/>
                <a:gd name="T96" fmla="*/ 428314 w 97"/>
                <a:gd name="T97" fmla="*/ 405501 h 75"/>
                <a:gd name="T98" fmla="*/ 439440 w 97"/>
                <a:gd name="T99" fmla="*/ 416611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rgbClr val="EF5664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" name="Freeform 25"/>
            <p:cNvSpPr>
              <a:spLocks noEditPoints="1"/>
            </p:cNvSpPr>
            <p:nvPr/>
          </p:nvSpPr>
          <p:spPr bwMode="auto">
            <a:xfrm>
              <a:off x="7654039" y="1687675"/>
              <a:ext cx="340522" cy="432213"/>
            </a:xfrm>
            <a:custGeom>
              <a:avLst/>
              <a:gdLst>
                <a:gd name="T0" fmla="*/ 0 w 77"/>
                <a:gd name="T1" fmla="*/ 375195 h 98"/>
                <a:gd name="T2" fmla="*/ 128247 w 77"/>
                <a:gd name="T3" fmla="*/ 432578 h 98"/>
                <a:gd name="T4" fmla="*/ 132670 w 77"/>
                <a:gd name="T5" fmla="*/ 432578 h 98"/>
                <a:gd name="T6" fmla="*/ 132670 w 77"/>
                <a:gd name="T7" fmla="*/ 432578 h 98"/>
                <a:gd name="T8" fmla="*/ 137092 w 77"/>
                <a:gd name="T9" fmla="*/ 432578 h 98"/>
                <a:gd name="T10" fmla="*/ 145937 w 77"/>
                <a:gd name="T11" fmla="*/ 432578 h 98"/>
                <a:gd name="T12" fmla="*/ 145937 w 77"/>
                <a:gd name="T13" fmla="*/ 432578 h 98"/>
                <a:gd name="T14" fmla="*/ 150359 w 77"/>
                <a:gd name="T15" fmla="*/ 432578 h 98"/>
                <a:gd name="T16" fmla="*/ 154781 w 77"/>
                <a:gd name="T17" fmla="*/ 432578 h 98"/>
                <a:gd name="T18" fmla="*/ 159204 w 77"/>
                <a:gd name="T19" fmla="*/ 432578 h 98"/>
                <a:gd name="T20" fmla="*/ 163626 w 77"/>
                <a:gd name="T21" fmla="*/ 432578 h 98"/>
                <a:gd name="T22" fmla="*/ 168048 w 77"/>
                <a:gd name="T23" fmla="*/ 432578 h 98"/>
                <a:gd name="T24" fmla="*/ 172471 w 77"/>
                <a:gd name="T25" fmla="*/ 432578 h 98"/>
                <a:gd name="T26" fmla="*/ 176893 w 77"/>
                <a:gd name="T27" fmla="*/ 432578 h 98"/>
                <a:gd name="T28" fmla="*/ 181315 w 77"/>
                <a:gd name="T29" fmla="*/ 432578 h 98"/>
                <a:gd name="T30" fmla="*/ 185738 w 77"/>
                <a:gd name="T31" fmla="*/ 432578 h 98"/>
                <a:gd name="T32" fmla="*/ 190160 w 77"/>
                <a:gd name="T33" fmla="*/ 432578 h 98"/>
                <a:gd name="T34" fmla="*/ 190160 w 77"/>
                <a:gd name="T35" fmla="*/ 432578 h 98"/>
                <a:gd name="T36" fmla="*/ 194582 w 77"/>
                <a:gd name="T37" fmla="*/ 432578 h 98"/>
                <a:gd name="T38" fmla="*/ 199005 w 77"/>
                <a:gd name="T39" fmla="*/ 432578 h 98"/>
                <a:gd name="T40" fmla="*/ 203427 w 77"/>
                <a:gd name="T41" fmla="*/ 432578 h 98"/>
                <a:gd name="T42" fmla="*/ 207849 w 77"/>
                <a:gd name="T43" fmla="*/ 432578 h 98"/>
                <a:gd name="T44" fmla="*/ 207849 w 77"/>
                <a:gd name="T45" fmla="*/ 432578 h 98"/>
                <a:gd name="T46" fmla="*/ 340519 w 77"/>
                <a:gd name="T47" fmla="*/ 375195 h 98"/>
                <a:gd name="T48" fmla="*/ 97291 w 77"/>
                <a:gd name="T49" fmla="*/ 145664 h 98"/>
                <a:gd name="T50" fmla="*/ 110558 w 77"/>
                <a:gd name="T51" fmla="*/ 88281 h 98"/>
                <a:gd name="T52" fmla="*/ 97291 w 77"/>
                <a:gd name="T53" fmla="*/ 0 h 98"/>
                <a:gd name="T54" fmla="*/ 119403 w 77"/>
                <a:gd name="T55" fmla="*/ 26484 h 98"/>
                <a:gd name="T56" fmla="*/ 154781 w 77"/>
                <a:gd name="T57" fmla="*/ 0 h 98"/>
                <a:gd name="T58" fmla="*/ 176893 w 77"/>
                <a:gd name="T59" fmla="*/ 26484 h 98"/>
                <a:gd name="T60" fmla="*/ 212272 w 77"/>
                <a:gd name="T61" fmla="*/ 0 h 98"/>
                <a:gd name="T62" fmla="*/ 221116 w 77"/>
                <a:gd name="T63" fmla="*/ 26484 h 98"/>
                <a:gd name="T64" fmla="*/ 260917 w 77"/>
                <a:gd name="T65" fmla="*/ 4414 h 98"/>
                <a:gd name="T66" fmla="*/ 79602 w 77"/>
                <a:gd name="T67" fmla="*/ 136836 h 98"/>
                <a:gd name="T68" fmla="*/ 79602 w 77"/>
                <a:gd name="T69" fmla="*/ 97109 h 98"/>
                <a:gd name="T70" fmla="*/ 278606 w 77"/>
                <a:gd name="T71" fmla="*/ 114766 h 98"/>
                <a:gd name="T72" fmla="*/ 79602 w 77"/>
                <a:gd name="T73" fmla="*/ 136836 h 98"/>
                <a:gd name="T74" fmla="*/ 190160 w 77"/>
                <a:gd name="T75" fmla="*/ 379609 h 98"/>
                <a:gd name="T76" fmla="*/ 154781 w 77"/>
                <a:gd name="T77" fmla="*/ 370781 h 98"/>
                <a:gd name="T78" fmla="*/ 132670 w 77"/>
                <a:gd name="T79" fmla="*/ 304570 h 98"/>
                <a:gd name="T80" fmla="*/ 163626 w 77"/>
                <a:gd name="T81" fmla="*/ 344297 h 98"/>
                <a:gd name="T82" fmla="*/ 176893 w 77"/>
                <a:gd name="T83" fmla="*/ 344297 h 98"/>
                <a:gd name="T84" fmla="*/ 172471 w 77"/>
                <a:gd name="T85" fmla="*/ 308984 h 98"/>
                <a:gd name="T86" fmla="*/ 132670 w 77"/>
                <a:gd name="T87" fmla="*/ 251601 h 98"/>
                <a:gd name="T88" fmla="*/ 154781 w 77"/>
                <a:gd name="T89" fmla="*/ 203047 h 98"/>
                <a:gd name="T90" fmla="*/ 190160 w 77"/>
                <a:gd name="T91" fmla="*/ 194219 h 98"/>
                <a:gd name="T92" fmla="*/ 212272 w 77"/>
                <a:gd name="T93" fmla="*/ 233945 h 98"/>
                <a:gd name="T94" fmla="*/ 176893 w 77"/>
                <a:gd name="T95" fmla="*/ 260430 h 98"/>
                <a:gd name="T96" fmla="*/ 172471 w 77"/>
                <a:gd name="T97" fmla="*/ 225117 h 98"/>
                <a:gd name="T98" fmla="*/ 168048 w 77"/>
                <a:gd name="T99" fmla="*/ 247187 h 98"/>
                <a:gd name="T100" fmla="*/ 207849 w 77"/>
                <a:gd name="T101" fmla="*/ 300156 h 98"/>
                <a:gd name="T102" fmla="*/ 216694 w 77"/>
                <a:gd name="T103" fmla="*/ 339883 h 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7" h="98">
                  <a:moveTo>
                    <a:pt x="22" y="33"/>
                  </a:moveTo>
                  <a:cubicBezTo>
                    <a:pt x="11" y="49"/>
                    <a:pt x="4" y="66"/>
                    <a:pt x="0" y="85"/>
                  </a:cubicBezTo>
                  <a:cubicBezTo>
                    <a:pt x="1" y="91"/>
                    <a:pt x="5" y="96"/>
                    <a:pt x="11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72" y="96"/>
                    <a:pt x="75" y="91"/>
                    <a:pt x="77" y="85"/>
                  </a:cubicBezTo>
                  <a:cubicBezTo>
                    <a:pt x="72" y="66"/>
                    <a:pt x="66" y="49"/>
                    <a:pt x="55" y="33"/>
                  </a:cubicBezTo>
                  <a:cubicBezTo>
                    <a:pt x="44" y="33"/>
                    <a:pt x="33" y="33"/>
                    <a:pt x="22" y="33"/>
                  </a:cubicBezTo>
                  <a:close/>
                  <a:moveTo>
                    <a:pt x="50" y="20"/>
                  </a:moveTo>
                  <a:cubicBezTo>
                    <a:pt x="42" y="20"/>
                    <a:pt x="34" y="20"/>
                    <a:pt x="25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20"/>
                    <a:pt x="50" y="20"/>
                    <a:pt x="50" y="20"/>
                  </a:cubicBezTo>
                  <a:close/>
                  <a:moveTo>
                    <a:pt x="18" y="31"/>
                  </a:moveTo>
                  <a:cubicBezTo>
                    <a:pt x="16" y="31"/>
                    <a:pt x="14" y="29"/>
                    <a:pt x="14" y="26"/>
                  </a:cubicBezTo>
                  <a:cubicBezTo>
                    <a:pt x="14" y="24"/>
                    <a:pt x="16" y="22"/>
                    <a:pt x="1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1" y="22"/>
                    <a:pt x="63" y="24"/>
                    <a:pt x="63" y="26"/>
                  </a:cubicBezTo>
                  <a:cubicBezTo>
                    <a:pt x="63" y="29"/>
                    <a:pt x="61" y="31"/>
                    <a:pt x="5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43" y="84"/>
                  </a:moveTo>
                  <a:cubicBezTo>
                    <a:pt x="43" y="86"/>
                    <a:pt x="43" y="86"/>
                    <a:pt x="43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2" y="83"/>
                    <a:pt x="30" y="81"/>
                    <a:pt x="30" y="7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8" y="79"/>
                    <a:pt x="39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0" y="72"/>
                    <a:pt x="40" y="71"/>
                    <a:pt x="39" y="70"/>
                  </a:cubicBezTo>
                  <a:cubicBezTo>
                    <a:pt x="38" y="69"/>
                    <a:pt x="36" y="67"/>
                    <a:pt x="32" y="63"/>
                  </a:cubicBezTo>
                  <a:cubicBezTo>
                    <a:pt x="31" y="61"/>
                    <a:pt x="30" y="59"/>
                    <a:pt x="30" y="57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49"/>
                    <a:pt x="32" y="47"/>
                    <a:pt x="35" y="4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6" y="47"/>
                    <a:pt x="48" y="49"/>
                    <a:pt x="48" y="53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1"/>
                    <a:pt x="40" y="51"/>
                    <a:pt x="39" y="51"/>
                  </a:cubicBezTo>
                  <a:cubicBezTo>
                    <a:pt x="38" y="51"/>
                    <a:pt x="38" y="52"/>
                    <a:pt x="38" y="5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7"/>
                    <a:pt x="39" y="59"/>
                    <a:pt x="41" y="61"/>
                  </a:cubicBezTo>
                  <a:cubicBezTo>
                    <a:pt x="44" y="64"/>
                    <a:pt x="47" y="67"/>
                    <a:pt x="47" y="68"/>
                  </a:cubicBezTo>
                  <a:cubicBezTo>
                    <a:pt x="48" y="69"/>
                    <a:pt x="49" y="71"/>
                    <a:pt x="49" y="7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81"/>
                    <a:pt x="47" y="83"/>
                    <a:pt x="43" y="84"/>
                  </a:cubicBezTo>
                  <a:close/>
                </a:path>
              </a:pathLst>
            </a:custGeom>
            <a:solidFill>
              <a:srgbClr val="EF5664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0485" name="文本框 46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17"/>
          <p:cNvSpPr>
            <a:spLocks/>
          </p:cNvSpPr>
          <p:nvPr/>
        </p:nvSpPr>
        <p:spPr bwMode="auto">
          <a:xfrm>
            <a:off x="5859463" y="2433638"/>
            <a:ext cx="2081212" cy="2049462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A962AA"/>
          </a:solidFill>
          <a:ln w="3175" cap="flat" cmpd="sng" algn="ctr">
            <a:noFill/>
            <a:prstDash val="solid"/>
          </a:ln>
          <a:effectLst>
            <a:outerShdw blurRad="50800" dist="25400" dir="2700000" algn="tl" rotWithShape="0">
              <a:prstClr val="black">
                <a:alpha val="15000"/>
              </a:prstClr>
            </a:outerShdw>
          </a:effectLst>
        </p:spPr>
        <p:txBody>
          <a:bodyPr lIns="432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kern="0" dirty="0">
                <a:solidFill>
                  <a:srgbClr val="FFFFFF"/>
                </a:solidFill>
                <a:latin typeface="+mn-lt"/>
                <a:ea typeface="+mn-ea"/>
              </a:rPr>
              <a:t>03</a:t>
            </a:r>
            <a:endParaRPr lang="zh-CN" altLang="en-US" sz="280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54" name="Freeform 18"/>
          <p:cNvSpPr>
            <a:spLocks/>
          </p:cNvSpPr>
          <p:nvPr/>
        </p:nvSpPr>
        <p:spPr bwMode="auto">
          <a:xfrm>
            <a:off x="3960813" y="2568575"/>
            <a:ext cx="1819275" cy="1778000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EF5664"/>
          </a:solidFill>
          <a:ln w="3175" cap="flat" cmpd="sng" algn="ctr">
            <a:noFill/>
            <a:prstDash val="solid"/>
          </a:ln>
          <a:effectLst>
            <a:outerShdw blurRad="50800" dist="25400" dir="2700000" algn="tl" rotWithShape="0">
              <a:prstClr val="black">
                <a:alpha val="15000"/>
              </a:prstClr>
            </a:outerShdw>
          </a:effectLst>
        </p:spPr>
        <p:txBody>
          <a:bodyPr lIns="28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kern="0" dirty="0">
                <a:solidFill>
                  <a:srgbClr val="FFFFFF"/>
                </a:solidFill>
                <a:latin typeface="+mn-lt"/>
                <a:ea typeface="+mn-ea"/>
              </a:rPr>
              <a:t>02</a:t>
            </a:r>
            <a:endParaRPr lang="zh-CN" altLang="en-US" sz="280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55" name="Freeform 19"/>
          <p:cNvSpPr>
            <a:spLocks/>
          </p:cNvSpPr>
          <p:nvPr/>
        </p:nvSpPr>
        <p:spPr bwMode="auto">
          <a:xfrm>
            <a:off x="2452688" y="2725738"/>
            <a:ext cx="1444625" cy="1463675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A962AA"/>
          </a:solidFill>
          <a:ln w="3175" cap="flat" cmpd="sng" algn="ctr">
            <a:noFill/>
            <a:prstDash val="solid"/>
          </a:ln>
          <a:effectLst>
            <a:outerShdw blurRad="50800" dist="25400" dir="2700000" algn="tl" rotWithShape="0">
              <a:prstClr val="black">
                <a:alpha val="15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kern="0" dirty="0">
                <a:solidFill>
                  <a:srgbClr val="FFFFFF"/>
                </a:solidFill>
                <a:latin typeface="+mn-lt"/>
                <a:ea typeface="+mn-ea"/>
              </a:rPr>
              <a:t>01</a:t>
            </a:r>
            <a:endParaRPr lang="zh-CN" altLang="en-US" sz="280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56" name="Freeform 17"/>
          <p:cNvSpPr>
            <a:spLocks/>
          </p:cNvSpPr>
          <p:nvPr/>
        </p:nvSpPr>
        <p:spPr bwMode="auto">
          <a:xfrm>
            <a:off x="7651750" y="2166938"/>
            <a:ext cx="2620963" cy="2579687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EF5664"/>
          </a:solidFill>
          <a:ln w="3175" cap="flat" cmpd="sng" algn="ctr">
            <a:noFill/>
            <a:prstDash val="solid"/>
          </a:ln>
          <a:effectLst>
            <a:outerShdw blurRad="50800" dist="25400" dir="2700000" algn="tl" rotWithShape="0">
              <a:prstClr val="black">
                <a:alpha val="15000"/>
              </a:prstClr>
            </a:outerShdw>
          </a:effectLst>
        </p:spPr>
        <p:txBody>
          <a:bodyPr lIns="540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kern="0" dirty="0">
                <a:solidFill>
                  <a:srgbClr val="FFFFFF"/>
                </a:solidFill>
                <a:latin typeface="+mn-lt"/>
                <a:ea typeface="+mn-ea"/>
              </a:rPr>
              <a:t>04</a:t>
            </a:r>
            <a:endParaRPr lang="zh-CN" altLang="en-US" sz="280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cxnSp>
        <p:nvCxnSpPr>
          <p:cNvPr id="57" name="直接箭头连接符 56"/>
          <p:cNvCxnSpPr/>
          <p:nvPr/>
        </p:nvCxnSpPr>
        <p:spPr>
          <a:xfrm flipV="1">
            <a:off x="2878138" y="2033588"/>
            <a:ext cx="0" cy="812800"/>
          </a:xfrm>
          <a:prstGeom prst="straightConnector1">
            <a:avLst/>
          </a:prstGeom>
          <a:ln w="12700">
            <a:solidFill>
              <a:srgbClr val="FFC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/>
          <p:nvPr/>
        </p:nvCxnSpPr>
        <p:spPr>
          <a:xfrm flipV="1">
            <a:off x="6435725" y="1793875"/>
            <a:ext cx="0" cy="812800"/>
          </a:xfrm>
          <a:prstGeom prst="straightConnector1">
            <a:avLst/>
          </a:prstGeom>
          <a:ln w="12700">
            <a:solidFill>
              <a:srgbClr val="FFC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箭头连接符 58"/>
          <p:cNvCxnSpPr/>
          <p:nvPr/>
        </p:nvCxnSpPr>
        <p:spPr>
          <a:xfrm>
            <a:off x="4138613" y="4181475"/>
            <a:ext cx="0" cy="811213"/>
          </a:xfrm>
          <a:prstGeom prst="straightConnector1">
            <a:avLst/>
          </a:prstGeom>
          <a:ln w="12700">
            <a:solidFill>
              <a:srgbClr val="FFC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箭头连接符 59"/>
          <p:cNvCxnSpPr/>
          <p:nvPr/>
        </p:nvCxnSpPr>
        <p:spPr>
          <a:xfrm>
            <a:off x="7834313" y="4538663"/>
            <a:ext cx="0" cy="809625"/>
          </a:xfrm>
          <a:prstGeom prst="straightConnector1">
            <a:avLst/>
          </a:prstGeom>
          <a:ln w="12700">
            <a:solidFill>
              <a:srgbClr val="FFC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椭圆 60"/>
          <p:cNvSpPr/>
          <p:nvPr/>
        </p:nvSpPr>
        <p:spPr>
          <a:xfrm>
            <a:off x="2809875" y="2846388"/>
            <a:ext cx="157163" cy="1571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4062413" y="4064000"/>
            <a:ext cx="157162" cy="1571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356350" y="2573338"/>
            <a:ext cx="158750" cy="1571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7758113" y="4484688"/>
            <a:ext cx="157162" cy="158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65" name="TextBox 57"/>
          <p:cNvSpPr txBox="1"/>
          <p:nvPr/>
        </p:nvSpPr>
        <p:spPr bwMode="auto">
          <a:xfrm>
            <a:off x="1550988" y="98742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57"/>
          <p:cNvSpPr txBox="1"/>
          <p:nvPr/>
        </p:nvSpPr>
        <p:spPr bwMode="auto">
          <a:xfrm>
            <a:off x="2809875" y="524510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57"/>
          <p:cNvSpPr txBox="1"/>
          <p:nvPr/>
        </p:nvSpPr>
        <p:spPr bwMode="auto">
          <a:xfrm>
            <a:off x="5095875" y="987425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57"/>
          <p:cNvSpPr txBox="1"/>
          <p:nvPr/>
        </p:nvSpPr>
        <p:spPr bwMode="auto">
          <a:xfrm>
            <a:off x="6604000" y="5245100"/>
            <a:ext cx="2673350" cy="839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2" name="文本框 17"/>
          <p:cNvSpPr txBox="1">
            <a:spLocks noChangeArrowheads="1"/>
          </p:cNvSpPr>
          <p:nvPr/>
        </p:nvSpPr>
        <p:spPr bwMode="auto">
          <a:xfrm>
            <a:off x="107950" y="57150"/>
            <a:ext cx="3438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latin typeface="Arial" pitchFamily="34" charset="0"/>
                <a:ea typeface="Segoe UI" pitchFamily="34" charset="0"/>
                <a:cs typeface="Arial" pitchFamily="34" charset="0"/>
              </a:rPr>
              <a:t>ADD YOU TITLE HERE</a:t>
            </a:r>
            <a:endParaRPr lang="zh-CN" altLang="en-US" sz="2400">
              <a:solidFill>
                <a:schemeClr val="bg1"/>
              </a:solidFill>
              <a:latin typeface="Arial" pitchFamily="34" charset="0"/>
              <a:ea typeface="Segoe U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</TotalTime>
  <Words>1876</Words>
  <Application>Microsoft Office PowerPoint</Application>
  <PresentationFormat>宽屏</PresentationFormat>
  <Paragraphs>327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Adobe Naskh Medium</vt:lpstr>
      <vt:lpstr>HelveticaNeueLT Pro 43 LtEx</vt:lpstr>
      <vt:lpstr>HelveticaNeueLTPro-Lt</vt:lpstr>
      <vt:lpstr>Malgun Gothic</vt:lpstr>
      <vt:lpstr>新細明體</vt:lpstr>
      <vt:lpstr>宋体</vt:lpstr>
      <vt:lpstr>微软雅黑</vt:lpstr>
      <vt:lpstr>Arial</vt:lpstr>
      <vt:lpstr>Calibri</vt:lpstr>
      <vt:lpstr>Calibri Light</vt:lpstr>
      <vt:lpstr>Impact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43</cp:revision>
  <dcterms:created xsi:type="dcterms:W3CDTF">2014-10-15T10:15:07Z</dcterms:created>
  <dcterms:modified xsi:type="dcterms:W3CDTF">2018-07-23T12:17:43Z</dcterms:modified>
  <cp:category>https://800sucai.taobao.com</cp:category>
</cp:coreProperties>
</file>