
<file path=[Content_Types].xml><?xml version="1.0" encoding="utf-8"?>
<Types xmlns="http://schemas.openxmlformats.org/package/2006/content-types">
  <Default Extension="mp3" ContentType="audio/mpeg"/>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1.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2.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3.xml" ContentType="application/vnd.openxmlformats-officedocument.presentationml.notesSlide+xml"/>
  <Override PartName="/ppt/tags/tag19.xml" ContentType="application/vnd.openxmlformats-officedocument.presentationml.tags+xml"/>
  <Override PartName="/ppt/tags/tag20.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sldIdLst>
    <p:sldId id="267" r:id="rId2"/>
    <p:sldId id="259" r:id="rId3"/>
    <p:sldId id="268" r:id="rId4"/>
    <p:sldId id="263" r:id="rId5"/>
    <p:sldId id="265" r:id="rId6"/>
    <p:sldId id="269" r:id="rId7"/>
    <p:sldId id="260" r:id="rId8"/>
    <p:sldId id="264" r:id="rId9"/>
    <p:sldId id="270" r:id="rId10"/>
    <p:sldId id="262" r:id="rId11"/>
    <p:sldId id="266" r:id="rId12"/>
    <p:sldId id="271" r:id="rId13"/>
    <p:sldId id="261" r:id="rId14"/>
    <p:sldId id="272" r:id="rId1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15"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44" autoAdjust="0"/>
    <p:restoredTop sz="94660"/>
  </p:normalViewPr>
  <p:slideViewPr>
    <p:cSldViewPr snapToGrid="0" showGuides="1">
      <p:cViewPr varScale="1">
        <p:scale>
          <a:sx n="104" d="100"/>
          <a:sy n="104" d="100"/>
        </p:scale>
        <p:origin x="132" y="1044"/>
      </p:cViewPr>
      <p:guideLst>
        <p:guide orient="horz" pos="2115"/>
        <p:guide pos="3840"/>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7B64B0-D18A-436E-95A5-CB98963BCB87}" type="datetimeFigureOut">
              <a:rPr lang="zh-CN" altLang="en-US" smtClean="0"/>
              <a:t>2018/5/30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263ACBE-A0CC-4854-88F0-AD5F3D96779F}" type="slidenum">
              <a:rPr lang="zh-CN" altLang="en-US" smtClean="0"/>
              <a:t>‹#›</a:t>
            </a:fld>
            <a:endParaRPr lang="zh-CN" altLang="en-US"/>
          </a:p>
        </p:txBody>
      </p:sp>
    </p:spTree>
    <p:extLst>
      <p:ext uri="{BB962C8B-B14F-4D97-AF65-F5344CB8AC3E}">
        <p14:creationId xmlns:p14="http://schemas.microsoft.com/office/powerpoint/2010/main" val="18138106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0C3B45-28F8-42D7-B1BB-6DD6D9EB0510}" type="slidenum">
              <a:rPr lang="zh-CN" altLang="en-US" smtClean="0"/>
              <a:t>4</a:t>
            </a:fld>
            <a:endParaRPr lang="zh-CN" altLang="en-US"/>
          </a:p>
        </p:txBody>
      </p:sp>
    </p:spTree>
    <p:extLst>
      <p:ext uri="{BB962C8B-B14F-4D97-AF65-F5344CB8AC3E}">
        <p14:creationId xmlns:p14="http://schemas.microsoft.com/office/powerpoint/2010/main" val="16047493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58E852-0E12-44D1-8584-6499171C1A4A}" type="slidenum">
              <a:rPr lang="zh-CN" altLang="en-US" smtClean="0"/>
              <a:t>7</a:t>
            </a:fld>
            <a:endParaRPr lang="zh-CN" altLang="en-US"/>
          </a:p>
        </p:txBody>
      </p:sp>
    </p:spTree>
    <p:extLst>
      <p:ext uri="{BB962C8B-B14F-4D97-AF65-F5344CB8AC3E}">
        <p14:creationId xmlns:p14="http://schemas.microsoft.com/office/powerpoint/2010/main" val="7412211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E1D0A5-AC2A-493B-9D9A-566A3F0F51B9}" type="slidenum">
              <a:rPr lang="zh-CN" altLang="en-US" smtClean="0"/>
              <a:t>13</a:t>
            </a:fld>
            <a:endParaRPr lang="zh-CN" altLang="en-US"/>
          </a:p>
        </p:txBody>
      </p:sp>
    </p:spTree>
    <p:extLst>
      <p:ext uri="{BB962C8B-B14F-4D97-AF65-F5344CB8AC3E}">
        <p14:creationId xmlns:p14="http://schemas.microsoft.com/office/powerpoint/2010/main" val="42721520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BC633A5-5A5C-4D59-A52D-D47AC407A63E}"/>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5DB99017-0499-4B7E-80C6-259FDECC4DC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6DC64229-5B7E-4914-836C-60E1F70A434A}"/>
              </a:ext>
            </a:extLst>
          </p:cNvPr>
          <p:cNvSpPr>
            <a:spLocks noGrp="1"/>
          </p:cNvSpPr>
          <p:nvPr>
            <p:ph type="dt" sz="half" idx="10"/>
          </p:nvPr>
        </p:nvSpPr>
        <p:spPr/>
        <p:txBody>
          <a:bodyPr/>
          <a:lstStyle/>
          <a:p>
            <a:fld id="{511F4973-8C70-4BA6-AD8F-30EE41877BC7}" type="datetimeFigureOut">
              <a:rPr lang="zh-CN" altLang="en-US" smtClean="0"/>
              <a:t>2018/5/30</a:t>
            </a:fld>
            <a:endParaRPr lang="zh-CN" altLang="en-US"/>
          </a:p>
        </p:txBody>
      </p:sp>
      <p:sp>
        <p:nvSpPr>
          <p:cNvPr id="5" name="页脚占位符 4">
            <a:extLst>
              <a:ext uri="{FF2B5EF4-FFF2-40B4-BE49-F238E27FC236}">
                <a16:creationId xmlns:a16="http://schemas.microsoft.com/office/drawing/2014/main" id="{DE092446-68DF-4AD8-A30E-C9C76A2CFFD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E172EAE-54C2-4D03-872E-0CB68463CFFF}"/>
              </a:ext>
            </a:extLst>
          </p:cNvPr>
          <p:cNvSpPr>
            <a:spLocks noGrp="1"/>
          </p:cNvSpPr>
          <p:nvPr>
            <p:ph type="sldNum" sz="quarter" idx="12"/>
          </p:nvPr>
        </p:nvSpPr>
        <p:spPr/>
        <p:txBody>
          <a:bodyPr/>
          <a:lstStyle/>
          <a:p>
            <a:fld id="{B93FA49C-C46B-4304-9694-D0B213C4218F}" type="slidenum">
              <a:rPr lang="zh-CN" altLang="en-US" smtClean="0"/>
              <a:t>‹#›</a:t>
            </a:fld>
            <a:endParaRPr lang="zh-CN" altLang="en-US"/>
          </a:p>
        </p:txBody>
      </p:sp>
    </p:spTree>
    <p:extLst>
      <p:ext uri="{BB962C8B-B14F-4D97-AF65-F5344CB8AC3E}">
        <p14:creationId xmlns:p14="http://schemas.microsoft.com/office/powerpoint/2010/main" val="40117767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C9B0A9D-8BBC-4C31-85A2-3F45579067C5}"/>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23D0454C-13A5-465E-8179-41F1F055DB5E}"/>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6D172466-9C1C-4E84-83E2-5D971F063F74}"/>
              </a:ext>
            </a:extLst>
          </p:cNvPr>
          <p:cNvSpPr>
            <a:spLocks noGrp="1"/>
          </p:cNvSpPr>
          <p:nvPr>
            <p:ph type="dt" sz="half" idx="10"/>
          </p:nvPr>
        </p:nvSpPr>
        <p:spPr/>
        <p:txBody>
          <a:bodyPr/>
          <a:lstStyle/>
          <a:p>
            <a:fld id="{511F4973-8C70-4BA6-AD8F-30EE41877BC7}" type="datetimeFigureOut">
              <a:rPr lang="zh-CN" altLang="en-US" smtClean="0"/>
              <a:t>2018/5/30</a:t>
            </a:fld>
            <a:endParaRPr lang="zh-CN" altLang="en-US"/>
          </a:p>
        </p:txBody>
      </p:sp>
      <p:sp>
        <p:nvSpPr>
          <p:cNvPr id="5" name="页脚占位符 4">
            <a:extLst>
              <a:ext uri="{FF2B5EF4-FFF2-40B4-BE49-F238E27FC236}">
                <a16:creationId xmlns:a16="http://schemas.microsoft.com/office/drawing/2014/main" id="{80653007-526B-4B03-89B8-728FE3BE493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FA967D7-5727-4D39-A45E-36B3F4ED7FD7}"/>
              </a:ext>
            </a:extLst>
          </p:cNvPr>
          <p:cNvSpPr>
            <a:spLocks noGrp="1"/>
          </p:cNvSpPr>
          <p:nvPr>
            <p:ph type="sldNum" sz="quarter" idx="12"/>
          </p:nvPr>
        </p:nvSpPr>
        <p:spPr/>
        <p:txBody>
          <a:bodyPr/>
          <a:lstStyle/>
          <a:p>
            <a:fld id="{B93FA49C-C46B-4304-9694-D0B213C4218F}" type="slidenum">
              <a:rPr lang="zh-CN" altLang="en-US" smtClean="0"/>
              <a:t>‹#›</a:t>
            </a:fld>
            <a:endParaRPr lang="zh-CN" altLang="en-US"/>
          </a:p>
        </p:txBody>
      </p:sp>
    </p:spTree>
    <p:extLst>
      <p:ext uri="{BB962C8B-B14F-4D97-AF65-F5344CB8AC3E}">
        <p14:creationId xmlns:p14="http://schemas.microsoft.com/office/powerpoint/2010/main" val="19155991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DADD07BE-F782-4AA3-A053-8A63D61A9040}"/>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324EB879-E867-4C2B-B5E0-198AEFB4BF7E}"/>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B991FA60-1BB5-46B2-B866-D2FABD573005}"/>
              </a:ext>
            </a:extLst>
          </p:cNvPr>
          <p:cNvSpPr>
            <a:spLocks noGrp="1"/>
          </p:cNvSpPr>
          <p:nvPr>
            <p:ph type="dt" sz="half" idx="10"/>
          </p:nvPr>
        </p:nvSpPr>
        <p:spPr/>
        <p:txBody>
          <a:bodyPr/>
          <a:lstStyle/>
          <a:p>
            <a:fld id="{511F4973-8C70-4BA6-AD8F-30EE41877BC7}" type="datetimeFigureOut">
              <a:rPr lang="zh-CN" altLang="en-US" smtClean="0"/>
              <a:t>2018/5/30</a:t>
            </a:fld>
            <a:endParaRPr lang="zh-CN" altLang="en-US"/>
          </a:p>
        </p:txBody>
      </p:sp>
      <p:sp>
        <p:nvSpPr>
          <p:cNvPr id="5" name="页脚占位符 4">
            <a:extLst>
              <a:ext uri="{FF2B5EF4-FFF2-40B4-BE49-F238E27FC236}">
                <a16:creationId xmlns:a16="http://schemas.microsoft.com/office/drawing/2014/main" id="{360B5893-F591-420B-A9C5-D560AE7AC90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CD34DBB-E711-45C7-8D58-A37060C6230A}"/>
              </a:ext>
            </a:extLst>
          </p:cNvPr>
          <p:cNvSpPr>
            <a:spLocks noGrp="1"/>
          </p:cNvSpPr>
          <p:nvPr>
            <p:ph type="sldNum" sz="quarter" idx="12"/>
          </p:nvPr>
        </p:nvSpPr>
        <p:spPr/>
        <p:txBody>
          <a:bodyPr/>
          <a:lstStyle/>
          <a:p>
            <a:fld id="{B93FA49C-C46B-4304-9694-D0B213C4218F}" type="slidenum">
              <a:rPr lang="zh-CN" altLang="en-US" smtClean="0"/>
              <a:t>‹#›</a:t>
            </a:fld>
            <a:endParaRPr lang="zh-CN" altLang="en-US"/>
          </a:p>
        </p:txBody>
      </p:sp>
    </p:spTree>
    <p:extLst>
      <p:ext uri="{BB962C8B-B14F-4D97-AF65-F5344CB8AC3E}">
        <p14:creationId xmlns:p14="http://schemas.microsoft.com/office/powerpoint/2010/main" val="42136473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D03A186-D523-4078-BD5E-21565394DE8F}"/>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4A7EA8AF-14C5-4816-A69D-7C106BCD0FF3}"/>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528DEE7B-E6F4-45C0-84E8-CB0A11B671E3}"/>
              </a:ext>
            </a:extLst>
          </p:cNvPr>
          <p:cNvSpPr>
            <a:spLocks noGrp="1"/>
          </p:cNvSpPr>
          <p:nvPr>
            <p:ph type="dt" sz="half" idx="10"/>
          </p:nvPr>
        </p:nvSpPr>
        <p:spPr/>
        <p:txBody>
          <a:bodyPr/>
          <a:lstStyle/>
          <a:p>
            <a:fld id="{511F4973-8C70-4BA6-AD8F-30EE41877BC7}" type="datetimeFigureOut">
              <a:rPr lang="zh-CN" altLang="en-US" smtClean="0"/>
              <a:t>2018/5/30</a:t>
            </a:fld>
            <a:endParaRPr lang="zh-CN" altLang="en-US"/>
          </a:p>
        </p:txBody>
      </p:sp>
      <p:sp>
        <p:nvSpPr>
          <p:cNvPr id="5" name="页脚占位符 4">
            <a:extLst>
              <a:ext uri="{FF2B5EF4-FFF2-40B4-BE49-F238E27FC236}">
                <a16:creationId xmlns:a16="http://schemas.microsoft.com/office/drawing/2014/main" id="{38835878-C6CD-4956-97D5-5E7791567C4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9DD5EC8-30AE-467F-A32D-A6658FD71ECB}"/>
              </a:ext>
            </a:extLst>
          </p:cNvPr>
          <p:cNvSpPr>
            <a:spLocks noGrp="1"/>
          </p:cNvSpPr>
          <p:nvPr>
            <p:ph type="sldNum" sz="quarter" idx="12"/>
          </p:nvPr>
        </p:nvSpPr>
        <p:spPr/>
        <p:txBody>
          <a:bodyPr/>
          <a:lstStyle/>
          <a:p>
            <a:fld id="{B93FA49C-C46B-4304-9694-D0B213C4218F}" type="slidenum">
              <a:rPr lang="zh-CN" altLang="en-US" smtClean="0"/>
              <a:t>‹#›</a:t>
            </a:fld>
            <a:endParaRPr lang="zh-CN" altLang="en-US"/>
          </a:p>
        </p:txBody>
      </p:sp>
    </p:spTree>
    <p:extLst>
      <p:ext uri="{BB962C8B-B14F-4D97-AF65-F5344CB8AC3E}">
        <p14:creationId xmlns:p14="http://schemas.microsoft.com/office/powerpoint/2010/main" val="11649834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33E2746-BD14-4D20-8F8F-4DA1343C3547}"/>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239D9355-90AF-4BC3-8C1A-95E9D94A057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32F87737-BD18-4369-AABD-B1CB26AB5A63}"/>
              </a:ext>
            </a:extLst>
          </p:cNvPr>
          <p:cNvSpPr>
            <a:spLocks noGrp="1"/>
          </p:cNvSpPr>
          <p:nvPr>
            <p:ph type="dt" sz="half" idx="10"/>
          </p:nvPr>
        </p:nvSpPr>
        <p:spPr/>
        <p:txBody>
          <a:bodyPr/>
          <a:lstStyle/>
          <a:p>
            <a:fld id="{511F4973-8C70-4BA6-AD8F-30EE41877BC7}" type="datetimeFigureOut">
              <a:rPr lang="zh-CN" altLang="en-US" smtClean="0"/>
              <a:t>2018/5/30</a:t>
            </a:fld>
            <a:endParaRPr lang="zh-CN" altLang="en-US"/>
          </a:p>
        </p:txBody>
      </p:sp>
      <p:sp>
        <p:nvSpPr>
          <p:cNvPr id="5" name="页脚占位符 4">
            <a:extLst>
              <a:ext uri="{FF2B5EF4-FFF2-40B4-BE49-F238E27FC236}">
                <a16:creationId xmlns:a16="http://schemas.microsoft.com/office/drawing/2014/main" id="{0E6C4860-6AF5-4C8F-9C56-D0C646FB1C3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D327909-4A50-4477-B422-66E076A7C803}"/>
              </a:ext>
            </a:extLst>
          </p:cNvPr>
          <p:cNvSpPr>
            <a:spLocks noGrp="1"/>
          </p:cNvSpPr>
          <p:nvPr>
            <p:ph type="sldNum" sz="quarter" idx="12"/>
          </p:nvPr>
        </p:nvSpPr>
        <p:spPr/>
        <p:txBody>
          <a:bodyPr/>
          <a:lstStyle/>
          <a:p>
            <a:fld id="{B93FA49C-C46B-4304-9694-D0B213C4218F}" type="slidenum">
              <a:rPr lang="zh-CN" altLang="en-US" smtClean="0"/>
              <a:t>‹#›</a:t>
            </a:fld>
            <a:endParaRPr lang="zh-CN" altLang="en-US"/>
          </a:p>
        </p:txBody>
      </p:sp>
    </p:spTree>
    <p:extLst>
      <p:ext uri="{BB962C8B-B14F-4D97-AF65-F5344CB8AC3E}">
        <p14:creationId xmlns:p14="http://schemas.microsoft.com/office/powerpoint/2010/main" val="27974663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DB26130-7F0B-4DC2-9EC3-1BE2FAED833C}"/>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5740351B-3018-4386-96BB-8DD88B05FFDE}"/>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D3246C20-1565-488E-AC10-A36D51CC3059}"/>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8EABF154-71F9-458E-A0CF-9BC9A93A0437}"/>
              </a:ext>
            </a:extLst>
          </p:cNvPr>
          <p:cNvSpPr>
            <a:spLocks noGrp="1"/>
          </p:cNvSpPr>
          <p:nvPr>
            <p:ph type="dt" sz="half" idx="10"/>
          </p:nvPr>
        </p:nvSpPr>
        <p:spPr/>
        <p:txBody>
          <a:bodyPr/>
          <a:lstStyle/>
          <a:p>
            <a:fld id="{511F4973-8C70-4BA6-AD8F-30EE41877BC7}" type="datetimeFigureOut">
              <a:rPr lang="zh-CN" altLang="en-US" smtClean="0"/>
              <a:t>2018/5/30</a:t>
            </a:fld>
            <a:endParaRPr lang="zh-CN" altLang="en-US"/>
          </a:p>
        </p:txBody>
      </p:sp>
      <p:sp>
        <p:nvSpPr>
          <p:cNvPr id="6" name="页脚占位符 5">
            <a:extLst>
              <a:ext uri="{FF2B5EF4-FFF2-40B4-BE49-F238E27FC236}">
                <a16:creationId xmlns:a16="http://schemas.microsoft.com/office/drawing/2014/main" id="{3FA4C4E5-B30D-4BA3-9379-69F12B1E593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C2BD5940-F793-4B1F-88D9-8DBB6EB55337}"/>
              </a:ext>
            </a:extLst>
          </p:cNvPr>
          <p:cNvSpPr>
            <a:spLocks noGrp="1"/>
          </p:cNvSpPr>
          <p:nvPr>
            <p:ph type="sldNum" sz="quarter" idx="12"/>
          </p:nvPr>
        </p:nvSpPr>
        <p:spPr/>
        <p:txBody>
          <a:bodyPr/>
          <a:lstStyle/>
          <a:p>
            <a:fld id="{B93FA49C-C46B-4304-9694-D0B213C4218F}" type="slidenum">
              <a:rPr lang="zh-CN" altLang="en-US" smtClean="0"/>
              <a:t>‹#›</a:t>
            </a:fld>
            <a:endParaRPr lang="zh-CN" altLang="en-US"/>
          </a:p>
        </p:txBody>
      </p:sp>
    </p:spTree>
    <p:extLst>
      <p:ext uri="{BB962C8B-B14F-4D97-AF65-F5344CB8AC3E}">
        <p14:creationId xmlns:p14="http://schemas.microsoft.com/office/powerpoint/2010/main" val="34438666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1EACB8D-B843-42D1-9BBD-3AF3ADD131C3}"/>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D05784E9-F790-47F4-9376-38379EA98E6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540A4F33-A5A8-412B-866B-454E76917B3C}"/>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E5EDE810-1123-4907-9EF4-C9008D892C0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1E7A2E56-9991-45BE-897E-6C3294613E06}"/>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0E38FFB1-62B3-4D6A-B25B-9695C567B90D}"/>
              </a:ext>
            </a:extLst>
          </p:cNvPr>
          <p:cNvSpPr>
            <a:spLocks noGrp="1"/>
          </p:cNvSpPr>
          <p:nvPr>
            <p:ph type="dt" sz="half" idx="10"/>
          </p:nvPr>
        </p:nvSpPr>
        <p:spPr/>
        <p:txBody>
          <a:bodyPr/>
          <a:lstStyle/>
          <a:p>
            <a:fld id="{511F4973-8C70-4BA6-AD8F-30EE41877BC7}" type="datetimeFigureOut">
              <a:rPr lang="zh-CN" altLang="en-US" smtClean="0"/>
              <a:t>2018/5/30</a:t>
            </a:fld>
            <a:endParaRPr lang="zh-CN" altLang="en-US"/>
          </a:p>
        </p:txBody>
      </p:sp>
      <p:sp>
        <p:nvSpPr>
          <p:cNvPr id="8" name="页脚占位符 7">
            <a:extLst>
              <a:ext uri="{FF2B5EF4-FFF2-40B4-BE49-F238E27FC236}">
                <a16:creationId xmlns:a16="http://schemas.microsoft.com/office/drawing/2014/main" id="{9F55E7BE-14E4-4FD9-B970-C062E5A7A085}"/>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63C36407-1B12-4CB0-A177-07317A2EB1FA}"/>
              </a:ext>
            </a:extLst>
          </p:cNvPr>
          <p:cNvSpPr>
            <a:spLocks noGrp="1"/>
          </p:cNvSpPr>
          <p:nvPr>
            <p:ph type="sldNum" sz="quarter" idx="12"/>
          </p:nvPr>
        </p:nvSpPr>
        <p:spPr/>
        <p:txBody>
          <a:bodyPr/>
          <a:lstStyle/>
          <a:p>
            <a:fld id="{B93FA49C-C46B-4304-9694-D0B213C4218F}" type="slidenum">
              <a:rPr lang="zh-CN" altLang="en-US" smtClean="0"/>
              <a:t>‹#›</a:t>
            </a:fld>
            <a:endParaRPr lang="zh-CN" altLang="en-US"/>
          </a:p>
        </p:txBody>
      </p:sp>
    </p:spTree>
    <p:extLst>
      <p:ext uri="{BB962C8B-B14F-4D97-AF65-F5344CB8AC3E}">
        <p14:creationId xmlns:p14="http://schemas.microsoft.com/office/powerpoint/2010/main" val="32299485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FE6733-1419-4EA8-9A57-1E277D483C02}"/>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B3D97AC3-7032-4894-8F36-9231230AC8D9}"/>
              </a:ext>
            </a:extLst>
          </p:cNvPr>
          <p:cNvSpPr>
            <a:spLocks noGrp="1"/>
          </p:cNvSpPr>
          <p:nvPr>
            <p:ph type="dt" sz="half" idx="10"/>
          </p:nvPr>
        </p:nvSpPr>
        <p:spPr/>
        <p:txBody>
          <a:bodyPr/>
          <a:lstStyle/>
          <a:p>
            <a:fld id="{511F4973-8C70-4BA6-AD8F-30EE41877BC7}" type="datetimeFigureOut">
              <a:rPr lang="zh-CN" altLang="en-US" smtClean="0"/>
              <a:t>2018/5/30</a:t>
            </a:fld>
            <a:endParaRPr lang="zh-CN" altLang="en-US"/>
          </a:p>
        </p:txBody>
      </p:sp>
      <p:sp>
        <p:nvSpPr>
          <p:cNvPr id="4" name="页脚占位符 3">
            <a:extLst>
              <a:ext uri="{FF2B5EF4-FFF2-40B4-BE49-F238E27FC236}">
                <a16:creationId xmlns:a16="http://schemas.microsoft.com/office/drawing/2014/main" id="{72E1ECA4-2DD5-4455-8118-47E7509C329E}"/>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243F4C88-E211-4A2A-9199-7EDEB4CE746D}"/>
              </a:ext>
            </a:extLst>
          </p:cNvPr>
          <p:cNvSpPr>
            <a:spLocks noGrp="1"/>
          </p:cNvSpPr>
          <p:nvPr>
            <p:ph type="sldNum" sz="quarter" idx="12"/>
          </p:nvPr>
        </p:nvSpPr>
        <p:spPr/>
        <p:txBody>
          <a:bodyPr/>
          <a:lstStyle/>
          <a:p>
            <a:fld id="{B93FA49C-C46B-4304-9694-D0B213C4218F}" type="slidenum">
              <a:rPr lang="zh-CN" altLang="en-US" smtClean="0"/>
              <a:t>‹#›</a:t>
            </a:fld>
            <a:endParaRPr lang="zh-CN" altLang="en-US"/>
          </a:p>
        </p:txBody>
      </p:sp>
    </p:spTree>
    <p:extLst>
      <p:ext uri="{BB962C8B-B14F-4D97-AF65-F5344CB8AC3E}">
        <p14:creationId xmlns:p14="http://schemas.microsoft.com/office/powerpoint/2010/main" val="14512726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4CFA23E-CE01-4BC9-B3D7-63B9603C57DE}"/>
              </a:ext>
            </a:extLst>
          </p:cNvPr>
          <p:cNvSpPr>
            <a:spLocks noGrp="1"/>
          </p:cNvSpPr>
          <p:nvPr>
            <p:ph type="dt" sz="half" idx="10"/>
          </p:nvPr>
        </p:nvSpPr>
        <p:spPr/>
        <p:txBody>
          <a:bodyPr/>
          <a:lstStyle/>
          <a:p>
            <a:fld id="{511F4973-8C70-4BA6-AD8F-30EE41877BC7}" type="datetimeFigureOut">
              <a:rPr lang="zh-CN" altLang="en-US" smtClean="0"/>
              <a:t>2018/5/30</a:t>
            </a:fld>
            <a:endParaRPr lang="zh-CN" altLang="en-US"/>
          </a:p>
        </p:txBody>
      </p:sp>
      <p:sp>
        <p:nvSpPr>
          <p:cNvPr id="3" name="页脚占位符 2">
            <a:extLst>
              <a:ext uri="{FF2B5EF4-FFF2-40B4-BE49-F238E27FC236}">
                <a16:creationId xmlns:a16="http://schemas.microsoft.com/office/drawing/2014/main" id="{17F34586-38A9-4BD3-B9DD-8CBC81DDF089}"/>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B794D09-39D2-4304-B835-2F3273B5D7C0}"/>
              </a:ext>
            </a:extLst>
          </p:cNvPr>
          <p:cNvSpPr>
            <a:spLocks noGrp="1"/>
          </p:cNvSpPr>
          <p:nvPr>
            <p:ph type="sldNum" sz="quarter" idx="12"/>
          </p:nvPr>
        </p:nvSpPr>
        <p:spPr/>
        <p:txBody>
          <a:bodyPr/>
          <a:lstStyle/>
          <a:p>
            <a:fld id="{B93FA49C-C46B-4304-9694-D0B213C4218F}" type="slidenum">
              <a:rPr lang="zh-CN" altLang="en-US" smtClean="0"/>
              <a:t>‹#›</a:t>
            </a:fld>
            <a:endParaRPr lang="zh-CN" altLang="en-US"/>
          </a:p>
        </p:txBody>
      </p:sp>
    </p:spTree>
    <p:extLst>
      <p:ext uri="{BB962C8B-B14F-4D97-AF65-F5344CB8AC3E}">
        <p14:creationId xmlns:p14="http://schemas.microsoft.com/office/powerpoint/2010/main" val="13692803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21A6510-21DB-4634-B668-29687A1E9BBE}"/>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C6A60D7D-8659-4198-9BD8-4C4C0FFA083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B842BFAD-F087-4969-BE7C-89CA975ED28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C7CD0BA0-CE30-4053-B6EF-87A9EDAD3336}"/>
              </a:ext>
            </a:extLst>
          </p:cNvPr>
          <p:cNvSpPr>
            <a:spLocks noGrp="1"/>
          </p:cNvSpPr>
          <p:nvPr>
            <p:ph type="dt" sz="half" idx="10"/>
          </p:nvPr>
        </p:nvSpPr>
        <p:spPr/>
        <p:txBody>
          <a:bodyPr/>
          <a:lstStyle/>
          <a:p>
            <a:fld id="{511F4973-8C70-4BA6-AD8F-30EE41877BC7}" type="datetimeFigureOut">
              <a:rPr lang="zh-CN" altLang="en-US" smtClean="0"/>
              <a:t>2018/5/30</a:t>
            </a:fld>
            <a:endParaRPr lang="zh-CN" altLang="en-US"/>
          </a:p>
        </p:txBody>
      </p:sp>
      <p:sp>
        <p:nvSpPr>
          <p:cNvPr id="6" name="页脚占位符 5">
            <a:extLst>
              <a:ext uri="{FF2B5EF4-FFF2-40B4-BE49-F238E27FC236}">
                <a16:creationId xmlns:a16="http://schemas.microsoft.com/office/drawing/2014/main" id="{324C2194-55BA-4570-8C54-C4F049042D3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1242802D-449F-4E4E-8CBA-11CCC709E113}"/>
              </a:ext>
            </a:extLst>
          </p:cNvPr>
          <p:cNvSpPr>
            <a:spLocks noGrp="1"/>
          </p:cNvSpPr>
          <p:nvPr>
            <p:ph type="sldNum" sz="quarter" idx="12"/>
          </p:nvPr>
        </p:nvSpPr>
        <p:spPr/>
        <p:txBody>
          <a:bodyPr/>
          <a:lstStyle/>
          <a:p>
            <a:fld id="{B93FA49C-C46B-4304-9694-D0B213C4218F}" type="slidenum">
              <a:rPr lang="zh-CN" altLang="en-US" smtClean="0"/>
              <a:t>‹#›</a:t>
            </a:fld>
            <a:endParaRPr lang="zh-CN" altLang="en-US"/>
          </a:p>
        </p:txBody>
      </p:sp>
    </p:spTree>
    <p:extLst>
      <p:ext uri="{BB962C8B-B14F-4D97-AF65-F5344CB8AC3E}">
        <p14:creationId xmlns:p14="http://schemas.microsoft.com/office/powerpoint/2010/main" val="18447197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9F34E74-A8A6-4735-AFFA-0EBDEA85D5CE}"/>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B681D5DB-4419-4070-8D32-E0207895BBC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AD2EFDE5-D59F-40A5-B127-700ECC1DCF0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15476DFA-C832-4C20-81FA-7D930C5A71EE}"/>
              </a:ext>
            </a:extLst>
          </p:cNvPr>
          <p:cNvSpPr>
            <a:spLocks noGrp="1"/>
          </p:cNvSpPr>
          <p:nvPr>
            <p:ph type="dt" sz="half" idx="10"/>
          </p:nvPr>
        </p:nvSpPr>
        <p:spPr/>
        <p:txBody>
          <a:bodyPr/>
          <a:lstStyle/>
          <a:p>
            <a:fld id="{511F4973-8C70-4BA6-AD8F-30EE41877BC7}" type="datetimeFigureOut">
              <a:rPr lang="zh-CN" altLang="en-US" smtClean="0"/>
              <a:t>2018/5/30</a:t>
            </a:fld>
            <a:endParaRPr lang="zh-CN" altLang="en-US"/>
          </a:p>
        </p:txBody>
      </p:sp>
      <p:sp>
        <p:nvSpPr>
          <p:cNvPr id="6" name="页脚占位符 5">
            <a:extLst>
              <a:ext uri="{FF2B5EF4-FFF2-40B4-BE49-F238E27FC236}">
                <a16:creationId xmlns:a16="http://schemas.microsoft.com/office/drawing/2014/main" id="{35F02B26-D9EB-450A-BE62-7E73449C5CF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2ADBEB4E-AF8A-415E-BF40-D520AB904A94}"/>
              </a:ext>
            </a:extLst>
          </p:cNvPr>
          <p:cNvSpPr>
            <a:spLocks noGrp="1"/>
          </p:cNvSpPr>
          <p:nvPr>
            <p:ph type="sldNum" sz="quarter" idx="12"/>
          </p:nvPr>
        </p:nvSpPr>
        <p:spPr/>
        <p:txBody>
          <a:bodyPr/>
          <a:lstStyle/>
          <a:p>
            <a:fld id="{B93FA49C-C46B-4304-9694-D0B213C4218F}" type="slidenum">
              <a:rPr lang="zh-CN" altLang="en-US" smtClean="0"/>
              <a:t>‹#›</a:t>
            </a:fld>
            <a:endParaRPr lang="zh-CN" altLang="en-US"/>
          </a:p>
        </p:txBody>
      </p:sp>
    </p:spTree>
    <p:extLst>
      <p:ext uri="{BB962C8B-B14F-4D97-AF65-F5344CB8AC3E}">
        <p14:creationId xmlns:p14="http://schemas.microsoft.com/office/powerpoint/2010/main" val="19726100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2452F253-5C7F-40EE-A829-A6DD89584ED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BB065E44-33FF-49DE-AB93-938B548F33B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99959EB4-9EAB-436B-9E8C-5B797A0637B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11F4973-8C70-4BA6-AD8F-30EE41877BC7}" type="datetimeFigureOut">
              <a:rPr lang="zh-CN" altLang="en-US" smtClean="0"/>
              <a:t>2018/5/30</a:t>
            </a:fld>
            <a:endParaRPr lang="zh-CN" altLang="en-US"/>
          </a:p>
        </p:txBody>
      </p:sp>
      <p:sp>
        <p:nvSpPr>
          <p:cNvPr id="5" name="页脚占位符 4">
            <a:extLst>
              <a:ext uri="{FF2B5EF4-FFF2-40B4-BE49-F238E27FC236}">
                <a16:creationId xmlns:a16="http://schemas.microsoft.com/office/drawing/2014/main" id="{47C93DF6-79E8-4491-9CDF-848AA8D001C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42B15F1F-2AEB-4139-87C4-2D2C322D7C1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93FA49C-C46B-4304-9694-D0B213C4218F}" type="slidenum">
              <a:rPr lang="zh-CN" altLang="en-US" smtClean="0"/>
              <a:t>‹#›</a:t>
            </a:fld>
            <a:endParaRPr lang="zh-CN" altLang="en-US"/>
          </a:p>
        </p:txBody>
      </p:sp>
      <p:sp>
        <p:nvSpPr>
          <p:cNvPr id="7" name="矩形 6">
            <a:extLst>
              <a:ext uri="{FF2B5EF4-FFF2-40B4-BE49-F238E27FC236}">
                <a16:creationId xmlns:a16="http://schemas.microsoft.com/office/drawing/2014/main" id="{E5D46CDB-6939-4B5F-A957-CD13E2EF4100}"/>
              </a:ext>
            </a:extLst>
          </p:cNvPr>
          <p:cNvSpPr/>
          <p:nvPr userDrawn="1"/>
        </p:nvSpPr>
        <p:spPr>
          <a:xfrm>
            <a:off x="520505" y="353993"/>
            <a:ext cx="11141613" cy="6178154"/>
          </a:xfrm>
          <a:prstGeom prst="rect">
            <a:avLst/>
          </a:prstGeom>
          <a:solidFill>
            <a:schemeClr val="bg1"/>
          </a:solidFill>
          <a:ln>
            <a:solidFill>
              <a:schemeClr val="bg1">
                <a:lumMod val="6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278464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3" Type="http://schemas.microsoft.com/office/2007/relationships/media" Target="../media/media1.mp3"/><Relationship Id="rId7" Type="http://schemas.openxmlformats.org/officeDocument/2006/relationships/image" Target="../media/image2.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1.emf"/><Relationship Id="rId5" Type="http://schemas.openxmlformats.org/officeDocument/2006/relationships/slideLayout" Target="../slideLayouts/slideLayout1.xml"/><Relationship Id="rId4" Type="http://schemas.openxmlformats.org/officeDocument/2006/relationships/audio" Target="../media/media1.mp3"/></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image" Target="../media/image1.emf"/><Relationship Id="rId5" Type="http://schemas.openxmlformats.org/officeDocument/2006/relationships/slideLayout" Target="../slideLayouts/slideLayout2.xml"/><Relationship Id="rId4" Type="http://schemas.openxmlformats.org/officeDocument/2006/relationships/tags" Target="../tags/tag16.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8.xml"/><Relationship Id="rId1" Type="http://schemas.openxmlformats.org/officeDocument/2006/relationships/tags" Target="../tags/tag17.xml"/><Relationship Id="rId5" Type="http://schemas.openxmlformats.org/officeDocument/2006/relationships/image" Target="../media/image2.png"/><Relationship Id="rId4" Type="http://schemas.openxmlformats.org/officeDocument/2006/relationships/image" Target="../media/image1.emf"/></Relationships>
</file>

<file path=ppt/slides/_rels/slide1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0.xml"/><Relationship Id="rId1" Type="http://schemas.openxmlformats.org/officeDocument/2006/relationships/tags" Target="../tags/tag19.xml"/><Relationship Id="rId5" Type="http://schemas.openxmlformats.org/officeDocument/2006/relationships/image" Target="../media/image2.png"/><Relationship Id="rId4" Type="http://schemas.openxmlformats.org/officeDocument/2006/relationships/image" Target="../media/image1.emf"/></Relationships>
</file>

<file path=ppt/slides/_rels/slide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5.xml"/><Relationship Id="rId1" Type="http://schemas.openxmlformats.org/officeDocument/2006/relationships/tags" Target="../tags/tag4.xml"/><Relationship Id="rId5" Type="http://schemas.openxmlformats.org/officeDocument/2006/relationships/image" Target="../media/image2.png"/><Relationship Id="rId4" Type="http://schemas.openxmlformats.org/officeDocument/2006/relationships/image" Target="../media/image1.emf"/></Relationships>
</file>

<file path=ppt/slides/_rels/slide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tags" Target="../tags/tag6.xml"/><Relationship Id="rId5" Type="http://schemas.openxmlformats.org/officeDocument/2006/relationships/image" Target="../media/image6.jpg"/><Relationship Id="rId4"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0.xml"/><Relationship Id="rId1" Type="http://schemas.openxmlformats.org/officeDocument/2006/relationships/tags" Target="../tags/tag9.xml"/><Relationship Id="rId5" Type="http://schemas.openxmlformats.org/officeDocument/2006/relationships/image" Target="../media/image2.png"/><Relationship Id="rId4" Type="http://schemas.openxmlformats.org/officeDocument/2006/relationships/image" Target="../media/image1.emf"/></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2.xml"/><Relationship Id="rId1" Type="http://schemas.openxmlformats.org/officeDocument/2006/relationships/tags" Target="../tags/tag11.xml"/><Relationship Id="rId5" Type="http://schemas.openxmlformats.org/officeDocument/2006/relationships/image" Target="../media/image2.png"/><Relationship Id="rId4" Type="http://schemas.openxmlformats.org/officeDocument/2006/relationships/image" Target="../media/image1.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0D8C6D97-8807-46CD-A06A-82307708F910}"/>
              </a:ext>
            </a:extLst>
          </p:cNvPr>
          <p:cNvSpPr/>
          <p:nvPr/>
        </p:nvSpPr>
        <p:spPr>
          <a:xfrm>
            <a:off x="3038473" y="2798752"/>
            <a:ext cx="6110514" cy="1120878"/>
          </a:xfrm>
          <a:prstGeom prst="rect">
            <a:avLst/>
          </a:prstGeom>
          <a:solidFill>
            <a:schemeClr val="bg1"/>
          </a:solidFill>
          <a:ln>
            <a:solidFill>
              <a:schemeClr val="bg1">
                <a:lumMod val="6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id="{745658E5-C971-48D8-940D-334A4FC92782}"/>
              </a:ext>
            </a:extLst>
          </p:cNvPr>
          <p:cNvPicPr>
            <a:picLocks noChangeAspect="1"/>
          </p:cNvPicPr>
          <p:nvPr/>
        </p:nvPicPr>
        <p:blipFill>
          <a:blip r:embed="rId6"/>
          <a:stretch>
            <a:fillRect/>
          </a:stretch>
        </p:blipFill>
        <p:spPr>
          <a:xfrm rot="16200000">
            <a:off x="1900431" y="3330641"/>
            <a:ext cx="1626929" cy="5427788"/>
          </a:xfrm>
          <a:prstGeom prst="rect">
            <a:avLst/>
          </a:prstGeom>
        </p:spPr>
      </p:pic>
      <p:pic>
        <p:nvPicPr>
          <p:cNvPr id="7" name="图片 6">
            <a:extLst>
              <a:ext uri="{FF2B5EF4-FFF2-40B4-BE49-F238E27FC236}">
                <a16:creationId xmlns:a16="http://schemas.microsoft.com/office/drawing/2014/main" id="{BB01B5FD-85AF-4C44-8A24-F6FBA6A5E2DE}"/>
              </a:ext>
            </a:extLst>
          </p:cNvPr>
          <p:cNvPicPr>
            <a:picLocks noChangeAspect="1"/>
          </p:cNvPicPr>
          <p:nvPr/>
        </p:nvPicPr>
        <p:blipFill>
          <a:blip r:embed="rId6"/>
          <a:stretch>
            <a:fillRect/>
          </a:stretch>
        </p:blipFill>
        <p:spPr>
          <a:xfrm rot="16200000" flipH="1" flipV="1">
            <a:off x="8664642" y="-1900429"/>
            <a:ext cx="1626929" cy="5427787"/>
          </a:xfrm>
          <a:prstGeom prst="rect">
            <a:avLst/>
          </a:prstGeom>
        </p:spPr>
      </p:pic>
      <p:sp>
        <p:nvSpPr>
          <p:cNvPr id="8" name="PA_库_文本框 5">
            <a:extLst>
              <a:ext uri="{FF2B5EF4-FFF2-40B4-BE49-F238E27FC236}">
                <a16:creationId xmlns:a16="http://schemas.microsoft.com/office/drawing/2014/main" id="{629B1480-F498-4097-8D72-824A020EAA91}"/>
              </a:ext>
            </a:extLst>
          </p:cNvPr>
          <p:cNvSpPr txBox="1"/>
          <p:nvPr>
            <p:custDataLst>
              <p:tags r:id="rId1"/>
            </p:custDataLst>
          </p:nvPr>
        </p:nvSpPr>
        <p:spPr>
          <a:xfrm>
            <a:off x="3203942" y="2952958"/>
            <a:ext cx="1723549" cy="1015663"/>
          </a:xfrm>
          <a:prstGeom prst="rect">
            <a:avLst/>
          </a:prstGeom>
          <a:noFill/>
        </p:spPr>
        <p:txBody>
          <a:bodyPr wrap="none" rtlCol="0">
            <a:spAutoFit/>
          </a:bodyPr>
          <a:lstStyle/>
          <a:p>
            <a:r>
              <a:rPr lang="zh-CN" altLang="en-US" sz="6000" dirty="0">
                <a:latin typeface="TypeLand 康熙字典體試用版" pitchFamily="50" charset="-120"/>
                <a:ea typeface="TypeLand 康熙字典體試用版" pitchFamily="50" charset="-120"/>
              </a:rPr>
              <a:t>猫咪</a:t>
            </a:r>
          </a:p>
        </p:txBody>
      </p:sp>
      <p:sp>
        <p:nvSpPr>
          <p:cNvPr id="9" name="PA_库_文本框 5">
            <a:extLst>
              <a:ext uri="{FF2B5EF4-FFF2-40B4-BE49-F238E27FC236}">
                <a16:creationId xmlns:a16="http://schemas.microsoft.com/office/drawing/2014/main" id="{075FD255-A94A-43F5-B869-9482E4738E66}"/>
              </a:ext>
            </a:extLst>
          </p:cNvPr>
          <p:cNvSpPr txBox="1"/>
          <p:nvPr>
            <p:custDataLst>
              <p:tags r:id="rId2"/>
            </p:custDataLst>
          </p:nvPr>
        </p:nvSpPr>
        <p:spPr>
          <a:xfrm>
            <a:off x="7305641" y="2952958"/>
            <a:ext cx="1723549" cy="1015663"/>
          </a:xfrm>
          <a:prstGeom prst="rect">
            <a:avLst/>
          </a:prstGeom>
          <a:noFill/>
        </p:spPr>
        <p:txBody>
          <a:bodyPr wrap="none" rtlCol="0">
            <a:spAutoFit/>
          </a:bodyPr>
          <a:lstStyle/>
          <a:p>
            <a:r>
              <a:rPr lang="zh-CN" altLang="en-US" sz="6000" dirty="0">
                <a:latin typeface="TypeLand 康熙字典體試用版" pitchFamily="50" charset="-120"/>
                <a:ea typeface="TypeLand 康熙字典體試用版" pitchFamily="50" charset="-120"/>
              </a:rPr>
              <a:t>大人</a:t>
            </a:r>
          </a:p>
        </p:txBody>
      </p:sp>
      <p:pic>
        <p:nvPicPr>
          <p:cNvPr id="10" name="图片 9">
            <a:extLst>
              <a:ext uri="{FF2B5EF4-FFF2-40B4-BE49-F238E27FC236}">
                <a16:creationId xmlns:a16="http://schemas.microsoft.com/office/drawing/2014/main" id="{7DE101F9-5143-4252-BCB3-F7A159A4859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660083" y="1444013"/>
            <a:ext cx="3157898" cy="2709477"/>
          </a:xfrm>
          <a:prstGeom prst="rect">
            <a:avLst/>
          </a:prstGeom>
        </p:spPr>
      </p:pic>
      <p:pic>
        <p:nvPicPr>
          <p:cNvPr id="2" name="王若琳 - 迷宫">
            <a:hlinkClick r:id="" action="ppaction://media"/>
            <a:extLst>
              <a:ext uri="{FF2B5EF4-FFF2-40B4-BE49-F238E27FC236}">
                <a16:creationId xmlns:a16="http://schemas.microsoft.com/office/drawing/2014/main" id="{052315CA-656F-4D8B-BD32-08218158B19D}"/>
              </a:ext>
            </a:extLst>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5791200" y="-477027"/>
            <a:ext cx="609600" cy="609600"/>
          </a:xfrm>
          <a:prstGeom prst="rect">
            <a:avLst/>
          </a:prstGeom>
        </p:spPr>
      </p:pic>
    </p:spTree>
    <p:extLst>
      <p:ext uri="{BB962C8B-B14F-4D97-AF65-F5344CB8AC3E}">
        <p14:creationId xmlns:p14="http://schemas.microsoft.com/office/powerpoint/2010/main" val="265390353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inVertical)">
                                      <p:cBhvr>
                                        <p:cTn id="13" dur="500"/>
                                        <p:tgtEl>
                                          <p:spTgt spid="3"/>
                                        </p:tgtEl>
                                      </p:cBhvr>
                                    </p:animEffect>
                                  </p:childTnLst>
                                </p:cTn>
                              </p:par>
                            </p:childTnLst>
                          </p:cTn>
                        </p:par>
                        <p:par>
                          <p:cTn id="14" fill="hold">
                            <p:stCondLst>
                              <p:cond delay="1500"/>
                            </p:stCondLst>
                            <p:childTnLst>
                              <p:par>
                                <p:cTn id="15" presetID="22" presetClass="entr" presetSubtype="4"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down)">
                                      <p:cBhvr>
                                        <p:cTn id="20" dur="500"/>
                                        <p:tgtEl>
                                          <p:spTgt spid="9"/>
                                        </p:tgtEl>
                                      </p:cBhvr>
                                    </p:animEffect>
                                  </p:childTnLst>
                                </p:cTn>
                              </p:par>
                            </p:childTnLst>
                          </p:cTn>
                        </p:par>
                        <p:par>
                          <p:cTn id="21" fill="hold">
                            <p:stCondLst>
                              <p:cond delay="2000"/>
                            </p:stCondLst>
                            <p:childTnLst>
                              <p:par>
                                <p:cTn id="22" presetID="1" presetClass="mediacall" presetSubtype="0" fill="hold" nodeType="afterEffect">
                                  <p:stCondLst>
                                    <p:cond delay="0"/>
                                  </p:stCondLst>
                                  <p:childTnLst>
                                    <p:cmd type="call" cmd="playFrom(0.0)">
                                      <p:cBhvr>
                                        <p:cTn id="23"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4" repeatCount="indefinite" fill="remove" display="0">
                  <p:stCondLst>
                    <p:cond delay="indefinite"/>
                  </p:stCondLst>
                  <p:endCondLst>
                    <p:cond evt="onStopAudio" delay="0">
                      <p:tgtEl>
                        <p:sldTgt/>
                      </p:tgtEl>
                    </p:cond>
                  </p:endCondLst>
                </p:cTn>
                <p:tgtEl>
                  <p:spTgt spid="2"/>
                </p:tgtEl>
              </p:cMediaNode>
            </p:audio>
          </p:childTnLst>
        </p:cTn>
      </p:par>
    </p:tnLst>
    <p:bldLst>
      <p:bldP spid="3" grpId="0" animBg="1"/>
      <p:bldP spid="8" grpId="0"/>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F78A628A-6BB5-4D68-BD83-AF9C0519ECE2}"/>
              </a:ext>
            </a:extLst>
          </p:cNvPr>
          <p:cNvGrpSpPr/>
          <p:nvPr/>
        </p:nvGrpSpPr>
        <p:grpSpPr>
          <a:xfrm>
            <a:off x="1236227" y="1193263"/>
            <a:ext cx="4078022" cy="4456597"/>
            <a:chOff x="1236227" y="1193263"/>
            <a:chExt cx="4078022" cy="4456597"/>
          </a:xfrm>
        </p:grpSpPr>
        <p:grpSp>
          <p:nvGrpSpPr>
            <p:cNvPr id="4" name="组合 3">
              <a:extLst>
                <a:ext uri="{FF2B5EF4-FFF2-40B4-BE49-F238E27FC236}">
                  <a16:creationId xmlns:a16="http://schemas.microsoft.com/office/drawing/2014/main" id="{3BBB6EC5-73A3-434A-97D1-3442A6ED2BF8}"/>
                </a:ext>
              </a:extLst>
            </p:cNvPr>
            <p:cNvGrpSpPr/>
            <p:nvPr/>
          </p:nvGrpSpPr>
          <p:grpSpPr>
            <a:xfrm>
              <a:off x="1236227" y="4207064"/>
              <a:ext cx="4078022" cy="1442796"/>
              <a:chOff x="5150003" y="2821880"/>
              <a:chExt cx="4252686" cy="1442796"/>
            </a:xfrm>
          </p:grpSpPr>
          <p:sp>
            <p:nvSpPr>
              <p:cNvPr id="5" name="文本框 4">
                <a:extLst>
                  <a:ext uri="{FF2B5EF4-FFF2-40B4-BE49-F238E27FC236}">
                    <a16:creationId xmlns:a16="http://schemas.microsoft.com/office/drawing/2014/main" id="{0E680447-6568-4342-BE4A-19144B87F61B}"/>
                  </a:ext>
                </a:extLst>
              </p:cNvPr>
              <p:cNvSpPr txBox="1"/>
              <p:nvPr/>
            </p:nvSpPr>
            <p:spPr>
              <a:xfrm>
                <a:off x="5899079" y="2821880"/>
                <a:ext cx="2754535" cy="584775"/>
              </a:xfrm>
              <a:prstGeom prst="rect">
                <a:avLst/>
              </a:prstGeom>
              <a:noFill/>
            </p:spPr>
            <p:txBody>
              <a:bodyPr wrap="square" rtlCol="0">
                <a:spAutoFit/>
              </a:bodyPr>
              <a:lstStyle/>
              <a:p>
                <a:pPr defTabSz="1219170">
                  <a:spcBef>
                    <a:spcPts val="1000"/>
                  </a:spcBef>
                  <a:defRPr/>
                </a:pPr>
                <a:r>
                  <a:rPr lang="zh-CN" altLang="en-US" sz="3200" b="1" dirty="0">
                    <a:latin typeface="隶书" panose="02010509060101010101" pitchFamily="49" charset="-122"/>
                    <a:ea typeface="隶书" panose="02010509060101010101" pitchFamily="49" charset="-122"/>
                    <a:cs typeface="宋体" charset="-122"/>
                  </a:rPr>
                  <a:t>点击添加标题</a:t>
                </a:r>
              </a:p>
            </p:txBody>
          </p:sp>
          <p:sp>
            <p:nvSpPr>
              <p:cNvPr id="6" name="文本框 5">
                <a:extLst>
                  <a:ext uri="{FF2B5EF4-FFF2-40B4-BE49-F238E27FC236}">
                    <a16:creationId xmlns:a16="http://schemas.microsoft.com/office/drawing/2014/main" id="{6FA7CF96-EA2F-4332-B5E9-58CE155B722F}"/>
                  </a:ext>
                </a:extLst>
              </p:cNvPr>
              <p:cNvSpPr txBox="1"/>
              <p:nvPr/>
            </p:nvSpPr>
            <p:spPr>
              <a:xfrm>
                <a:off x="5150003" y="3433679"/>
                <a:ext cx="4252686" cy="830997"/>
              </a:xfrm>
              <a:prstGeom prst="rect">
                <a:avLst/>
              </a:prstGeom>
              <a:noFill/>
            </p:spPr>
            <p:txBody>
              <a:bodyPr wrap="square" rtlCol="0">
                <a:spAutoFit/>
              </a:bodyPr>
              <a:lstStyle/>
              <a:p>
                <a:pPr defTabSz="1219170">
                  <a:lnSpc>
                    <a:spcPct val="200000"/>
                  </a:lnSpc>
                  <a:spcBef>
                    <a:spcPts val="1000"/>
                  </a:spcBef>
                  <a:defRPr/>
                </a:pPr>
                <a:r>
                  <a:rPr lang="zh-CN" altLang="en-US" sz="1200" dirty="0">
                    <a:solidFill>
                      <a:srgbClr val="080808"/>
                    </a:solidFill>
                    <a:latin typeface="隶书" panose="02010509060101010101" pitchFamily="49" charset="-122"/>
                    <a:ea typeface="隶书" panose="02010509060101010101" pitchFamily="49" charset="-122"/>
                    <a:cs typeface="宋体" charset="-122"/>
                  </a:rPr>
                  <a:t>单击此处添加段落文本单击此处添加段落文本单击此处添加段落文本单击此处添加段落文本单击此处添加段落文本 </a:t>
                </a:r>
              </a:p>
            </p:txBody>
          </p:sp>
        </p:grpSp>
        <p:sp>
          <p:nvSpPr>
            <p:cNvPr id="8" name="椭圆 7">
              <a:extLst>
                <a:ext uri="{FF2B5EF4-FFF2-40B4-BE49-F238E27FC236}">
                  <a16:creationId xmlns:a16="http://schemas.microsoft.com/office/drawing/2014/main" id="{A5802326-4294-4A46-94CA-555E95160AC6}"/>
                </a:ext>
              </a:extLst>
            </p:cNvPr>
            <p:cNvSpPr/>
            <p:nvPr/>
          </p:nvSpPr>
          <p:spPr>
            <a:xfrm>
              <a:off x="2389413" y="2091053"/>
              <a:ext cx="1771650" cy="1771650"/>
            </a:xfrm>
            <a:prstGeom prst="ellipse">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 name="图片 23">
              <a:extLst>
                <a:ext uri="{FF2B5EF4-FFF2-40B4-BE49-F238E27FC236}">
                  <a16:creationId xmlns:a16="http://schemas.microsoft.com/office/drawing/2014/main" id="{0572943A-B733-4DC8-8F31-A0B2BFF642C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48137" y="2219293"/>
              <a:ext cx="1821067" cy="1562476"/>
            </a:xfrm>
            <a:prstGeom prst="rect">
              <a:avLst/>
            </a:prstGeom>
          </p:spPr>
        </p:pic>
        <p:sp>
          <p:nvSpPr>
            <p:cNvPr id="16" name="TextBox 18">
              <a:extLst>
                <a:ext uri="{FF2B5EF4-FFF2-40B4-BE49-F238E27FC236}">
                  <a16:creationId xmlns:a16="http://schemas.microsoft.com/office/drawing/2014/main" id="{0C1F3FA2-CFAE-4BED-8273-D12C309C1B44}"/>
                </a:ext>
              </a:extLst>
            </p:cNvPr>
            <p:cNvSpPr txBox="1"/>
            <p:nvPr/>
          </p:nvSpPr>
          <p:spPr>
            <a:xfrm>
              <a:off x="2799869" y="1193263"/>
              <a:ext cx="1303617" cy="707886"/>
            </a:xfrm>
            <a:prstGeom prst="rect">
              <a:avLst/>
            </a:prstGeom>
            <a:noFill/>
          </p:spPr>
          <p:txBody>
            <a:bodyPr wrap="square" rtlCol="0">
              <a:spAutoFit/>
            </a:bodyPr>
            <a:lstStyle/>
            <a:p>
              <a:pPr algn="ctr" defTabSz="914377"/>
              <a:r>
                <a:rPr lang="en-US" sz="4000" b="1" dirty="0">
                  <a:latin typeface="微软雅黑" panose="020B0503020204020204" pitchFamily="34" charset="-122"/>
                </a:rPr>
                <a:t>30</a:t>
              </a:r>
              <a:r>
                <a:rPr lang="en-US" altLang="zh-CN" sz="4000" b="1" dirty="0">
                  <a:latin typeface="微软雅黑" panose="020B0503020204020204" pitchFamily="34" charset="-122"/>
                </a:rPr>
                <a:t>%</a:t>
              </a:r>
              <a:endParaRPr lang="id-ID" sz="4000" b="1" baseline="30000" dirty="0">
                <a:latin typeface="微软雅黑" panose="020B0503020204020204" pitchFamily="34" charset="-122"/>
              </a:endParaRPr>
            </a:p>
          </p:txBody>
        </p:sp>
      </p:grpSp>
      <p:grpSp>
        <p:nvGrpSpPr>
          <p:cNvPr id="17" name="组合 16">
            <a:extLst>
              <a:ext uri="{FF2B5EF4-FFF2-40B4-BE49-F238E27FC236}">
                <a16:creationId xmlns:a16="http://schemas.microsoft.com/office/drawing/2014/main" id="{210C2248-B323-4B9A-BF1E-5D21740F52BC}"/>
              </a:ext>
            </a:extLst>
          </p:cNvPr>
          <p:cNvGrpSpPr/>
          <p:nvPr/>
        </p:nvGrpSpPr>
        <p:grpSpPr>
          <a:xfrm>
            <a:off x="6817158" y="1317527"/>
            <a:ext cx="4078022" cy="4456597"/>
            <a:chOff x="1236227" y="1193263"/>
            <a:chExt cx="4078022" cy="4456597"/>
          </a:xfrm>
        </p:grpSpPr>
        <p:grpSp>
          <p:nvGrpSpPr>
            <p:cNvPr id="18" name="组合 17">
              <a:extLst>
                <a:ext uri="{FF2B5EF4-FFF2-40B4-BE49-F238E27FC236}">
                  <a16:creationId xmlns:a16="http://schemas.microsoft.com/office/drawing/2014/main" id="{0EDD0922-C690-4ACC-93A4-7DCAAC2F4109}"/>
                </a:ext>
              </a:extLst>
            </p:cNvPr>
            <p:cNvGrpSpPr/>
            <p:nvPr/>
          </p:nvGrpSpPr>
          <p:grpSpPr>
            <a:xfrm>
              <a:off x="1236227" y="4207064"/>
              <a:ext cx="4078022" cy="1442796"/>
              <a:chOff x="5150003" y="2821880"/>
              <a:chExt cx="4252686" cy="1442796"/>
            </a:xfrm>
          </p:grpSpPr>
          <p:sp>
            <p:nvSpPr>
              <p:cNvPr id="22" name="文本框 21">
                <a:extLst>
                  <a:ext uri="{FF2B5EF4-FFF2-40B4-BE49-F238E27FC236}">
                    <a16:creationId xmlns:a16="http://schemas.microsoft.com/office/drawing/2014/main" id="{8D0075F2-8766-46B0-8CE4-17091EB60C05}"/>
                  </a:ext>
                </a:extLst>
              </p:cNvPr>
              <p:cNvSpPr txBox="1"/>
              <p:nvPr/>
            </p:nvSpPr>
            <p:spPr>
              <a:xfrm>
                <a:off x="5899079" y="2821880"/>
                <a:ext cx="2754535" cy="584775"/>
              </a:xfrm>
              <a:prstGeom prst="rect">
                <a:avLst/>
              </a:prstGeom>
              <a:noFill/>
            </p:spPr>
            <p:txBody>
              <a:bodyPr wrap="square" rtlCol="0">
                <a:spAutoFit/>
              </a:bodyPr>
              <a:lstStyle/>
              <a:p>
                <a:pPr defTabSz="1219170">
                  <a:spcBef>
                    <a:spcPts val="1000"/>
                  </a:spcBef>
                  <a:defRPr/>
                </a:pPr>
                <a:r>
                  <a:rPr lang="zh-CN" altLang="en-US" sz="3200" b="1" dirty="0">
                    <a:latin typeface="隶书" panose="02010509060101010101" pitchFamily="49" charset="-122"/>
                    <a:ea typeface="隶书" panose="02010509060101010101" pitchFamily="49" charset="-122"/>
                    <a:cs typeface="宋体" charset="-122"/>
                  </a:rPr>
                  <a:t>点击添加标题</a:t>
                </a:r>
              </a:p>
            </p:txBody>
          </p:sp>
          <p:sp>
            <p:nvSpPr>
              <p:cNvPr id="23" name="文本框 22">
                <a:extLst>
                  <a:ext uri="{FF2B5EF4-FFF2-40B4-BE49-F238E27FC236}">
                    <a16:creationId xmlns:a16="http://schemas.microsoft.com/office/drawing/2014/main" id="{BDBB9916-DEAF-4A42-90A2-F419564C86B9}"/>
                  </a:ext>
                </a:extLst>
              </p:cNvPr>
              <p:cNvSpPr txBox="1"/>
              <p:nvPr/>
            </p:nvSpPr>
            <p:spPr>
              <a:xfrm>
                <a:off x="5150003" y="3433679"/>
                <a:ext cx="4252686" cy="830997"/>
              </a:xfrm>
              <a:prstGeom prst="rect">
                <a:avLst/>
              </a:prstGeom>
              <a:noFill/>
            </p:spPr>
            <p:txBody>
              <a:bodyPr wrap="square" rtlCol="0">
                <a:spAutoFit/>
              </a:bodyPr>
              <a:lstStyle/>
              <a:p>
                <a:pPr defTabSz="1219170">
                  <a:lnSpc>
                    <a:spcPct val="200000"/>
                  </a:lnSpc>
                  <a:spcBef>
                    <a:spcPts val="1000"/>
                  </a:spcBef>
                  <a:defRPr/>
                </a:pPr>
                <a:r>
                  <a:rPr lang="zh-CN" altLang="en-US" sz="1200" dirty="0">
                    <a:solidFill>
                      <a:srgbClr val="080808"/>
                    </a:solidFill>
                    <a:latin typeface="隶书" panose="02010509060101010101" pitchFamily="49" charset="-122"/>
                    <a:ea typeface="隶书" panose="02010509060101010101" pitchFamily="49" charset="-122"/>
                    <a:cs typeface="宋体" charset="-122"/>
                  </a:rPr>
                  <a:t>单击此处添加段落文本单击此处添加段落文本单击此处添加段落文本单击此处添加段落文本单击此处添加段落文本 </a:t>
                </a:r>
              </a:p>
            </p:txBody>
          </p:sp>
        </p:grpSp>
        <p:sp>
          <p:nvSpPr>
            <p:cNvPr id="19" name="椭圆 18">
              <a:extLst>
                <a:ext uri="{FF2B5EF4-FFF2-40B4-BE49-F238E27FC236}">
                  <a16:creationId xmlns:a16="http://schemas.microsoft.com/office/drawing/2014/main" id="{E6454F34-7EC0-4A95-9FF0-1CFC4E443FF4}"/>
                </a:ext>
              </a:extLst>
            </p:cNvPr>
            <p:cNvSpPr/>
            <p:nvPr/>
          </p:nvSpPr>
          <p:spPr>
            <a:xfrm>
              <a:off x="2389413" y="2091053"/>
              <a:ext cx="1771650" cy="1771650"/>
            </a:xfrm>
            <a:prstGeom prst="ellipse">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a:extLst>
                <a:ext uri="{FF2B5EF4-FFF2-40B4-BE49-F238E27FC236}">
                  <a16:creationId xmlns:a16="http://schemas.microsoft.com/office/drawing/2014/main" id="{53D8670B-7639-4159-81F6-9CC0628678A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48137" y="2219293"/>
              <a:ext cx="1821067" cy="1562476"/>
            </a:xfrm>
            <a:prstGeom prst="rect">
              <a:avLst/>
            </a:prstGeom>
          </p:spPr>
        </p:pic>
        <p:sp>
          <p:nvSpPr>
            <p:cNvPr id="21" name="TextBox 18">
              <a:extLst>
                <a:ext uri="{FF2B5EF4-FFF2-40B4-BE49-F238E27FC236}">
                  <a16:creationId xmlns:a16="http://schemas.microsoft.com/office/drawing/2014/main" id="{B5D42FC3-1EE6-4515-BE77-EFD4B53DC331}"/>
                </a:ext>
              </a:extLst>
            </p:cNvPr>
            <p:cNvSpPr txBox="1"/>
            <p:nvPr/>
          </p:nvSpPr>
          <p:spPr>
            <a:xfrm>
              <a:off x="2799869" y="1193263"/>
              <a:ext cx="1303617" cy="707886"/>
            </a:xfrm>
            <a:prstGeom prst="rect">
              <a:avLst/>
            </a:prstGeom>
            <a:noFill/>
          </p:spPr>
          <p:txBody>
            <a:bodyPr wrap="square" rtlCol="0">
              <a:spAutoFit/>
            </a:bodyPr>
            <a:lstStyle/>
            <a:p>
              <a:pPr algn="ctr" defTabSz="914377"/>
              <a:r>
                <a:rPr lang="en-US" sz="4000" b="1" dirty="0">
                  <a:latin typeface="微软雅黑" panose="020B0503020204020204" pitchFamily="34" charset="-122"/>
                </a:rPr>
                <a:t>30</a:t>
              </a:r>
              <a:r>
                <a:rPr lang="en-US" altLang="zh-CN" sz="4000" b="1" dirty="0">
                  <a:latin typeface="微软雅黑" panose="020B0503020204020204" pitchFamily="34" charset="-122"/>
                </a:rPr>
                <a:t>%</a:t>
              </a:r>
              <a:endParaRPr lang="id-ID" sz="4000" b="1" baseline="30000" dirty="0">
                <a:latin typeface="微软雅黑" panose="020B0503020204020204" pitchFamily="34" charset="-122"/>
              </a:endParaRPr>
            </a:p>
          </p:txBody>
        </p:sp>
      </p:grpSp>
      <p:cxnSp>
        <p:nvCxnSpPr>
          <p:cNvPr id="25" name="直接连接符 24">
            <a:extLst>
              <a:ext uri="{FF2B5EF4-FFF2-40B4-BE49-F238E27FC236}">
                <a16:creationId xmlns:a16="http://schemas.microsoft.com/office/drawing/2014/main" id="{CBBC253E-AD9D-419F-995C-DE57292C18DB}"/>
              </a:ext>
            </a:extLst>
          </p:cNvPr>
          <p:cNvCxnSpPr>
            <a:cxnSpLocks/>
          </p:cNvCxnSpPr>
          <p:nvPr/>
        </p:nvCxnSpPr>
        <p:spPr>
          <a:xfrm>
            <a:off x="6096000" y="1659988"/>
            <a:ext cx="0" cy="398987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697197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down)">
                                      <p:cBhvr>
                                        <p:cTn id="11" dur="500"/>
                                        <p:tgtEl>
                                          <p:spTgt spid="17"/>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wipe(down)">
                                      <p:cBhvr>
                                        <p:cTn id="15"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75C0DEA8-D2A6-49DE-85AB-1221ECD0F8DE}"/>
              </a:ext>
            </a:extLst>
          </p:cNvPr>
          <p:cNvGrpSpPr/>
          <p:nvPr/>
        </p:nvGrpSpPr>
        <p:grpSpPr>
          <a:xfrm>
            <a:off x="3265716" y="1159935"/>
            <a:ext cx="5362481" cy="1169605"/>
            <a:chOff x="3265716" y="1159935"/>
            <a:chExt cx="5362481" cy="1169605"/>
          </a:xfrm>
        </p:grpSpPr>
        <p:grpSp>
          <p:nvGrpSpPr>
            <p:cNvPr id="4" name="组合 3">
              <a:extLst>
                <a:ext uri="{FF2B5EF4-FFF2-40B4-BE49-F238E27FC236}">
                  <a16:creationId xmlns:a16="http://schemas.microsoft.com/office/drawing/2014/main" id="{D6210AF3-CA99-4C2A-B3AA-BCD77FF1984D}"/>
                </a:ext>
              </a:extLst>
            </p:cNvPr>
            <p:cNvGrpSpPr/>
            <p:nvPr/>
          </p:nvGrpSpPr>
          <p:grpSpPr>
            <a:xfrm>
              <a:off x="3265716" y="1159935"/>
              <a:ext cx="5362481" cy="1169605"/>
              <a:chOff x="2301063" y="1341240"/>
              <a:chExt cx="7459247" cy="1626929"/>
            </a:xfrm>
          </p:grpSpPr>
          <p:pic>
            <p:nvPicPr>
              <p:cNvPr id="5" name="图片 4">
                <a:extLst>
                  <a:ext uri="{FF2B5EF4-FFF2-40B4-BE49-F238E27FC236}">
                    <a16:creationId xmlns:a16="http://schemas.microsoft.com/office/drawing/2014/main" id="{11EC40F3-9274-47CC-8F0A-981F1DDC3778}"/>
                  </a:ext>
                </a:extLst>
              </p:cNvPr>
              <p:cNvPicPr>
                <a:picLocks noChangeAspect="1"/>
              </p:cNvPicPr>
              <p:nvPr/>
            </p:nvPicPr>
            <p:blipFill>
              <a:blip r:embed="rId6"/>
              <a:stretch>
                <a:fillRect/>
              </a:stretch>
            </p:blipFill>
            <p:spPr>
              <a:xfrm rot="16200000">
                <a:off x="4201492" y="-559189"/>
                <a:ext cx="1626929" cy="5427788"/>
              </a:xfrm>
              <a:prstGeom prst="rect">
                <a:avLst/>
              </a:prstGeom>
            </p:spPr>
          </p:pic>
          <p:sp>
            <p:nvSpPr>
              <p:cNvPr id="6" name="矩形 5">
                <a:extLst>
                  <a:ext uri="{FF2B5EF4-FFF2-40B4-BE49-F238E27FC236}">
                    <a16:creationId xmlns:a16="http://schemas.microsoft.com/office/drawing/2014/main" id="{69A46B81-9C27-48C3-843B-A04AB8F48799}"/>
                  </a:ext>
                </a:extLst>
              </p:cNvPr>
              <p:cNvSpPr/>
              <p:nvPr/>
            </p:nvSpPr>
            <p:spPr>
              <a:xfrm>
                <a:off x="3382379" y="1405890"/>
                <a:ext cx="5427789" cy="1120878"/>
              </a:xfrm>
              <a:prstGeom prst="rect">
                <a:avLst/>
              </a:prstGeom>
              <a:solidFill>
                <a:schemeClr val="bg1"/>
              </a:solidFill>
              <a:ln>
                <a:solidFill>
                  <a:schemeClr val="bg1">
                    <a:lumMod val="6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隶书" panose="02010509060101010101" pitchFamily="49" charset="-122"/>
                  <a:ea typeface="隶书" panose="02010509060101010101" pitchFamily="49" charset="-122"/>
                </a:endParaRPr>
              </a:p>
            </p:txBody>
          </p:sp>
          <p:pic>
            <p:nvPicPr>
              <p:cNvPr id="7" name="图片 6">
                <a:extLst>
                  <a:ext uri="{FF2B5EF4-FFF2-40B4-BE49-F238E27FC236}">
                    <a16:creationId xmlns:a16="http://schemas.microsoft.com/office/drawing/2014/main" id="{6D869451-E2E8-4B59-ACEA-D2F36C930037}"/>
                  </a:ext>
                </a:extLst>
              </p:cNvPr>
              <p:cNvPicPr>
                <a:picLocks noChangeAspect="1"/>
              </p:cNvPicPr>
              <p:nvPr/>
            </p:nvPicPr>
            <p:blipFill rotWithShape="1">
              <a:blip r:embed="rId6"/>
              <a:srcRect t="1" r="17478" b="37837"/>
              <a:stretch/>
            </p:blipFill>
            <p:spPr>
              <a:xfrm rot="5069865" flipH="1">
                <a:off x="7402013" y="609871"/>
                <a:ext cx="1342570" cy="3374025"/>
              </a:xfrm>
              <a:prstGeom prst="rect">
                <a:avLst/>
              </a:prstGeom>
            </p:spPr>
          </p:pic>
        </p:grpSp>
        <p:sp>
          <p:nvSpPr>
            <p:cNvPr id="8" name="PA_库_文本框 5">
              <a:extLst>
                <a:ext uri="{FF2B5EF4-FFF2-40B4-BE49-F238E27FC236}">
                  <a16:creationId xmlns:a16="http://schemas.microsoft.com/office/drawing/2014/main" id="{59D23460-43CB-4251-989B-A6395E452981}"/>
                </a:ext>
              </a:extLst>
            </p:cNvPr>
            <p:cNvSpPr txBox="1"/>
            <p:nvPr>
              <p:custDataLst>
                <p:tags r:id="rId4"/>
              </p:custDataLst>
            </p:nvPr>
          </p:nvSpPr>
          <p:spPr>
            <a:xfrm>
              <a:off x="4460743" y="1286147"/>
              <a:ext cx="2954655" cy="646331"/>
            </a:xfrm>
            <a:prstGeom prst="rect">
              <a:avLst/>
            </a:prstGeom>
            <a:noFill/>
          </p:spPr>
          <p:txBody>
            <a:bodyPr wrap="none" rtlCol="0">
              <a:spAutoFit/>
            </a:bodyPr>
            <a:lstStyle/>
            <a:p>
              <a:r>
                <a:rPr lang="zh-CN" altLang="en-US" sz="3600" dirty="0">
                  <a:latin typeface="隶书" panose="02010509060101010101" pitchFamily="49" charset="-122"/>
                  <a:ea typeface="隶书" panose="02010509060101010101" pitchFamily="49" charset="-122"/>
                </a:rPr>
                <a:t>点击添加标题</a:t>
              </a:r>
            </a:p>
          </p:txBody>
        </p:sp>
      </p:grpSp>
      <p:grpSp>
        <p:nvGrpSpPr>
          <p:cNvPr id="13" name="组合 12">
            <a:extLst>
              <a:ext uri="{FF2B5EF4-FFF2-40B4-BE49-F238E27FC236}">
                <a16:creationId xmlns:a16="http://schemas.microsoft.com/office/drawing/2014/main" id="{87C669CB-CF9E-4D2B-9FE0-F83EDAA3A05F}"/>
              </a:ext>
            </a:extLst>
          </p:cNvPr>
          <p:cNvGrpSpPr/>
          <p:nvPr/>
        </p:nvGrpSpPr>
        <p:grpSpPr>
          <a:xfrm>
            <a:off x="1197852" y="3577815"/>
            <a:ext cx="2845226" cy="1901291"/>
            <a:chOff x="986972" y="3649903"/>
            <a:chExt cx="2845226" cy="1901291"/>
          </a:xfrm>
        </p:grpSpPr>
        <p:grpSp>
          <p:nvGrpSpPr>
            <p:cNvPr id="11" name="组合 10">
              <a:extLst>
                <a:ext uri="{FF2B5EF4-FFF2-40B4-BE49-F238E27FC236}">
                  <a16:creationId xmlns:a16="http://schemas.microsoft.com/office/drawing/2014/main" id="{B0C0A587-34FD-4AB1-B2A7-943FE00A199C}"/>
                </a:ext>
              </a:extLst>
            </p:cNvPr>
            <p:cNvGrpSpPr/>
            <p:nvPr/>
          </p:nvGrpSpPr>
          <p:grpSpPr>
            <a:xfrm>
              <a:off x="1347263" y="3649903"/>
              <a:ext cx="2124644" cy="523220"/>
              <a:chOff x="1016849" y="3882131"/>
              <a:chExt cx="2604553" cy="523220"/>
            </a:xfrm>
          </p:grpSpPr>
          <p:sp>
            <p:nvSpPr>
              <p:cNvPr id="9" name="矩形 8">
                <a:extLst>
                  <a:ext uri="{FF2B5EF4-FFF2-40B4-BE49-F238E27FC236}">
                    <a16:creationId xmlns:a16="http://schemas.microsoft.com/office/drawing/2014/main" id="{515D7277-6547-4526-AC82-7C99584F1B87}"/>
                  </a:ext>
                </a:extLst>
              </p:cNvPr>
              <p:cNvSpPr/>
              <p:nvPr/>
            </p:nvSpPr>
            <p:spPr>
              <a:xfrm>
                <a:off x="1016849" y="3882131"/>
                <a:ext cx="2604553" cy="523220"/>
              </a:xfrm>
              <a:prstGeom prst="rect">
                <a:avLst/>
              </a:prstGeom>
              <a:solidFill>
                <a:schemeClr val="bg1"/>
              </a:solidFill>
              <a:ln>
                <a:solidFill>
                  <a:schemeClr val="bg1">
                    <a:lumMod val="6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PA_库_文本框 5">
                <a:extLst>
                  <a:ext uri="{FF2B5EF4-FFF2-40B4-BE49-F238E27FC236}">
                    <a16:creationId xmlns:a16="http://schemas.microsoft.com/office/drawing/2014/main" id="{C74A218D-3384-46B1-A95C-71F167E457FA}"/>
                  </a:ext>
                </a:extLst>
              </p:cNvPr>
              <p:cNvSpPr txBox="1"/>
              <p:nvPr>
                <p:custDataLst>
                  <p:tags r:id="rId3"/>
                </p:custDataLst>
              </p:nvPr>
            </p:nvSpPr>
            <p:spPr>
              <a:xfrm>
                <a:off x="1325578" y="3882131"/>
                <a:ext cx="1987095" cy="523220"/>
              </a:xfrm>
              <a:prstGeom prst="rect">
                <a:avLst/>
              </a:prstGeom>
              <a:noFill/>
            </p:spPr>
            <p:txBody>
              <a:bodyPr wrap="none" rtlCol="0">
                <a:spAutoFit/>
              </a:bodyPr>
              <a:lstStyle/>
              <a:p>
                <a:r>
                  <a:rPr lang="zh-CN" altLang="en-US" sz="2800" dirty="0">
                    <a:latin typeface="隶书" panose="02010509060101010101" pitchFamily="49" charset="-122"/>
                    <a:ea typeface="隶书" panose="02010509060101010101" pitchFamily="49" charset="-122"/>
                  </a:rPr>
                  <a:t>添加标题</a:t>
                </a:r>
              </a:p>
            </p:txBody>
          </p:sp>
        </p:grpSp>
        <p:sp>
          <p:nvSpPr>
            <p:cNvPr id="12" name="矩形 39">
              <a:extLst>
                <a:ext uri="{FF2B5EF4-FFF2-40B4-BE49-F238E27FC236}">
                  <a16:creationId xmlns:a16="http://schemas.microsoft.com/office/drawing/2014/main" id="{895ABF46-7240-4D31-B2CD-A4F7CB410326}"/>
                </a:ext>
              </a:extLst>
            </p:cNvPr>
            <p:cNvSpPr>
              <a:spLocks noChangeArrowheads="1"/>
            </p:cNvSpPr>
            <p:nvPr/>
          </p:nvSpPr>
          <p:spPr bwMode="auto">
            <a:xfrm>
              <a:off x="986972" y="4350865"/>
              <a:ext cx="2845226"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7613">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defTabSz="1217613">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defTabSz="1217613">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defTabSz="1217613">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defTabSz="1217613">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defTabSz="1217613"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defTabSz="1217613"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defTabSz="1217613"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defTabSz="1217613"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gn="ctr">
                <a:lnSpc>
                  <a:spcPct val="150000"/>
                </a:lnSpc>
                <a:buNone/>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a:t>
              </a:r>
            </a:p>
          </p:txBody>
        </p:sp>
      </p:grpSp>
      <p:grpSp>
        <p:nvGrpSpPr>
          <p:cNvPr id="14" name="组合 13">
            <a:extLst>
              <a:ext uri="{FF2B5EF4-FFF2-40B4-BE49-F238E27FC236}">
                <a16:creationId xmlns:a16="http://schemas.microsoft.com/office/drawing/2014/main" id="{F3C86A46-91FA-4D48-9258-C45B97FFE85C}"/>
              </a:ext>
            </a:extLst>
          </p:cNvPr>
          <p:cNvGrpSpPr/>
          <p:nvPr/>
        </p:nvGrpSpPr>
        <p:grpSpPr>
          <a:xfrm>
            <a:off x="4673387" y="3577815"/>
            <a:ext cx="2845226" cy="1901291"/>
            <a:chOff x="986972" y="3649903"/>
            <a:chExt cx="2845226" cy="1901291"/>
          </a:xfrm>
        </p:grpSpPr>
        <p:grpSp>
          <p:nvGrpSpPr>
            <p:cNvPr id="15" name="组合 14">
              <a:extLst>
                <a:ext uri="{FF2B5EF4-FFF2-40B4-BE49-F238E27FC236}">
                  <a16:creationId xmlns:a16="http://schemas.microsoft.com/office/drawing/2014/main" id="{9479ACE6-0D7E-4523-AADE-E0E92F463A12}"/>
                </a:ext>
              </a:extLst>
            </p:cNvPr>
            <p:cNvGrpSpPr/>
            <p:nvPr/>
          </p:nvGrpSpPr>
          <p:grpSpPr>
            <a:xfrm>
              <a:off x="1347263" y="3649903"/>
              <a:ext cx="2124644" cy="523220"/>
              <a:chOff x="1016849" y="3882131"/>
              <a:chExt cx="2604553" cy="523220"/>
            </a:xfrm>
          </p:grpSpPr>
          <p:sp>
            <p:nvSpPr>
              <p:cNvPr id="17" name="矩形 16">
                <a:extLst>
                  <a:ext uri="{FF2B5EF4-FFF2-40B4-BE49-F238E27FC236}">
                    <a16:creationId xmlns:a16="http://schemas.microsoft.com/office/drawing/2014/main" id="{D1E482A7-B933-4900-8F29-118F2B72356E}"/>
                  </a:ext>
                </a:extLst>
              </p:cNvPr>
              <p:cNvSpPr/>
              <p:nvPr/>
            </p:nvSpPr>
            <p:spPr>
              <a:xfrm>
                <a:off x="1016849" y="3882131"/>
                <a:ext cx="2604553" cy="523220"/>
              </a:xfrm>
              <a:prstGeom prst="rect">
                <a:avLst/>
              </a:prstGeom>
              <a:solidFill>
                <a:schemeClr val="bg1"/>
              </a:solidFill>
              <a:ln>
                <a:solidFill>
                  <a:schemeClr val="bg1">
                    <a:lumMod val="6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PA_库_文本框 5">
                <a:extLst>
                  <a:ext uri="{FF2B5EF4-FFF2-40B4-BE49-F238E27FC236}">
                    <a16:creationId xmlns:a16="http://schemas.microsoft.com/office/drawing/2014/main" id="{C3FA3F83-80BA-4B17-A50D-EC175678D0E0}"/>
                  </a:ext>
                </a:extLst>
              </p:cNvPr>
              <p:cNvSpPr txBox="1"/>
              <p:nvPr>
                <p:custDataLst>
                  <p:tags r:id="rId2"/>
                </p:custDataLst>
              </p:nvPr>
            </p:nvSpPr>
            <p:spPr>
              <a:xfrm>
                <a:off x="1325578" y="3882131"/>
                <a:ext cx="1987095" cy="523220"/>
              </a:xfrm>
              <a:prstGeom prst="rect">
                <a:avLst/>
              </a:prstGeom>
              <a:noFill/>
            </p:spPr>
            <p:txBody>
              <a:bodyPr wrap="none" rtlCol="0">
                <a:spAutoFit/>
              </a:bodyPr>
              <a:lstStyle/>
              <a:p>
                <a:r>
                  <a:rPr lang="zh-CN" altLang="en-US" sz="2800" dirty="0">
                    <a:latin typeface="隶书" panose="02010509060101010101" pitchFamily="49" charset="-122"/>
                    <a:ea typeface="隶书" panose="02010509060101010101" pitchFamily="49" charset="-122"/>
                  </a:rPr>
                  <a:t>添加标题</a:t>
                </a:r>
              </a:p>
            </p:txBody>
          </p:sp>
        </p:grpSp>
        <p:sp>
          <p:nvSpPr>
            <p:cNvPr id="16" name="矩形 39">
              <a:extLst>
                <a:ext uri="{FF2B5EF4-FFF2-40B4-BE49-F238E27FC236}">
                  <a16:creationId xmlns:a16="http://schemas.microsoft.com/office/drawing/2014/main" id="{9CE84CD8-9671-42F1-9F5E-93999FD15F6C}"/>
                </a:ext>
              </a:extLst>
            </p:cNvPr>
            <p:cNvSpPr>
              <a:spLocks noChangeArrowheads="1"/>
            </p:cNvSpPr>
            <p:nvPr/>
          </p:nvSpPr>
          <p:spPr bwMode="auto">
            <a:xfrm>
              <a:off x="986972" y="4350865"/>
              <a:ext cx="2845226"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7613">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defTabSz="1217613">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defTabSz="1217613">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defTabSz="1217613">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defTabSz="1217613">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defTabSz="1217613"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defTabSz="1217613"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defTabSz="1217613"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defTabSz="1217613"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gn="ctr">
                <a:lnSpc>
                  <a:spcPct val="150000"/>
                </a:lnSpc>
                <a:buNone/>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a:t>
              </a:r>
            </a:p>
          </p:txBody>
        </p:sp>
      </p:grpSp>
      <p:grpSp>
        <p:nvGrpSpPr>
          <p:cNvPr id="19" name="组合 18">
            <a:extLst>
              <a:ext uri="{FF2B5EF4-FFF2-40B4-BE49-F238E27FC236}">
                <a16:creationId xmlns:a16="http://schemas.microsoft.com/office/drawing/2014/main" id="{91DE5FDC-4271-4514-91FD-3D785E03AC25}"/>
              </a:ext>
            </a:extLst>
          </p:cNvPr>
          <p:cNvGrpSpPr/>
          <p:nvPr/>
        </p:nvGrpSpPr>
        <p:grpSpPr>
          <a:xfrm>
            <a:off x="8148922" y="3577815"/>
            <a:ext cx="2845226" cy="1901291"/>
            <a:chOff x="986972" y="3649903"/>
            <a:chExt cx="2845226" cy="1901291"/>
          </a:xfrm>
        </p:grpSpPr>
        <p:grpSp>
          <p:nvGrpSpPr>
            <p:cNvPr id="20" name="组合 19">
              <a:extLst>
                <a:ext uri="{FF2B5EF4-FFF2-40B4-BE49-F238E27FC236}">
                  <a16:creationId xmlns:a16="http://schemas.microsoft.com/office/drawing/2014/main" id="{2E8A5675-0209-4901-8CE1-BA85E9B7A037}"/>
                </a:ext>
              </a:extLst>
            </p:cNvPr>
            <p:cNvGrpSpPr/>
            <p:nvPr/>
          </p:nvGrpSpPr>
          <p:grpSpPr>
            <a:xfrm>
              <a:off x="1347263" y="3649903"/>
              <a:ext cx="2124644" cy="523220"/>
              <a:chOff x="1016849" y="3882131"/>
              <a:chExt cx="2604553" cy="523220"/>
            </a:xfrm>
          </p:grpSpPr>
          <p:sp>
            <p:nvSpPr>
              <p:cNvPr id="22" name="矩形 21">
                <a:extLst>
                  <a:ext uri="{FF2B5EF4-FFF2-40B4-BE49-F238E27FC236}">
                    <a16:creationId xmlns:a16="http://schemas.microsoft.com/office/drawing/2014/main" id="{1B8A5309-27EF-49CC-8CDC-E11C4D7677D7}"/>
                  </a:ext>
                </a:extLst>
              </p:cNvPr>
              <p:cNvSpPr/>
              <p:nvPr/>
            </p:nvSpPr>
            <p:spPr>
              <a:xfrm>
                <a:off x="1016849" y="3882131"/>
                <a:ext cx="2604553" cy="523220"/>
              </a:xfrm>
              <a:prstGeom prst="rect">
                <a:avLst/>
              </a:prstGeom>
              <a:solidFill>
                <a:schemeClr val="bg1"/>
              </a:solidFill>
              <a:ln>
                <a:solidFill>
                  <a:schemeClr val="bg1">
                    <a:lumMod val="6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PA_库_文本框 5">
                <a:extLst>
                  <a:ext uri="{FF2B5EF4-FFF2-40B4-BE49-F238E27FC236}">
                    <a16:creationId xmlns:a16="http://schemas.microsoft.com/office/drawing/2014/main" id="{D1F7983A-2089-400A-8EEB-ACEB17B39C9E}"/>
                  </a:ext>
                </a:extLst>
              </p:cNvPr>
              <p:cNvSpPr txBox="1"/>
              <p:nvPr>
                <p:custDataLst>
                  <p:tags r:id="rId1"/>
                </p:custDataLst>
              </p:nvPr>
            </p:nvSpPr>
            <p:spPr>
              <a:xfrm>
                <a:off x="1325578" y="3882131"/>
                <a:ext cx="1987095" cy="523220"/>
              </a:xfrm>
              <a:prstGeom prst="rect">
                <a:avLst/>
              </a:prstGeom>
              <a:noFill/>
            </p:spPr>
            <p:txBody>
              <a:bodyPr wrap="none" rtlCol="0">
                <a:spAutoFit/>
              </a:bodyPr>
              <a:lstStyle/>
              <a:p>
                <a:r>
                  <a:rPr lang="zh-CN" altLang="en-US" sz="2800" dirty="0">
                    <a:latin typeface="隶书" panose="02010509060101010101" pitchFamily="49" charset="-122"/>
                    <a:ea typeface="隶书" panose="02010509060101010101" pitchFamily="49" charset="-122"/>
                  </a:rPr>
                  <a:t>添加标题</a:t>
                </a:r>
              </a:p>
            </p:txBody>
          </p:sp>
        </p:grpSp>
        <p:sp>
          <p:nvSpPr>
            <p:cNvPr id="21" name="矩形 39">
              <a:extLst>
                <a:ext uri="{FF2B5EF4-FFF2-40B4-BE49-F238E27FC236}">
                  <a16:creationId xmlns:a16="http://schemas.microsoft.com/office/drawing/2014/main" id="{43095F0F-BC07-4C4E-95B4-D76807BEF5F0}"/>
                </a:ext>
              </a:extLst>
            </p:cNvPr>
            <p:cNvSpPr>
              <a:spLocks noChangeArrowheads="1"/>
            </p:cNvSpPr>
            <p:nvPr/>
          </p:nvSpPr>
          <p:spPr bwMode="auto">
            <a:xfrm>
              <a:off x="986972" y="4350865"/>
              <a:ext cx="2845226"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7613">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defTabSz="1217613">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defTabSz="1217613">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defTabSz="1217613">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defTabSz="1217613">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defTabSz="1217613"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defTabSz="1217613"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defTabSz="1217613"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defTabSz="1217613"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gn="ctr">
                <a:lnSpc>
                  <a:spcPct val="150000"/>
                </a:lnSpc>
                <a:buNone/>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a:t>
              </a:r>
            </a:p>
          </p:txBody>
        </p:sp>
      </p:grpSp>
    </p:spTree>
    <p:extLst>
      <p:ext uri="{BB962C8B-B14F-4D97-AF65-F5344CB8AC3E}">
        <p14:creationId xmlns:p14="http://schemas.microsoft.com/office/powerpoint/2010/main" val="35826113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down)">
                                      <p:cBhvr>
                                        <p:cTn id="13" dur="500"/>
                                        <p:tgtEl>
                                          <p:spTgt spid="13"/>
                                        </p:tgtEl>
                                      </p:cBhvr>
                                    </p:animEffect>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500"/>
                                        <p:tgtEl>
                                          <p:spTgt spid="14"/>
                                        </p:tgtEl>
                                      </p:cBhvr>
                                    </p:animEffect>
                                  </p:childTnLst>
                                </p:cTn>
                              </p:par>
                            </p:childTnLst>
                          </p:cTn>
                        </p:par>
                        <p:par>
                          <p:cTn id="18" fill="hold">
                            <p:stCondLst>
                              <p:cond delay="1500"/>
                            </p:stCondLst>
                            <p:childTnLst>
                              <p:par>
                                <p:cTn id="19" presetID="22" presetClass="entr" presetSubtype="4"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down)">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0D8C6D97-8807-46CD-A06A-82307708F910}"/>
              </a:ext>
            </a:extLst>
          </p:cNvPr>
          <p:cNvSpPr/>
          <p:nvPr/>
        </p:nvSpPr>
        <p:spPr>
          <a:xfrm>
            <a:off x="3038473" y="2798752"/>
            <a:ext cx="6110514" cy="1120878"/>
          </a:xfrm>
          <a:prstGeom prst="rect">
            <a:avLst/>
          </a:prstGeom>
          <a:solidFill>
            <a:schemeClr val="bg1"/>
          </a:solidFill>
          <a:ln>
            <a:solidFill>
              <a:schemeClr val="bg1">
                <a:lumMod val="6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id="{745658E5-C971-48D8-940D-334A4FC92782}"/>
              </a:ext>
            </a:extLst>
          </p:cNvPr>
          <p:cNvPicPr>
            <a:picLocks noChangeAspect="1"/>
          </p:cNvPicPr>
          <p:nvPr/>
        </p:nvPicPr>
        <p:blipFill>
          <a:blip r:embed="rId4"/>
          <a:stretch>
            <a:fillRect/>
          </a:stretch>
        </p:blipFill>
        <p:spPr>
          <a:xfrm rot="16200000">
            <a:off x="1900431" y="3330641"/>
            <a:ext cx="1626929" cy="5427788"/>
          </a:xfrm>
          <a:prstGeom prst="rect">
            <a:avLst/>
          </a:prstGeom>
        </p:spPr>
      </p:pic>
      <p:pic>
        <p:nvPicPr>
          <p:cNvPr id="7" name="图片 6">
            <a:extLst>
              <a:ext uri="{FF2B5EF4-FFF2-40B4-BE49-F238E27FC236}">
                <a16:creationId xmlns:a16="http://schemas.microsoft.com/office/drawing/2014/main" id="{BB01B5FD-85AF-4C44-8A24-F6FBA6A5E2DE}"/>
              </a:ext>
            </a:extLst>
          </p:cNvPr>
          <p:cNvPicPr>
            <a:picLocks noChangeAspect="1"/>
          </p:cNvPicPr>
          <p:nvPr/>
        </p:nvPicPr>
        <p:blipFill>
          <a:blip r:embed="rId4"/>
          <a:stretch>
            <a:fillRect/>
          </a:stretch>
        </p:blipFill>
        <p:spPr>
          <a:xfrm rot="16200000" flipH="1" flipV="1">
            <a:off x="8664642" y="-1900429"/>
            <a:ext cx="1626929" cy="5427787"/>
          </a:xfrm>
          <a:prstGeom prst="rect">
            <a:avLst/>
          </a:prstGeom>
        </p:spPr>
      </p:pic>
      <p:sp>
        <p:nvSpPr>
          <p:cNvPr id="8" name="PA_库_文本框 5">
            <a:extLst>
              <a:ext uri="{FF2B5EF4-FFF2-40B4-BE49-F238E27FC236}">
                <a16:creationId xmlns:a16="http://schemas.microsoft.com/office/drawing/2014/main" id="{629B1480-F498-4097-8D72-824A020EAA91}"/>
              </a:ext>
            </a:extLst>
          </p:cNvPr>
          <p:cNvSpPr txBox="1"/>
          <p:nvPr>
            <p:custDataLst>
              <p:tags r:id="rId1"/>
            </p:custDataLst>
          </p:nvPr>
        </p:nvSpPr>
        <p:spPr>
          <a:xfrm>
            <a:off x="3203942" y="2952958"/>
            <a:ext cx="1723549" cy="1015663"/>
          </a:xfrm>
          <a:prstGeom prst="rect">
            <a:avLst/>
          </a:prstGeom>
          <a:noFill/>
        </p:spPr>
        <p:txBody>
          <a:bodyPr wrap="none" rtlCol="0">
            <a:spAutoFit/>
          </a:bodyPr>
          <a:lstStyle/>
          <a:p>
            <a:r>
              <a:rPr lang="zh-CN" altLang="en-US" sz="6000" dirty="0">
                <a:latin typeface="TypeLand 康熙字典體試用版" pitchFamily="50" charset="-120"/>
                <a:ea typeface="TypeLand 康熙字典體試用版" pitchFamily="50" charset="-120"/>
              </a:rPr>
              <a:t>添加</a:t>
            </a:r>
          </a:p>
        </p:txBody>
      </p:sp>
      <p:sp>
        <p:nvSpPr>
          <p:cNvPr id="9" name="PA_库_文本框 5">
            <a:extLst>
              <a:ext uri="{FF2B5EF4-FFF2-40B4-BE49-F238E27FC236}">
                <a16:creationId xmlns:a16="http://schemas.microsoft.com/office/drawing/2014/main" id="{075FD255-A94A-43F5-B869-9482E4738E66}"/>
              </a:ext>
            </a:extLst>
          </p:cNvPr>
          <p:cNvSpPr txBox="1"/>
          <p:nvPr>
            <p:custDataLst>
              <p:tags r:id="rId2"/>
            </p:custDataLst>
          </p:nvPr>
        </p:nvSpPr>
        <p:spPr>
          <a:xfrm>
            <a:off x="7305641" y="2952958"/>
            <a:ext cx="1723549" cy="1015663"/>
          </a:xfrm>
          <a:prstGeom prst="rect">
            <a:avLst/>
          </a:prstGeom>
          <a:noFill/>
        </p:spPr>
        <p:txBody>
          <a:bodyPr wrap="none" rtlCol="0">
            <a:spAutoFit/>
          </a:bodyPr>
          <a:lstStyle/>
          <a:p>
            <a:r>
              <a:rPr lang="zh-CN" altLang="en-US" sz="6000" dirty="0">
                <a:latin typeface="TypeLand 康熙字典體試用版" pitchFamily="50" charset="-120"/>
                <a:ea typeface="TypeLand 康熙字典體試用版" pitchFamily="50" charset="-120"/>
              </a:rPr>
              <a:t>标题</a:t>
            </a:r>
          </a:p>
        </p:txBody>
      </p:sp>
      <p:pic>
        <p:nvPicPr>
          <p:cNvPr id="10" name="图片 9">
            <a:extLst>
              <a:ext uri="{FF2B5EF4-FFF2-40B4-BE49-F238E27FC236}">
                <a16:creationId xmlns:a16="http://schemas.microsoft.com/office/drawing/2014/main" id="{7DE101F9-5143-4252-BCB3-F7A159A4859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60083" y="1444013"/>
            <a:ext cx="3157898" cy="2709477"/>
          </a:xfrm>
          <a:prstGeom prst="rect">
            <a:avLst/>
          </a:prstGeom>
        </p:spPr>
      </p:pic>
    </p:spTree>
    <p:extLst>
      <p:ext uri="{BB962C8B-B14F-4D97-AF65-F5344CB8AC3E}">
        <p14:creationId xmlns:p14="http://schemas.microsoft.com/office/powerpoint/2010/main" val="6623371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inVertical)">
                                      <p:cBhvr>
                                        <p:cTn id="13" dur="500"/>
                                        <p:tgtEl>
                                          <p:spTgt spid="3"/>
                                        </p:tgtEl>
                                      </p:cBhvr>
                                    </p:animEffect>
                                  </p:childTnLst>
                                </p:cTn>
                              </p:par>
                            </p:childTnLst>
                          </p:cTn>
                        </p:par>
                        <p:par>
                          <p:cTn id="14" fill="hold">
                            <p:stCondLst>
                              <p:cond delay="1500"/>
                            </p:stCondLst>
                            <p:childTnLst>
                              <p:par>
                                <p:cTn id="15" presetID="22" presetClass="entr" presetSubtype="4"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down)">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C1281192-7F4E-4645-89B0-72C14B287C57}"/>
              </a:ext>
            </a:extLst>
          </p:cNvPr>
          <p:cNvGrpSpPr/>
          <p:nvPr/>
        </p:nvGrpSpPr>
        <p:grpSpPr>
          <a:xfrm>
            <a:off x="1330487" y="1814826"/>
            <a:ext cx="2767199" cy="3946264"/>
            <a:chOff x="1579120" y="1640384"/>
            <a:chExt cx="2767199" cy="3946264"/>
          </a:xfrm>
        </p:grpSpPr>
        <p:pic>
          <p:nvPicPr>
            <p:cNvPr id="24" name="图片 23">
              <a:extLst>
                <a:ext uri="{FF2B5EF4-FFF2-40B4-BE49-F238E27FC236}">
                  <a16:creationId xmlns:a16="http://schemas.microsoft.com/office/drawing/2014/main" id="{BE0BDF8F-B318-4CA2-8EBF-7BDB2FDED3C7}"/>
                </a:ext>
              </a:extLst>
            </p:cNvPr>
            <p:cNvPicPr>
              <a:picLocks noChangeAspect="1"/>
            </p:cNvPicPr>
            <p:nvPr/>
          </p:nvPicPr>
          <p:blipFill>
            <a:blip r:embed="rId3"/>
            <a:stretch>
              <a:fillRect/>
            </a:stretch>
          </p:blipFill>
          <p:spPr>
            <a:xfrm>
              <a:off x="1820804" y="1640384"/>
              <a:ext cx="2283830" cy="2091789"/>
            </a:xfrm>
            <a:prstGeom prst="rect">
              <a:avLst/>
            </a:prstGeom>
          </p:spPr>
        </p:pic>
        <p:grpSp>
          <p:nvGrpSpPr>
            <p:cNvPr id="9" name="组合 8">
              <a:extLst>
                <a:ext uri="{FF2B5EF4-FFF2-40B4-BE49-F238E27FC236}">
                  <a16:creationId xmlns:a16="http://schemas.microsoft.com/office/drawing/2014/main" id="{3FD94F3A-36AF-45F0-9DDA-37CF8A45BB60}"/>
                </a:ext>
              </a:extLst>
            </p:cNvPr>
            <p:cNvGrpSpPr/>
            <p:nvPr/>
          </p:nvGrpSpPr>
          <p:grpSpPr>
            <a:xfrm>
              <a:off x="1579120" y="4039750"/>
              <a:ext cx="2767199" cy="1546898"/>
              <a:chOff x="2051428" y="2560056"/>
              <a:chExt cx="4239732" cy="1546898"/>
            </a:xfrm>
          </p:grpSpPr>
          <p:sp>
            <p:nvSpPr>
              <p:cNvPr id="10" name="矩形 9">
                <a:extLst>
                  <a:ext uri="{FF2B5EF4-FFF2-40B4-BE49-F238E27FC236}">
                    <a16:creationId xmlns:a16="http://schemas.microsoft.com/office/drawing/2014/main" id="{2EC69F18-DEB8-48A2-A29B-B795149F070E}"/>
                  </a:ext>
                </a:extLst>
              </p:cNvPr>
              <p:cNvSpPr/>
              <p:nvPr/>
            </p:nvSpPr>
            <p:spPr>
              <a:xfrm>
                <a:off x="2051430" y="2560056"/>
                <a:ext cx="4239730" cy="535531"/>
              </a:xfrm>
              <a:prstGeom prst="rect">
                <a:avLst/>
              </a:prstGeom>
            </p:spPr>
            <p:txBody>
              <a:bodyPr vert="horz" wrap="square">
                <a:spAutoFit/>
              </a:bodyPr>
              <a:lstStyle/>
              <a:p>
                <a:pPr algn="ctr">
                  <a:lnSpc>
                    <a:spcPct val="120000"/>
                  </a:lnSpc>
                </a:pPr>
                <a:r>
                  <a:rPr lang="zh-CN" altLang="en-US" sz="2400" b="1" spc="300" dirty="0">
                    <a:latin typeface="隶书" panose="02010509060101010101" pitchFamily="49" charset="-122"/>
                    <a:ea typeface="隶书" panose="02010509060101010101" pitchFamily="49" charset="-122"/>
                    <a:sym typeface="微软雅黑" pitchFamily="34" charset="-122"/>
                  </a:rPr>
                  <a:t>点击添加标题</a:t>
                </a:r>
                <a:endParaRPr lang="zh-CN" altLang="en-US" sz="2400" b="1" dirty="0">
                  <a:latin typeface="隶书" panose="02010509060101010101" pitchFamily="49" charset="-122"/>
                  <a:ea typeface="隶书" panose="02010509060101010101" pitchFamily="49" charset="-122"/>
                </a:endParaRPr>
              </a:p>
            </p:txBody>
          </p:sp>
          <p:sp>
            <p:nvSpPr>
              <p:cNvPr id="11" name="矩形 39">
                <a:extLst>
                  <a:ext uri="{FF2B5EF4-FFF2-40B4-BE49-F238E27FC236}">
                    <a16:creationId xmlns:a16="http://schemas.microsoft.com/office/drawing/2014/main" id="{0849518C-1D2D-4B32-8C05-E059F65B44BF}"/>
                  </a:ext>
                </a:extLst>
              </p:cNvPr>
              <p:cNvSpPr>
                <a:spLocks noChangeArrowheads="1"/>
              </p:cNvSpPr>
              <p:nvPr/>
            </p:nvSpPr>
            <p:spPr bwMode="auto">
              <a:xfrm>
                <a:off x="2051428" y="3095587"/>
                <a:ext cx="4239732" cy="1011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defTabSz="1219170">
                  <a:lnSpc>
                    <a:spcPct val="150000"/>
                  </a:lnSpc>
                  <a:spcBef>
                    <a:spcPts val="1000"/>
                  </a:spcBef>
                  <a:defRPr/>
                </a:pPr>
                <a:r>
                  <a:rPr lang="zh-CN" altLang="en-US" sz="1400" dirty="0">
                    <a:solidFill>
                      <a:srgbClr val="080808"/>
                    </a:solidFill>
                    <a:latin typeface="隶书" panose="02010509060101010101" pitchFamily="49" charset="-122"/>
                    <a:ea typeface="隶书" panose="02010509060101010101" pitchFamily="49" charset="-122"/>
                    <a:cs typeface="宋体" charset="-122"/>
                  </a:rPr>
                  <a:t>单击此处添加段落文本单击此处添加段落文本单击此处添加单击此处添加段落 </a:t>
                </a:r>
              </a:p>
            </p:txBody>
          </p:sp>
        </p:grpSp>
        <p:sp>
          <p:nvSpPr>
            <p:cNvPr id="25" name="矩形 24">
              <a:extLst>
                <a:ext uri="{FF2B5EF4-FFF2-40B4-BE49-F238E27FC236}">
                  <a16:creationId xmlns:a16="http://schemas.microsoft.com/office/drawing/2014/main" id="{181895BF-90AE-409B-BAE2-95B4615E6CB4}"/>
                </a:ext>
              </a:extLst>
            </p:cNvPr>
            <p:cNvSpPr/>
            <p:nvPr/>
          </p:nvSpPr>
          <p:spPr>
            <a:xfrm>
              <a:off x="2554595" y="2612571"/>
              <a:ext cx="774571" cy="646331"/>
            </a:xfrm>
            <a:prstGeom prst="rect">
              <a:avLst/>
            </a:prstGeom>
          </p:spPr>
          <p:txBody>
            <a:bodyPr wrap="none">
              <a:spAutoFit/>
            </a:bodyPr>
            <a:lstStyle/>
            <a:p>
              <a:r>
                <a:rPr lang="en-US" altLang="zh-CN" sz="3600" b="1" spc="300" dirty="0">
                  <a:solidFill>
                    <a:schemeClr val="bg1"/>
                  </a:solidFill>
                  <a:latin typeface="+mn-ea"/>
                  <a:sym typeface="微软雅黑" pitchFamily="34" charset="-122"/>
                </a:rPr>
                <a:t>01</a:t>
              </a:r>
              <a:endParaRPr lang="zh-CN" altLang="en-US" sz="3600" dirty="0">
                <a:solidFill>
                  <a:schemeClr val="bg1"/>
                </a:solidFill>
                <a:latin typeface="+mn-ea"/>
              </a:endParaRPr>
            </a:p>
          </p:txBody>
        </p:sp>
      </p:grpSp>
      <p:grpSp>
        <p:nvGrpSpPr>
          <p:cNvPr id="26" name="组合 25">
            <a:extLst>
              <a:ext uri="{FF2B5EF4-FFF2-40B4-BE49-F238E27FC236}">
                <a16:creationId xmlns:a16="http://schemas.microsoft.com/office/drawing/2014/main" id="{656B8176-0A82-4E8E-A847-0D15CBDDFEDB}"/>
              </a:ext>
            </a:extLst>
          </p:cNvPr>
          <p:cNvGrpSpPr/>
          <p:nvPr/>
        </p:nvGrpSpPr>
        <p:grpSpPr>
          <a:xfrm>
            <a:off x="4726914" y="1814826"/>
            <a:ext cx="2767199" cy="3946264"/>
            <a:chOff x="1579120" y="1640384"/>
            <a:chExt cx="2767199" cy="3946264"/>
          </a:xfrm>
        </p:grpSpPr>
        <p:pic>
          <p:nvPicPr>
            <p:cNvPr id="28" name="图片 27">
              <a:extLst>
                <a:ext uri="{FF2B5EF4-FFF2-40B4-BE49-F238E27FC236}">
                  <a16:creationId xmlns:a16="http://schemas.microsoft.com/office/drawing/2014/main" id="{79B6E609-95FE-4F47-BAD9-DBF892285014}"/>
                </a:ext>
              </a:extLst>
            </p:cNvPr>
            <p:cNvPicPr>
              <a:picLocks noChangeAspect="1"/>
            </p:cNvPicPr>
            <p:nvPr/>
          </p:nvPicPr>
          <p:blipFill>
            <a:blip r:embed="rId3"/>
            <a:stretch>
              <a:fillRect/>
            </a:stretch>
          </p:blipFill>
          <p:spPr>
            <a:xfrm>
              <a:off x="1820804" y="1640384"/>
              <a:ext cx="2283830" cy="2091789"/>
            </a:xfrm>
            <a:prstGeom prst="rect">
              <a:avLst/>
            </a:prstGeom>
          </p:spPr>
        </p:pic>
        <p:grpSp>
          <p:nvGrpSpPr>
            <p:cNvPr id="29" name="组合 28">
              <a:extLst>
                <a:ext uri="{FF2B5EF4-FFF2-40B4-BE49-F238E27FC236}">
                  <a16:creationId xmlns:a16="http://schemas.microsoft.com/office/drawing/2014/main" id="{5E0F322F-A3FB-40B5-8E58-97722AFF5722}"/>
                </a:ext>
              </a:extLst>
            </p:cNvPr>
            <p:cNvGrpSpPr/>
            <p:nvPr/>
          </p:nvGrpSpPr>
          <p:grpSpPr>
            <a:xfrm>
              <a:off x="1579120" y="4039750"/>
              <a:ext cx="2767199" cy="1546898"/>
              <a:chOff x="2051428" y="2560056"/>
              <a:chExt cx="4239732" cy="1546898"/>
            </a:xfrm>
          </p:grpSpPr>
          <p:sp>
            <p:nvSpPr>
              <p:cNvPr id="31" name="矩形 30">
                <a:extLst>
                  <a:ext uri="{FF2B5EF4-FFF2-40B4-BE49-F238E27FC236}">
                    <a16:creationId xmlns:a16="http://schemas.microsoft.com/office/drawing/2014/main" id="{09E33E7A-E8F5-4F42-AA7E-6FC8CCE15605}"/>
                  </a:ext>
                </a:extLst>
              </p:cNvPr>
              <p:cNvSpPr/>
              <p:nvPr/>
            </p:nvSpPr>
            <p:spPr>
              <a:xfrm>
                <a:off x="2051430" y="2560056"/>
                <a:ext cx="4239730" cy="476669"/>
              </a:xfrm>
              <a:prstGeom prst="rect">
                <a:avLst/>
              </a:prstGeom>
            </p:spPr>
            <p:txBody>
              <a:bodyPr vert="horz" wrap="square">
                <a:spAutoFit/>
              </a:bodyPr>
              <a:lstStyle/>
              <a:p>
                <a:pPr algn="ctr">
                  <a:lnSpc>
                    <a:spcPct val="120000"/>
                  </a:lnSpc>
                </a:pPr>
                <a:r>
                  <a:rPr lang="zh-CN" altLang="en-US" sz="2400" b="1" spc="300" dirty="0">
                    <a:latin typeface="隶书" panose="02010509060101010101" pitchFamily="49" charset="-122"/>
                    <a:ea typeface="隶书" panose="02010509060101010101" pitchFamily="49" charset="-122"/>
                    <a:sym typeface="微软雅黑" pitchFamily="34" charset="-122"/>
                  </a:rPr>
                  <a:t>点击添加标题</a:t>
                </a:r>
                <a:endParaRPr lang="zh-CN" altLang="en-US" sz="2400" b="1" dirty="0">
                  <a:latin typeface="隶书" panose="02010509060101010101" pitchFamily="49" charset="-122"/>
                  <a:ea typeface="隶书" panose="02010509060101010101" pitchFamily="49" charset="-122"/>
                </a:endParaRPr>
              </a:p>
            </p:txBody>
          </p:sp>
          <p:sp>
            <p:nvSpPr>
              <p:cNvPr id="32" name="矩形 39">
                <a:extLst>
                  <a:ext uri="{FF2B5EF4-FFF2-40B4-BE49-F238E27FC236}">
                    <a16:creationId xmlns:a16="http://schemas.microsoft.com/office/drawing/2014/main" id="{6F578A2F-ED21-42C0-BFAB-11C52D9076A8}"/>
                  </a:ext>
                </a:extLst>
              </p:cNvPr>
              <p:cNvSpPr>
                <a:spLocks noChangeArrowheads="1"/>
              </p:cNvSpPr>
              <p:nvPr/>
            </p:nvSpPr>
            <p:spPr bwMode="auto">
              <a:xfrm>
                <a:off x="2051428" y="3095587"/>
                <a:ext cx="4239732" cy="1011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defTabSz="1219170">
                  <a:lnSpc>
                    <a:spcPct val="150000"/>
                  </a:lnSpc>
                  <a:spcBef>
                    <a:spcPts val="1000"/>
                  </a:spcBef>
                  <a:defRPr/>
                </a:pPr>
                <a:r>
                  <a:rPr lang="zh-CN" altLang="en-US" sz="1400" dirty="0">
                    <a:solidFill>
                      <a:srgbClr val="080808"/>
                    </a:solidFill>
                    <a:latin typeface="隶书" panose="02010509060101010101" pitchFamily="49" charset="-122"/>
                    <a:ea typeface="隶书" panose="02010509060101010101" pitchFamily="49" charset="-122"/>
                    <a:cs typeface="宋体" charset="-122"/>
                  </a:rPr>
                  <a:t>单击此处添加段落文本单击此处添加段落文本单击此处添加单击此处添加段落 </a:t>
                </a:r>
              </a:p>
            </p:txBody>
          </p:sp>
        </p:grpSp>
        <p:sp>
          <p:nvSpPr>
            <p:cNvPr id="30" name="矩形 29">
              <a:extLst>
                <a:ext uri="{FF2B5EF4-FFF2-40B4-BE49-F238E27FC236}">
                  <a16:creationId xmlns:a16="http://schemas.microsoft.com/office/drawing/2014/main" id="{91E17F7C-C305-49FE-9AB4-5CE9700F860C}"/>
                </a:ext>
              </a:extLst>
            </p:cNvPr>
            <p:cNvSpPr/>
            <p:nvPr/>
          </p:nvSpPr>
          <p:spPr>
            <a:xfrm>
              <a:off x="2554595" y="2612571"/>
              <a:ext cx="774571" cy="646331"/>
            </a:xfrm>
            <a:prstGeom prst="rect">
              <a:avLst/>
            </a:prstGeom>
          </p:spPr>
          <p:txBody>
            <a:bodyPr wrap="none">
              <a:spAutoFit/>
            </a:bodyPr>
            <a:lstStyle/>
            <a:p>
              <a:r>
                <a:rPr lang="en-US" altLang="zh-CN" sz="3600" b="1" spc="300" dirty="0">
                  <a:solidFill>
                    <a:schemeClr val="bg1"/>
                  </a:solidFill>
                  <a:latin typeface="+mn-ea"/>
                  <a:sym typeface="微软雅黑" pitchFamily="34" charset="-122"/>
                </a:rPr>
                <a:t>02</a:t>
              </a:r>
              <a:endParaRPr lang="zh-CN" altLang="en-US" sz="3600" dirty="0">
                <a:solidFill>
                  <a:schemeClr val="bg1"/>
                </a:solidFill>
                <a:latin typeface="+mn-ea"/>
              </a:endParaRPr>
            </a:p>
          </p:txBody>
        </p:sp>
      </p:grpSp>
      <p:grpSp>
        <p:nvGrpSpPr>
          <p:cNvPr id="33" name="组合 32">
            <a:extLst>
              <a:ext uri="{FF2B5EF4-FFF2-40B4-BE49-F238E27FC236}">
                <a16:creationId xmlns:a16="http://schemas.microsoft.com/office/drawing/2014/main" id="{FAE3062D-806A-4ADA-A957-1D0398187C76}"/>
              </a:ext>
            </a:extLst>
          </p:cNvPr>
          <p:cNvGrpSpPr/>
          <p:nvPr/>
        </p:nvGrpSpPr>
        <p:grpSpPr>
          <a:xfrm>
            <a:off x="8123340" y="1814826"/>
            <a:ext cx="2767199" cy="3946264"/>
            <a:chOff x="1579120" y="1640384"/>
            <a:chExt cx="2767199" cy="3946264"/>
          </a:xfrm>
        </p:grpSpPr>
        <p:pic>
          <p:nvPicPr>
            <p:cNvPr id="34" name="图片 33">
              <a:extLst>
                <a:ext uri="{FF2B5EF4-FFF2-40B4-BE49-F238E27FC236}">
                  <a16:creationId xmlns:a16="http://schemas.microsoft.com/office/drawing/2014/main" id="{B65F137B-959A-4058-BEDC-855F63647E5E}"/>
                </a:ext>
              </a:extLst>
            </p:cNvPr>
            <p:cNvPicPr>
              <a:picLocks noChangeAspect="1"/>
            </p:cNvPicPr>
            <p:nvPr/>
          </p:nvPicPr>
          <p:blipFill>
            <a:blip r:embed="rId3"/>
            <a:stretch>
              <a:fillRect/>
            </a:stretch>
          </p:blipFill>
          <p:spPr>
            <a:xfrm>
              <a:off x="1820804" y="1640384"/>
              <a:ext cx="2283830" cy="2091789"/>
            </a:xfrm>
            <a:prstGeom prst="rect">
              <a:avLst/>
            </a:prstGeom>
          </p:spPr>
        </p:pic>
        <p:grpSp>
          <p:nvGrpSpPr>
            <p:cNvPr id="35" name="组合 34">
              <a:extLst>
                <a:ext uri="{FF2B5EF4-FFF2-40B4-BE49-F238E27FC236}">
                  <a16:creationId xmlns:a16="http://schemas.microsoft.com/office/drawing/2014/main" id="{8021252F-C8F2-40FD-A50D-7D227EF8E842}"/>
                </a:ext>
              </a:extLst>
            </p:cNvPr>
            <p:cNvGrpSpPr/>
            <p:nvPr/>
          </p:nvGrpSpPr>
          <p:grpSpPr>
            <a:xfrm>
              <a:off x="1579120" y="4039750"/>
              <a:ext cx="2767199" cy="1546898"/>
              <a:chOff x="2051428" y="2560056"/>
              <a:chExt cx="4239732" cy="1546898"/>
            </a:xfrm>
          </p:grpSpPr>
          <p:sp>
            <p:nvSpPr>
              <p:cNvPr id="37" name="矩形 36">
                <a:extLst>
                  <a:ext uri="{FF2B5EF4-FFF2-40B4-BE49-F238E27FC236}">
                    <a16:creationId xmlns:a16="http://schemas.microsoft.com/office/drawing/2014/main" id="{B2C2718F-F8AA-4C98-B084-9A74871608EF}"/>
                  </a:ext>
                </a:extLst>
              </p:cNvPr>
              <p:cNvSpPr/>
              <p:nvPr/>
            </p:nvSpPr>
            <p:spPr>
              <a:xfrm>
                <a:off x="2051430" y="2560056"/>
                <a:ext cx="4239730" cy="476669"/>
              </a:xfrm>
              <a:prstGeom prst="rect">
                <a:avLst/>
              </a:prstGeom>
            </p:spPr>
            <p:txBody>
              <a:bodyPr vert="horz" wrap="square">
                <a:spAutoFit/>
              </a:bodyPr>
              <a:lstStyle/>
              <a:p>
                <a:pPr algn="ctr">
                  <a:lnSpc>
                    <a:spcPct val="120000"/>
                  </a:lnSpc>
                </a:pPr>
                <a:r>
                  <a:rPr lang="zh-CN" altLang="en-US" sz="2400" b="1" spc="300" dirty="0">
                    <a:latin typeface="隶书" panose="02010509060101010101" pitchFamily="49" charset="-122"/>
                    <a:ea typeface="隶书" panose="02010509060101010101" pitchFamily="49" charset="-122"/>
                    <a:sym typeface="微软雅黑" pitchFamily="34" charset="-122"/>
                  </a:rPr>
                  <a:t>点击添加标题</a:t>
                </a:r>
                <a:endParaRPr lang="zh-CN" altLang="en-US" sz="2400" b="1" dirty="0">
                  <a:latin typeface="隶书" panose="02010509060101010101" pitchFamily="49" charset="-122"/>
                  <a:ea typeface="隶书" panose="02010509060101010101" pitchFamily="49" charset="-122"/>
                </a:endParaRPr>
              </a:p>
            </p:txBody>
          </p:sp>
          <p:sp>
            <p:nvSpPr>
              <p:cNvPr id="38" name="矩形 39">
                <a:extLst>
                  <a:ext uri="{FF2B5EF4-FFF2-40B4-BE49-F238E27FC236}">
                    <a16:creationId xmlns:a16="http://schemas.microsoft.com/office/drawing/2014/main" id="{2B38C95C-A08A-455E-BC39-0B7F8B6D30AC}"/>
                  </a:ext>
                </a:extLst>
              </p:cNvPr>
              <p:cNvSpPr>
                <a:spLocks noChangeArrowheads="1"/>
              </p:cNvSpPr>
              <p:nvPr/>
            </p:nvSpPr>
            <p:spPr bwMode="auto">
              <a:xfrm>
                <a:off x="2051428" y="3095587"/>
                <a:ext cx="4239732" cy="1011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defTabSz="1219170">
                  <a:lnSpc>
                    <a:spcPct val="150000"/>
                  </a:lnSpc>
                  <a:spcBef>
                    <a:spcPts val="1000"/>
                  </a:spcBef>
                  <a:defRPr/>
                </a:pPr>
                <a:r>
                  <a:rPr lang="zh-CN" altLang="en-US" sz="1400" dirty="0">
                    <a:solidFill>
                      <a:srgbClr val="080808"/>
                    </a:solidFill>
                    <a:latin typeface="隶书" panose="02010509060101010101" pitchFamily="49" charset="-122"/>
                    <a:ea typeface="隶书" panose="02010509060101010101" pitchFamily="49" charset="-122"/>
                    <a:cs typeface="宋体" charset="-122"/>
                  </a:rPr>
                  <a:t>单击此处添加段落文本单击此处添加段落文本单击此处添加单击此处添加段落 </a:t>
                </a:r>
              </a:p>
            </p:txBody>
          </p:sp>
        </p:grpSp>
        <p:sp>
          <p:nvSpPr>
            <p:cNvPr id="36" name="矩形 35">
              <a:extLst>
                <a:ext uri="{FF2B5EF4-FFF2-40B4-BE49-F238E27FC236}">
                  <a16:creationId xmlns:a16="http://schemas.microsoft.com/office/drawing/2014/main" id="{67165ADD-FD4A-465D-9601-BCC4BDF17B53}"/>
                </a:ext>
              </a:extLst>
            </p:cNvPr>
            <p:cNvSpPr/>
            <p:nvPr/>
          </p:nvSpPr>
          <p:spPr>
            <a:xfrm>
              <a:off x="2554595" y="2612571"/>
              <a:ext cx="774571" cy="646331"/>
            </a:xfrm>
            <a:prstGeom prst="rect">
              <a:avLst/>
            </a:prstGeom>
          </p:spPr>
          <p:txBody>
            <a:bodyPr wrap="none">
              <a:spAutoFit/>
            </a:bodyPr>
            <a:lstStyle/>
            <a:p>
              <a:r>
                <a:rPr lang="en-US" altLang="zh-CN" sz="3600" b="1" spc="300" dirty="0">
                  <a:solidFill>
                    <a:schemeClr val="bg1"/>
                  </a:solidFill>
                  <a:latin typeface="+mn-ea"/>
                  <a:sym typeface="微软雅黑" pitchFamily="34" charset="-122"/>
                </a:rPr>
                <a:t>03</a:t>
              </a:r>
              <a:endParaRPr lang="zh-CN" altLang="en-US" sz="3600" dirty="0">
                <a:solidFill>
                  <a:schemeClr val="bg1"/>
                </a:solidFill>
                <a:latin typeface="+mn-ea"/>
              </a:endParaRPr>
            </a:p>
          </p:txBody>
        </p:sp>
      </p:grpSp>
    </p:spTree>
    <p:extLst>
      <p:ext uri="{BB962C8B-B14F-4D97-AF65-F5344CB8AC3E}">
        <p14:creationId xmlns:p14="http://schemas.microsoft.com/office/powerpoint/2010/main" val="373925576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down)">
                                      <p:cBhvr>
                                        <p:cTn id="11" dur="500"/>
                                        <p:tgtEl>
                                          <p:spTgt spid="26"/>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wipe(down)">
                                      <p:cBhvr>
                                        <p:cTn id="1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0D8C6D97-8807-46CD-A06A-82307708F910}"/>
              </a:ext>
            </a:extLst>
          </p:cNvPr>
          <p:cNvSpPr/>
          <p:nvPr/>
        </p:nvSpPr>
        <p:spPr>
          <a:xfrm>
            <a:off x="3038473" y="2798752"/>
            <a:ext cx="6110514" cy="1120878"/>
          </a:xfrm>
          <a:prstGeom prst="rect">
            <a:avLst/>
          </a:prstGeom>
          <a:solidFill>
            <a:schemeClr val="bg1"/>
          </a:solidFill>
          <a:ln>
            <a:solidFill>
              <a:schemeClr val="bg1">
                <a:lumMod val="6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id="{745658E5-C971-48D8-940D-334A4FC92782}"/>
              </a:ext>
            </a:extLst>
          </p:cNvPr>
          <p:cNvPicPr>
            <a:picLocks noChangeAspect="1"/>
          </p:cNvPicPr>
          <p:nvPr/>
        </p:nvPicPr>
        <p:blipFill>
          <a:blip r:embed="rId4"/>
          <a:stretch>
            <a:fillRect/>
          </a:stretch>
        </p:blipFill>
        <p:spPr>
          <a:xfrm rot="16200000">
            <a:off x="1900431" y="3330641"/>
            <a:ext cx="1626929" cy="5427788"/>
          </a:xfrm>
          <a:prstGeom prst="rect">
            <a:avLst/>
          </a:prstGeom>
        </p:spPr>
      </p:pic>
      <p:pic>
        <p:nvPicPr>
          <p:cNvPr id="7" name="图片 6">
            <a:extLst>
              <a:ext uri="{FF2B5EF4-FFF2-40B4-BE49-F238E27FC236}">
                <a16:creationId xmlns:a16="http://schemas.microsoft.com/office/drawing/2014/main" id="{BB01B5FD-85AF-4C44-8A24-F6FBA6A5E2DE}"/>
              </a:ext>
            </a:extLst>
          </p:cNvPr>
          <p:cNvPicPr>
            <a:picLocks noChangeAspect="1"/>
          </p:cNvPicPr>
          <p:nvPr/>
        </p:nvPicPr>
        <p:blipFill>
          <a:blip r:embed="rId4"/>
          <a:stretch>
            <a:fillRect/>
          </a:stretch>
        </p:blipFill>
        <p:spPr>
          <a:xfrm rot="16200000" flipH="1" flipV="1">
            <a:off x="8664642" y="-1900429"/>
            <a:ext cx="1626929" cy="5427787"/>
          </a:xfrm>
          <a:prstGeom prst="rect">
            <a:avLst/>
          </a:prstGeom>
        </p:spPr>
      </p:pic>
      <p:sp>
        <p:nvSpPr>
          <p:cNvPr id="8" name="PA_库_文本框 5">
            <a:extLst>
              <a:ext uri="{FF2B5EF4-FFF2-40B4-BE49-F238E27FC236}">
                <a16:creationId xmlns:a16="http://schemas.microsoft.com/office/drawing/2014/main" id="{629B1480-F498-4097-8D72-824A020EAA91}"/>
              </a:ext>
            </a:extLst>
          </p:cNvPr>
          <p:cNvSpPr txBox="1"/>
          <p:nvPr>
            <p:custDataLst>
              <p:tags r:id="rId1"/>
            </p:custDataLst>
          </p:nvPr>
        </p:nvSpPr>
        <p:spPr>
          <a:xfrm>
            <a:off x="3203942" y="2952958"/>
            <a:ext cx="1723549" cy="1015663"/>
          </a:xfrm>
          <a:prstGeom prst="rect">
            <a:avLst/>
          </a:prstGeom>
          <a:noFill/>
        </p:spPr>
        <p:txBody>
          <a:bodyPr wrap="none" rtlCol="0">
            <a:spAutoFit/>
          </a:bodyPr>
          <a:lstStyle/>
          <a:p>
            <a:r>
              <a:rPr lang="zh-CN" altLang="en-US" sz="6000" dirty="0">
                <a:latin typeface="TypeLand 康熙字典體試用版" pitchFamily="50" charset="-120"/>
                <a:ea typeface="TypeLand 康熙字典體試用版" pitchFamily="50" charset="-120"/>
              </a:rPr>
              <a:t>猫咪</a:t>
            </a:r>
          </a:p>
        </p:txBody>
      </p:sp>
      <p:sp>
        <p:nvSpPr>
          <p:cNvPr id="9" name="PA_库_文本框 5">
            <a:extLst>
              <a:ext uri="{FF2B5EF4-FFF2-40B4-BE49-F238E27FC236}">
                <a16:creationId xmlns:a16="http://schemas.microsoft.com/office/drawing/2014/main" id="{075FD255-A94A-43F5-B869-9482E4738E66}"/>
              </a:ext>
            </a:extLst>
          </p:cNvPr>
          <p:cNvSpPr txBox="1"/>
          <p:nvPr>
            <p:custDataLst>
              <p:tags r:id="rId2"/>
            </p:custDataLst>
          </p:nvPr>
        </p:nvSpPr>
        <p:spPr>
          <a:xfrm>
            <a:off x="7305641" y="2952958"/>
            <a:ext cx="1723549" cy="1015663"/>
          </a:xfrm>
          <a:prstGeom prst="rect">
            <a:avLst/>
          </a:prstGeom>
          <a:noFill/>
        </p:spPr>
        <p:txBody>
          <a:bodyPr wrap="none" rtlCol="0">
            <a:spAutoFit/>
          </a:bodyPr>
          <a:lstStyle/>
          <a:p>
            <a:r>
              <a:rPr lang="zh-CN" altLang="en-US" sz="6000" dirty="0">
                <a:latin typeface="TypeLand 康熙字典體試用版" pitchFamily="50" charset="-120"/>
                <a:ea typeface="TypeLand 康熙字典體試用版" pitchFamily="50" charset="-120"/>
              </a:rPr>
              <a:t>大人</a:t>
            </a:r>
          </a:p>
        </p:txBody>
      </p:sp>
      <p:pic>
        <p:nvPicPr>
          <p:cNvPr id="10" name="图片 9">
            <a:extLst>
              <a:ext uri="{FF2B5EF4-FFF2-40B4-BE49-F238E27FC236}">
                <a16:creationId xmlns:a16="http://schemas.microsoft.com/office/drawing/2014/main" id="{7DE101F9-5143-4252-BCB3-F7A159A4859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60083" y="1444013"/>
            <a:ext cx="3157898" cy="2709477"/>
          </a:xfrm>
          <a:prstGeom prst="rect">
            <a:avLst/>
          </a:prstGeom>
        </p:spPr>
      </p:pic>
    </p:spTree>
    <p:extLst>
      <p:ext uri="{BB962C8B-B14F-4D97-AF65-F5344CB8AC3E}">
        <p14:creationId xmlns:p14="http://schemas.microsoft.com/office/powerpoint/2010/main" val="101383676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inVertical)">
                                      <p:cBhvr>
                                        <p:cTn id="13" dur="500"/>
                                        <p:tgtEl>
                                          <p:spTgt spid="3"/>
                                        </p:tgtEl>
                                      </p:cBhvr>
                                    </p:animEffect>
                                  </p:childTnLst>
                                </p:cTn>
                              </p:par>
                            </p:childTnLst>
                          </p:cTn>
                        </p:par>
                        <p:par>
                          <p:cTn id="14" fill="hold">
                            <p:stCondLst>
                              <p:cond delay="1500"/>
                            </p:stCondLst>
                            <p:childTnLst>
                              <p:par>
                                <p:cTn id="15" presetID="22" presetClass="entr" presetSubtype="4"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down)">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0EC3C237-04BD-46BA-B74A-915E8D645126}"/>
              </a:ext>
            </a:extLst>
          </p:cNvPr>
          <p:cNvGrpSpPr/>
          <p:nvPr/>
        </p:nvGrpSpPr>
        <p:grpSpPr>
          <a:xfrm>
            <a:off x="3556001" y="1276049"/>
            <a:ext cx="5362481" cy="1169605"/>
            <a:chOff x="3556001" y="1276049"/>
            <a:chExt cx="5362481" cy="1169605"/>
          </a:xfrm>
        </p:grpSpPr>
        <p:grpSp>
          <p:nvGrpSpPr>
            <p:cNvPr id="7" name="组合 6">
              <a:extLst>
                <a:ext uri="{FF2B5EF4-FFF2-40B4-BE49-F238E27FC236}">
                  <a16:creationId xmlns:a16="http://schemas.microsoft.com/office/drawing/2014/main" id="{92C54CEF-BE10-4A5C-89A7-8D575E097CB5}"/>
                </a:ext>
              </a:extLst>
            </p:cNvPr>
            <p:cNvGrpSpPr/>
            <p:nvPr/>
          </p:nvGrpSpPr>
          <p:grpSpPr>
            <a:xfrm>
              <a:off x="3556001" y="1276049"/>
              <a:ext cx="5362481" cy="1169605"/>
              <a:chOff x="2301063" y="1341240"/>
              <a:chExt cx="7459247" cy="1626929"/>
            </a:xfrm>
          </p:grpSpPr>
          <p:pic>
            <p:nvPicPr>
              <p:cNvPr id="4" name="图片 3">
                <a:extLst>
                  <a:ext uri="{FF2B5EF4-FFF2-40B4-BE49-F238E27FC236}">
                    <a16:creationId xmlns:a16="http://schemas.microsoft.com/office/drawing/2014/main" id="{7CE5FBF3-E603-4441-8B43-6EBD86315050}"/>
                  </a:ext>
                </a:extLst>
              </p:cNvPr>
              <p:cNvPicPr>
                <a:picLocks noChangeAspect="1"/>
              </p:cNvPicPr>
              <p:nvPr/>
            </p:nvPicPr>
            <p:blipFill>
              <a:blip r:embed="rId3"/>
              <a:stretch>
                <a:fillRect/>
              </a:stretch>
            </p:blipFill>
            <p:spPr>
              <a:xfrm rot="16200000">
                <a:off x="4201492" y="-559189"/>
                <a:ext cx="1626929" cy="5427788"/>
              </a:xfrm>
              <a:prstGeom prst="rect">
                <a:avLst/>
              </a:prstGeom>
            </p:spPr>
          </p:pic>
          <p:sp>
            <p:nvSpPr>
              <p:cNvPr id="5" name="矩形 4">
                <a:extLst>
                  <a:ext uri="{FF2B5EF4-FFF2-40B4-BE49-F238E27FC236}">
                    <a16:creationId xmlns:a16="http://schemas.microsoft.com/office/drawing/2014/main" id="{5BB62FBE-10D4-43BC-AC08-168D15863D1F}"/>
                  </a:ext>
                </a:extLst>
              </p:cNvPr>
              <p:cNvSpPr/>
              <p:nvPr/>
            </p:nvSpPr>
            <p:spPr>
              <a:xfrm>
                <a:off x="3382379" y="1405890"/>
                <a:ext cx="5427789" cy="1120878"/>
              </a:xfrm>
              <a:prstGeom prst="rect">
                <a:avLst/>
              </a:prstGeom>
              <a:solidFill>
                <a:schemeClr val="bg1"/>
              </a:solidFill>
              <a:ln>
                <a:solidFill>
                  <a:schemeClr val="bg1">
                    <a:lumMod val="6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id="{CC10FD34-95C2-4034-A1B6-F597842673AF}"/>
                  </a:ext>
                </a:extLst>
              </p:cNvPr>
              <p:cNvPicPr>
                <a:picLocks noChangeAspect="1"/>
              </p:cNvPicPr>
              <p:nvPr/>
            </p:nvPicPr>
            <p:blipFill rotWithShape="1">
              <a:blip r:embed="rId3"/>
              <a:srcRect t="1" r="17478" b="37837"/>
              <a:stretch/>
            </p:blipFill>
            <p:spPr>
              <a:xfrm rot="5069865" flipH="1">
                <a:off x="7402013" y="609871"/>
                <a:ext cx="1342570" cy="3374025"/>
              </a:xfrm>
              <a:prstGeom prst="rect">
                <a:avLst/>
              </a:prstGeom>
            </p:spPr>
          </p:pic>
        </p:grpSp>
        <p:sp>
          <p:nvSpPr>
            <p:cNvPr id="9" name="PA_库_文本框 5">
              <a:extLst>
                <a:ext uri="{FF2B5EF4-FFF2-40B4-BE49-F238E27FC236}">
                  <a16:creationId xmlns:a16="http://schemas.microsoft.com/office/drawing/2014/main" id="{8A3362E5-D47B-4577-B0E2-4B0764FB3909}"/>
                </a:ext>
              </a:extLst>
            </p:cNvPr>
            <p:cNvSpPr txBox="1"/>
            <p:nvPr>
              <p:custDataLst>
                <p:tags r:id="rId1"/>
              </p:custDataLst>
            </p:nvPr>
          </p:nvSpPr>
          <p:spPr>
            <a:xfrm>
              <a:off x="5268729" y="1382649"/>
              <a:ext cx="2031325" cy="830997"/>
            </a:xfrm>
            <a:prstGeom prst="rect">
              <a:avLst/>
            </a:prstGeom>
            <a:noFill/>
          </p:spPr>
          <p:txBody>
            <a:bodyPr wrap="none" rtlCol="0">
              <a:spAutoFit/>
            </a:bodyPr>
            <a:lstStyle/>
            <a:p>
              <a:r>
                <a:rPr lang="zh-CN" altLang="en-US" sz="4800" dirty="0">
                  <a:latin typeface="TypeLand 康熙字典體試用版" pitchFamily="50" charset="-120"/>
                  <a:ea typeface="TypeLand 康熙字典體試用版" pitchFamily="50" charset="-120"/>
                </a:rPr>
                <a:t>目丨录</a:t>
              </a:r>
            </a:p>
          </p:txBody>
        </p:sp>
      </p:grpSp>
      <p:grpSp>
        <p:nvGrpSpPr>
          <p:cNvPr id="8" name="组合 7">
            <a:extLst>
              <a:ext uri="{FF2B5EF4-FFF2-40B4-BE49-F238E27FC236}">
                <a16:creationId xmlns:a16="http://schemas.microsoft.com/office/drawing/2014/main" id="{30976554-92BD-4D7E-B62B-8032C04431FC}"/>
              </a:ext>
            </a:extLst>
          </p:cNvPr>
          <p:cNvGrpSpPr/>
          <p:nvPr/>
        </p:nvGrpSpPr>
        <p:grpSpPr>
          <a:xfrm>
            <a:off x="967909" y="3096031"/>
            <a:ext cx="2473051" cy="2134643"/>
            <a:chOff x="670909" y="2770932"/>
            <a:chExt cx="2642798" cy="2201318"/>
          </a:xfrm>
        </p:grpSpPr>
        <p:grpSp>
          <p:nvGrpSpPr>
            <p:cNvPr id="10" name="组合 9">
              <a:extLst>
                <a:ext uri="{FF2B5EF4-FFF2-40B4-BE49-F238E27FC236}">
                  <a16:creationId xmlns:a16="http://schemas.microsoft.com/office/drawing/2014/main" id="{58373B1F-45C0-492F-B206-FED146F95058}"/>
                </a:ext>
              </a:extLst>
            </p:cNvPr>
            <p:cNvGrpSpPr/>
            <p:nvPr/>
          </p:nvGrpSpPr>
          <p:grpSpPr>
            <a:xfrm>
              <a:off x="670909" y="2770932"/>
              <a:ext cx="2642798" cy="1577185"/>
              <a:chOff x="585949" y="2815752"/>
              <a:chExt cx="2642798" cy="1577185"/>
            </a:xfrm>
          </p:grpSpPr>
          <p:sp>
            <p:nvSpPr>
              <p:cNvPr id="12" name="菱形 11">
                <a:extLst>
                  <a:ext uri="{FF2B5EF4-FFF2-40B4-BE49-F238E27FC236}">
                    <a16:creationId xmlns:a16="http://schemas.microsoft.com/office/drawing/2014/main" id="{2AEF7A7B-38DB-455E-8CED-AC66F843E339}"/>
                  </a:ext>
                </a:extLst>
              </p:cNvPr>
              <p:cNvSpPr/>
              <p:nvPr/>
            </p:nvSpPr>
            <p:spPr>
              <a:xfrm>
                <a:off x="1325450" y="2815752"/>
                <a:ext cx="1094721" cy="1094721"/>
              </a:xfrm>
              <a:prstGeom prst="diamond">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3" name="矩形 12">
                <a:extLst>
                  <a:ext uri="{FF2B5EF4-FFF2-40B4-BE49-F238E27FC236}">
                    <a16:creationId xmlns:a16="http://schemas.microsoft.com/office/drawing/2014/main" id="{D7E479EA-1934-41EE-BEF3-32F609644236}"/>
                  </a:ext>
                </a:extLst>
              </p:cNvPr>
              <p:cNvSpPr/>
              <p:nvPr/>
            </p:nvSpPr>
            <p:spPr>
              <a:xfrm>
                <a:off x="1548917" y="3036009"/>
                <a:ext cx="716863" cy="645113"/>
              </a:xfrm>
              <a:prstGeom prst="rect">
                <a:avLst/>
              </a:prstGeom>
            </p:spPr>
            <p:txBody>
              <a:bodyPr wrap="none">
                <a:spAutoFit/>
              </a:bodyPr>
              <a:lstStyle/>
              <a:p>
                <a:pPr eaLnBrk="1" fontAlgn="auto" hangingPunct="1">
                  <a:lnSpc>
                    <a:spcPct val="120000"/>
                  </a:lnSpc>
                  <a:spcBef>
                    <a:spcPts val="0"/>
                  </a:spcBef>
                  <a:spcAft>
                    <a:spcPts val="0"/>
                  </a:spcAft>
                  <a:defRPr/>
                </a:pPr>
                <a:r>
                  <a:rPr lang="en-US" altLang="zh-CN" sz="3200" b="1" spc="300" dirty="0">
                    <a:latin typeface="+mn-ea"/>
                    <a:ea typeface="+mn-ea"/>
                    <a:sym typeface="微软雅黑" pitchFamily="34" charset="-122"/>
                  </a:rPr>
                  <a:t>01</a:t>
                </a:r>
                <a:endParaRPr lang="zh-CN" altLang="en-US" sz="3200" b="1" dirty="0">
                  <a:latin typeface="+mn-ea"/>
                  <a:ea typeface="+mn-ea"/>
                </a:endParaRPr>
              </a:p>
            </p:txBody>
          </p:sp>
          <p:sp>
            <p:nvSpPr>
              <p:cNvPr id="14" name="矩形 13">
                <a:extLst>
                  <a:ext uri="{FF2B5EF4-FFF2-40B4-BE49-F238E27FC236}">
                    <a16:creationId xmlns:a16="http://schemas.microsoft.com/office/drawing/2014/main" id="{FD26FC25-988D-4575-8633-0171BFB5EF4C}"/>
                  </a:ext>
                </a:extLst>
              </p:cNvPr>
              <p:cNvSpPr/>
              <p:nvPr/>
            </p:nvSpPr>
            <p:spPr bwMode="auto">
              <a:xfrm>
                <a:off x="585949" y="3901379"/>
                <a:ext cx="2642798" cy="491558"/>
              </a:xfrm>
              <a:prstGeom prst="rect">
                <a:avLst/>
              </a:prstGeom>
            </p:spPr>
            <p:txBody>
              <a:bodyPr wrap="square">
                <a:spAutoFit/>
              </a:bodyPr>
              <a:lstStyle/>
              <a:p>
                <a:pPr algn="ctr" eaLnBrk="1" fontAlgn="auto" hangingPunct="1">
                  <a:lnSpc>
                    <a:spcPct val="120000"/>
                  </a:lnSpc>
                  <a:spcBef>
                    <a:spcPts val="0"/>
                  </a:spcBef>
                  <a:spcAft>
                    <a:spcPts val="0"/>
                  </a:spcAft>
                  <a:defRPr/>
                </a:pPr>
                <a:r>
                  <a:rPr lang="zh-CN" altLang="en-US" sz="2400" b="1" spc="300" dirty="0">
                    <a:latin typeface="隶书" panose="02010509060101010101" pitchFamily="49" charset="-122"/>
                    <a:ea typeface="隶书" panose="02010509060101010101" pitchFamily="49" charset="-122"/>
                    <a:sym typeface="微软雅黑" pitchFamily="34" charset="-122"/>
                  </a:rPr>
                  <a:t>点击添加标题</a:t>
                </a:r>
                <a:endParaRPr lang="zh-CN" altLang="en-US" sz="2400" b="1" dirty="0">
                  <a:latin typeface="隶书" panose="02010509060101010101" pitchFamily="49" charset="-122"/>
                  <a:ea typeface="隶书" panose="02010509060101010101" pitchFamily="49" charset="-122"/>
                </a:endParaRPr>
              </a:p>
            </p:txBody>
          </p:sp>
        </p:grpSp>
        <p:sp>
          <p:nvSpPr>
            <p:cNvPr id="11" name="矩形 39">
              <a:extLst>
                <a:ext uri="{FF2B5EF4-FFF2-40B4-BE49-F238E27FC236}">
                  <a16:creationId xmlns:a16="http://schemas.microsoft.com/office/drawing/2014/main" id="{6DA0218F-40F1-4364-AA62-48D541B16E91}"/>
                </a:ext>
              </a:extLst>
            </p:cNvPr>
            <p:cNvSpPr>
              <a:spLocks noChangeArrowheads="1"/>
            </p:cNvSpPr>
            <p:nvPr/>
          </p:nvSpPr>
          <p:spPr bwMode="auto">
            <a:xfrm>
              <a:off x="819843" y="4369200"/>
              <a:ext cx="2344929" cy="60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7613">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defTabSz="1217613">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defTabSz="1217613">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defTabSz="1217613">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defTabSz="1217613">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defTabSz="1217613"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defTabSz="1217613"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defTabSz="1217613"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defTabSz="1217613"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gn="ctr" eaLnBrk="1" hangingPunct="1">
                <a:lnSpc>
                  <a:spcPct val="150000"/>
                </a:lnSpc>
                <a:buFontTx/>
                <a:buNone/>
              </a:pPr>
              <a:r>
                <a:rPr lang="zh-CN" altLang="en-US" sz="12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 </a:t>
              </a:r>
            </a:p>
          </p:txBody>
        </p:sp>
      </p:grpSp>
      <p:grpSp>
        <p:nvGrpSpPr>
          <p:cNvPr id="33" name="组合 32">
            <a:extLst>
              <a:ext uri="{FF2B5EF4-FFF2-40B4-BE49-F238E27FC236}">
                <a16:creationId xmlns:a16="http://schemas.microsoft.com/office/drawing/2014/main" id="{333AAEB1-5442-47B8-8F08-BB03C331DF0A}"/>
              </a:ext>
            </a:extLst>
          </p:cNvPr>
          <p:cNvGrpSpPr/>
          <p:nvPr/>
        </p:nvGrpSpPr>
        <p:grpSpPr>
          <a:xfrm>
            <a:off x="3622949" y="3096031"/>
            <a:ext cx="2473051" cy="2134643"/>
            <a:chOff x="670909" y="2770932"/>
            <a:chExt cx="2642798" cy="2201318"/>
          </a:xfrm>
        </p:grpSpPr>
        <p:grpSp>
          <p:nvGrpSpPr>
            <p:cNvPr id="34" name="组合 33">
              <a:extLst>
                <a:ext uri="{FF2B5EF4-FFF2-40B4-BE49-F238E27FC236}">
                  <a16:creationId xmlns:a16="http://schemas.microsoft.com/office/drawing/2014/main" id="{5805A296-52C3-4374-A943-6BF25B0DCEA2}"/>
                </a:ext>
              </a:extLst>
            </p:cNvPr>
            <p:cNvGrpSpPr/>
            <p:nvPr/>
          </p:nvGrpSpPr>
          <p:grpSpPr>
            <a:xfrm>
              <a:off x="670909" y="2770932"/>
              <a:ext cx="2642798" cy="1577185"/>
              <a:chOff x="585949" y="2815752"/>
              <a:chExt cx="2642798" cy="1577185"/>
            </a:xfrm>
          </p:grpSpPr>
          <p:sp>
            <p:nvSpPr>
              <p:cNvPr id="36" name="菱形 35">
                <a:extLst>
                  <a:ext uri="{FF2B5EF4-FFF2-40B4-BE49-F238E27FC236}">
                    <a16:creationId xmlns:a16="http://schemas.microsoft.com/office/drawing/2014/main" id="{A713488B-27FB-4817-ABBF-C7AC5C1A39E7}"/>
                  </a:ext>
                </a:extLst>
              </p:cNvPr>
              <p:cNvSpPr/>
              <p:nvPr/>
            </p:nvSpPr>
            <p:spPr>
              <a:xfrm>
                <a:off x="1325450" y="2815752"/>
                <a:ext cx="1094721" cy="1094721"/>
              </a:xfrm>
              <a:prstGeom prst="diamond">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7" name="矩形 36">
                <a:extLst>
                  <a:ext uri="{FF2B5EF4-FFF2-40B4-BE49-F238E27FC236}">
                    <a16:creationId xmlns:a16="http://schemas.microsoft.com/office/drawing/2014/main" id="{8ABFFE55-E3BF-40C5-A693-64A83C6004C1}"/>
                  </a:ext>
                </a:extLst>
              </p:cNvPr>
              <p:cNvSpPr/>
              <p:nvPr/>
            </p:nvSpPr>
            <p:spPr>
              <a:xfrm>
                <a:off x="1548917" y="3036009"/>
                <a:ext cx="766068" cy="665263"/>
              </a:xfrm>
              <a:prstGeom prst="rect">
                <a:avLst/>
              </a:prstGeom>
            </p:spPr>
            <p:txBody>
              <a:bodyPr wrap="none">
                <a:spAutoFit/>
              </a:bodyPr>
              <a:lstStyle/>
              <a:p>
                <a:pPr eaLnBrk="1" fontAlgn="auto" hangingPunct="1">
                  <a:lnSpc>
                    <a:spcPct val="120000"/>
                  </a:lnSpc>
                  <a:spcBef>
                    <a:spcPts val="0"/>
                  </a:spcBef>
                  <a:spcAft>
                    <a:spcPts val="0"/>
                  </a:spcAft>
                  <a:defRPr/>
                </a:pPr>
                <a:r>
                  <a:rPr lang="en-US" altLang="zh-CN" sz="3200" b="1" spc="300" dirty="0">
                    <a:latin typeface="+mn-ea"/>
                    <a:ea typeface="+mn-ea"/>
                    <a:sym typeface="微软雅黑" pitchFamily="34" charset="-122"/>
                  </a:rPr>
                  <a:t>02</a:t>
                </a:r>
                <a:endParaRPr lang="zh-CN" altLang="en-US" sz="3200" b="1" dirty="0">
                  <a:latin typeface="+mn-ea"/>
                  <a:ea typeface="+mn-ea"/>
                </a:endParaRPr>
              </a:p>
            </p:txBody>
          </p:sp>
          <p:sp>
            <p:nvSpPr>
              <p:cNvPr id="38" name="矩形 37">
                <a:extLst>
                  <a:ext uri="{FF2B5EF4-FFF2-40B4-BE49-F238E27FC236}">
                    <a16:creationId xmlns:a16="http://schemas.microsoft.com/office/drawing/2014/main" id="{D562DDE2-F08E-4862-9E83-53DB948FE6CF}"/>
                  </a:ext>
                </a:extLst>
              </p:cNvPr>
              <p:cNvSpPr/>
              <p:nvPr/>
            </p:nvSpPr>
            <p:spPr bwMode="auto">
              <a:xfrm>
                <a:off x="585949" y="3901379"/>
                <a:ext cx="2642798" cy="491558"/>
              </a:xfrm>
              <a:prstGeom prst="rect">
                <a:avLst/>
              </a:prstGeom>
            </p:spPr>
            <p:txBody>
              <a:bodyPr wrap="square">
                <a:spAutoFit/>
              </a:bodyPr>
              <a:lstStyle/>
              <a:p>
                <a:pPr algn="ctr" eaLnBrk="1" fontAlgn="auto" hangingPunct="1">
                  <a:lnSpc>
                    <a:spcPct val="120000"/>
                  </a:lnSpc>
                  <a:spcBef>
                    <a:spcPts val="0"/>
                  </a:spcBef>
                  <a:spcAft>
                    <a:spcPts val="0"/>
                  </a:spcAft>
                  <a:defRPr/>
                </a:pPr>
                <a:r>
                  <a:rPr lang="zh-CN" altLang="en-US" sz="2400" b="1" spc="300" dirty="0">
                    <a:latin typeface="隶书" panose="02010509060101010101" pitchFamily="49" charset="-122"/>
                    <a:ea typeface="隶书" panose="02010509060101010101" pitchFamily="49" charset="-122"/>
                    <a:sym typeface="微软雅黑" pitchFamily="34" charset="-122"/>
                  </a:rPr>
                  <a:t>点击添加标题</a:t>
                </a:r>
                <a:endParaRPr lang="zh-CN" altLang="en-US" sz="2400" b="1" dirty="0">
                  <a:latin typeface="隶书" panose="02010509060101010101" pitchFamily="49" charset="-122"/>
                  <a:ea typeface="隶书" panose="02010509060101010101" pitchFamily="49" charset="-122"/>
                </a:endParaRPr>
              </a:p>
            </p:txBody>
          </p:sp>
        </p:grpSp>
        <p:sp>
          <p:nvSpPr>
            <p:cNvPr id="35" name="矩形 39">
              <a:extLst>
                <a:ext uri="{FF2B5EF4-FFF2-40B4-BE49-F238E27FC236}">
                  <a16:creationId xmlns:a16="http://schemas.microsoft.com/office/drawing/2014/main" id="{FF4662D8-F482-4516-89E5-0B1DD56F5FB2}"/>
                </a:ext>
              </a:extLst>
            </p:cNvPr>
            <p:cNvSpPr>
              <a:spLocks noChangeArrowheads="1"/>
            </p:cNvSpPr>
            <p:nvPr/>
          </p:nvSpPr>
          <p:spPr bwMode="auto">
            <a:xfrm>
              <a:off x="819843" y="4369200"/>
              <a:ext cx="2344929" cy="60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7613">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defTabSz="1217613">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defTabSz="1217613">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defTabSz="1217613">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defTabSz="1217613">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defTabSz="1217613"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defTabSz="1217613"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defTabSz="1217613"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defTabSz="1217613"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gn="ctr" eaLnBrk="1" hangingPunct="1">
                <a:lnSpc>
                  <a:spcPct val="150000"/>
                </a:lnSpc>
                <a:buFontTx/>
                <a:buNone/>
              </a:pPr>
              <a:r>
                <a:rPr lang="zh-CN" altLang="en-US" sz="12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 </a:t>
              </a:r>
            </a:p>
          </p:txBody>
        </p:sp>
      </p:grpSp>
      <p:grpSp>
        <p:nvGrpSpPr>
          <p:cNvPr id="51" name="组合 50">
            <a:extLst>
              <a:ext uri="{FF2B5EF4-FFF2-40B4-BE49-F238E27FC236}">
                <a16:creationId xmlns:a16="http://schemas.microsoft.com/office/drawing/2014/main" id="{B77A8CAB-CA76-4D77-86A2-30F98450DE0E}"/>
              </a:ext>
            </a:extLst>
          </p:cNvPr>
          <p:cNvGrpSpPr/>
          <p:nvPr/>
        </p:nvGrpSpPr>
        <p:grpSpPr>
          <a:xfrm>
            <a:off x="6277989" y="3096031"/>
            <a:ext cx="2473051" cy="2134643"/>
            <a:chOff x="670909" y="2770932"/>
            <a:chExt cx="2642798" cy="2201318"/>
          </a:xfrm>
        </p:grpSpPr>
        <p:grpSp>
          <p:nvGrpSpPr>
            <p:cNvPr id="52" name="组合 51">
              <a:extLst>
                <a:ext uri="{FF2B5EF4-FFF2-40B4-BE49-F238E27FC236}">
                  <a16:creationId xmlns:a16="http://schemas.microsoft.com/office/drawing/2014/main" id="{28EC4348-DB2D-4BEB-B9A5-DA848EC2AED4}"/>
                </a:ext>
              </a:extLst>
            </p:cNvPr>
            <p:cNvGrpSpPr/>
            <p:nvPr/>
          </p:nvGrpSpPr>
          <p:grpSpPr>
            <a:xfrm>
              <a:off x="670909" y="2770932"/>
              <a:ext cx="2642798" cy="1577185"/>
              <a:chOff x="585949" y="2815752"/>
              <a:chExt cx="2642798" cy="1577185"/>
            </a:xfrm>
          </p:grpSpPr>
          <p:sp>
            <p:nvSpPr>
              <p:cNvPr id="54" name="菱形 53">
                <a:extLst>
                  <a:ext uri="{FF2B5EF4-FFF2-40B4-BE49-F238E27FC236}">
                    <a16:creationId xmlns:a16="http://schemas.microsoft.com/office/drawing/2014/main" id="{E13D0D0C-9362-4D9B-B52D-C79186625813}"/>
                  </a:ext>
                </a:extLst>
              </p:cNvPr>
              <p:cNvSpPr/>
              <p:nvPr/>
            </p:nvSpPr>
            <p:spPr>
              <a:xfrm>
                <a:off x="1325450" y="2815752"/>
                <a:ext cx="1094721" cy="1094721"/>
              </a:xfrm>
              <a:prstGeom prst="diamond">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55" name="矩形 54">
                <a:extLst>
                  <a:ext uri="{FF2B5EF4-FFF2-40B4-BE49-F238E27FC236}">
                    <a16:creationId xmlns:a16="http://schemas.microsoft.com/office/drawing/2014/main" id="{EEC67481-5A0C-4FEB-A37A-2DBE63386924}"/>
                  </a:ext>
                </a:extLst>
              </p:cNvPr>
              <p:cNvSpPr/>
              <p:nvPr/>
            </p:nvSpPr>
            <p:spPr>
              <a:xfrm>
                <a:off x="1548917" y="3036009"/>
                <a:ext cx="766068" cy="665263"/>
              </a:xfrm>
              <a:prstGeom prst="rect">
                <a:avLst/>
              </a:prstGeom>
            </p:spPr>
            <p:txBody>
              <a:bodyPr wrap="none">
                <a:spAutoFit/>
              </a:bodyPr>
              <a:lstStyle/>
              <a:p>
                <a:pPr eaLnBrk="1" fontAlgn="auto" hangingPunct="1">
                  <a:lnSpc>
                    <a:spcPct val="120000"/>
                  </a:lnSpc>
                  <a:spcBef>
                    <a:spcPts val="0"/>
                  </a:spcBef>
                  <a:spcAft>
                    <a:spcPts val="0"/>
                  </a:spcAft>
                  <a:defRPr/>
                </a:pPr>
                <a:r>
                  <a:rPr lang="en-US" altLang="zh-CN" sz="3200" b="1" spc="300" dirty="0">
                    <a:latin typeface="+mn-ea"/>
                    <a:ea typeface="+mn-ea"/>
                    <a:sym typeface="微软雅黑" pitchFamily="34" charset="-122"/>
                  </a:rPr>
                  <a:t>03</a:t>
                </a:r>
                <a:endParaRPr lang="zh-CN" altLang="en-US" sz="3200" b="1" dirty="0">
                  <a:latin typeface="+mn-ea"/>
                  <a:ea typeface="+mn-ea"/>
                </a:endParaRPr>
              </a:p>
            </p:txBody>
          </p:sp>
          <p:sp>
            <p:nvSpPr>
              <p:cNvPr id="56" name="矩形 55">
                <a:extLst>
                  <a:ext uri="{FF2B5EF4-FFF2-40B4-BE49-F238E27FC236}">
                    <a16:creationId xmlns:a16="http://schemas.microsoft.com/office/drawing/2014/main" id="{74E8DC83-BA4F-44FB-819F-80B709AB6481}"/>
                  </a:ext>
                </a:extLst>
              </p:cNvPr>
              <p:cNvSpPr/>
              <p:nvPr/>
            </p:nvSpPr>
            <p:spPr bwMode="auto">
              <a:xfrm>
                <a:off x="585949" y="3901379"/>
                <a:ext cx="2642798" cy="491558"/>
              </a:xfrm>
              <a:prstGeom prst="rect">
                <a:avLst/>
              </a:prstGeom>
            </p:spPr>
            <p:txBody>
              <a:bodyPr wrap="square">
                <a:spAutoFit/>
              </a:bodyPr>
              <a:lstStyle/>
              <a:p>
                <a:pPr algn="ctr" eaLnBrk="1" fontAlgn="auto" hangingPunct="1">
                  <a:lnSpc>
                    <a:spcPct val="120000"/>
                  </a:lnSpc>
                  <a:spcBef>
                    <a:spcPts val="0"/>
                  </a:spcBef>
                  <a:spcAft>
                    <a:spcPts val="0"/>
                  </a:spcAft>
                  <a:defRPr/>
                </a:pPr>
                <a:r>
                  <a:rPr lang="zh-CN" altLang="en-US" sz="2400" b="1" spc="300" dirty="0">
                    <a:latin typeface="隶书" panose="02010509060101010101" pitchFamily="49" charset="-122"/>
                    <a:ea typeface="隶书" panose="02010509060101010101" pitchFamily="49" charset="-122"/>
                    <a:sym typeface="微软雅黑" pitchFamily="34" charset="-122"/>
                  </a:rPr>
                  <a:t>点击添加标题</a:t>
                </a:r>
                <a:endParaRPr lang="zh-CN" altLang="en-US" sz="2400" b="1" dirty="0">
                  <a:latin typeface="隶书" panose="02010509060101010101" pitchFamily="49" charset="-122"/>
                  <a:ea typeface="隶书" panose="02010509060101010101" pitchFamily="49" charset="-122"/>
                </a:endParaRPr>
              </a:p>
            </p:txBody>
          </p:sp>
        </p:grpSp>
        <p:sp>
          <p:nvSpPr>
            <p:cNvPr id="53" name="矩形 39">
              <a:extLst>
                <a:ext uri="{FF2B5EF4-FFF2-40B4-BE49-F238E27FC236}">
                  <a16:creationId xmlns:a16="http://schemas.microsoft.com/office/drawing/2014/main" id="{ADB87C67-887A-4F6C-966A-092C067C77B0}"/>
                </a:ext>
              </a:extLst>
            </p:cNvPr>
            <p:cNvSpPr>
              <a:spLocks noChangeArrowheads="1"/>
            </p:cNvSpPr>
            <p:nvPr/>
          </p:nvSpPr>
          <p:spPr bwMode="auto">
            <a:xfrm>
              <a:off x="819843" y="4369200"/>
              <a:ext cx="2344929" cy="60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7613">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defTabSz="1217613">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defTabSz="1217613">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defTabSz="1217613">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defTabSz="1217613">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defTabSz="1217613"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defTabSz="1217613"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defTabSz="1217613"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defTabSz="1217613"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gn="ctr" eaLnBrk="1" hangingPunct="1">
                <a:lnSpc>
                  <a:spcPct val="150000"/>
                </a:lnSpc>
                <a:buFontTx/>
                <a:buNone/>
              </a:pPr>
              <a:r>
                <a:rPr lang="zh-CN" altLang="en-US" sz="12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 </a:t>
              </a:r>
            </a:p>
          </p:txBody>
        </p:sp>
      </p:grpSp>
      <p:grpSp>
        <p:nvGrpSpPr>
          <p:cNvPr id="57" name="组合 56">
            <a:extLst>
              <a:ext uri="{FF2B5EF4-FFF2-40B4-BE49-F238E27FC236}">
                <a16:creationId xmlns:a16="http://schemas.microsoft.com/office/drawing/2014/main" id="{9A8C46A6-D0E3-45F1-B17F-E7BB8B28BFA3}"/>
              </a:ext>
            </a:extLst>
          </p:cNvPr>
          <p:cNvGrpSpPr/>
          <p:nvPr/>
        </p:nvGrpSpPr>
        <p:grpSpPr>
          <a:xfrm>
            <a:off x="8933028" y="3096031"/>
            <a:ext cx="2473051" cy="2134643"/>
            <a:chOff x="670909" y="2770932"/>
            <a:chExt cx="2642798" cy="2201318"/>
          </a:xfrm>
        </p:grpSpPr>
        <p:grpSp>
          <p:nvGrpSpPr>
            <p:cNvPr id="58" name="组合 57">
              <a:extLst>
                <a:ext uri="{FF2B5EF4-FFF2-40B4-BE49-F238E27FC236}">
                  <a16:creationId xmlns:a16="http://schemas.microsoft.com/office/drawing/2014/main" id="{5502EA7F-4447-4018-B9F3-80A448263A6D}"/>
                </a:ext>
              </a:extLst>
            </p:cNvPr>
            <p:cNvGrpSpPr/>
            <p:nvPr/>
          </p:nvGrpSpPr>
          <p:grpSpPr>
            <a:xfrm>
              <a:off x="670909" y="2770932"/>
              <a:ext cx="2642798" cy="1577185"/>
              <a:chOff x="585949" y="2815752"/>
              <a:chExt cx="2642798" cy="1577185"/>
            </a:xfrm>
          </p:grpSpPr>
          <p:sp>
            <p:nvSpPr>
              <p:cNvPr id="60" name="菱形 59">
                <a:extLst>
                  <a:ext uri="{FF2B5EF4-FFF2-40B4-BE49-F238E27FC236}">
                    <a16:creationId xmlns:a16="http://schemas.microsoft.com/office/drawing/2014/main" id="{8CA20CF5-C116-479A-8A7C-D437EA18E858}"/>
                  </a:ext>
                </a:extLst>
              </p:cNvPr>
              <p:cNvSpPr/>
              <p:nvPr/>
            </p:nvSpPr>
            <p:spPr>
              <a:xfrm>
                <a:off x="1325450" y="2815752"/>
                <a:ext cx="1094721" cy="1094721"/>
              </a:xfrm>
              <a:prstGeom prst="diamond">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1" name="矩形 60">
                <a:extLst>
                  <a:ext uri="{FF2B5EF4-FFF2-40B4-BE49-F238E27FC236}">
                    <a16:creationId xmlns:a16="http://schemas.microsoft.com/office/drawing/2014/main" id="{3A8B0808-EBBE-49A9-9515-D1D683DFDC9F}"/>
                  </a:ext>
                </a:extLst>
              </p:cNvPr>
              <p:cNvSpPr/>
              <p:nvPr/>
            </p:nvSpPr>
            <p:spPr>
              <a:xfrm>
                <a:off x="1548917" y="3036009"/>
                <a:ext cx="766068" cy="665263"/>
              </a:xfrm>
              <a:prstGeom prst="rect">
                <a:avLst/>
              </a:prstGeom>
            </p:spPr>
            <p:txBody>
              <a:bodyPr wrap="none">
                <a:spAutoFit/>
              </a:bodyPr>
              <a:lstStyle/>
              <a:p>
                <a:pPr eaLnBrk="1" fontAlgn="auto" hangingPunct="1">
                  <a:lnSpc>
                    <a:spcPct val="120000"/>
                  </a:lnSpc>
                  <a:spcBef>
                    <a:spcPts val="0"/>
                  </a:spcBef>
                  <a:spcAft>
                    <a:spcPts val="0"/>
                  </a:spcAft>
                  <a:defRPr/>
                </a:pPr>
                <a:r>
                  <a:rPr lang="en-US" altLang="zh-CN" sz="3200" b="1" spc="300" dirty="0">
                    <a:latin typeface="+mn-ea"/>
                    <a:ea typeface="+mn-ea"/>
                    <a:sym typeface="微软雅黑" pitchFamily="34" charset="-122"/>
                  </a:rPr>
                  <a:t>04</a:t>
                </a:r>
                <a:endParaRPr lang="zh-CN" altLang="en-US" sz="3200" b="1" dirty="0">
                  <a:latin typeface="+mn-ea"/>
                  <a:ea typeface="+mn-ea"/>
                </a:endParaRPr>
              </a:p>
            </p:txBody>
          </p:sp>
          <p:sp>
            <p:nvSpPr>
              <p:cNvPr id="62" name="矩形 61">
                <a:extLst>
                  <a:ext uri="{FF2B5EF4-FFF2-40B4-BE49-F238E27FC236}">
                    <a16:creationId xmlns:a16="http://schemas.microsoft.com/office/drawing/2014/main" id="{21790E60-E690-4146-B3E1-7490066EFFB7}"/>
                  </a:ext>
                </a:extLst>
              </p:cNvPr>
              <p:cNvSpPr/>
              <p:nvPr/>
            </p:nvSpPr>
            <p:spPr bwMode="auto">
              <a:xfrm>
                <a:off x="585949" y="3901379"/>
                <a:ext cx="2642798" cy="491558"/>
              </a:xfrm>
              <a:prstGeom prst="rect">
                <a:avLst/>
              </a:prstGeom>
            </p:spPr>
            <p:txBody>
              <a:bodyPr wrap="square">
                <a:spAutoFit/>
              </a:bodyPr>
              <a:lstStyle/>
              <a:p>
                <a:pPr algn="ctr" eaLnBrk="1" fontAlgn="auto" hangingPunct="1">
                  <a:lnSpc>
                    <a:spcPct val="120000"/>
                  </a:lnSpc>
                  <a:spcBef>
                    <a:spcPts val="0"/>
                  </a:spcBef>
                  <a:spcAft>
                    <a:spcPts val="0"/>
                  </a:spcAft>
                  <a:defRPr/>
                </a:pPr>
                <a:r>
                  <a:rPr lang="zh-CN" altLang="en-US" sz="2400" b="1" spc="300" dirty="0">
                    <a:latin typeface="隶书" panose="02010509060101010101" pitchFamily="49" charset="-122"/>
                    <a:ea typeface="隶书" panose="02010509060101010101" pitchFamily="49" charset="-122"/>
                    <a:sym typeface="微软雅黑" pitchFamily="34" charset="-122"/>
                  </a:rPr>
                  <a:t>点击添加标题</a:t>
                </a:r>
                <a:endParaRPr lang="zh-CN" altLang="en-US" sz="2400" b="1" dirty="0">
                  <a:latin typeface="隶书" panose="02010509060101010101" pitchFamily="49" charset="-122"/>
                  <a:ea typeface="隶书" panose="02010509060101010101" pitchFamily="49" charset="-122"/>
                </a:endParaRPr>
              </a:p>
            </p:txBody>
          </p:sp>
        </p:grpSp>
        <p:sp>
          <p:nvSpPr>
            <p:cNvPr id="59" name="矩形 39">
              <a:extLst>
                <a:ext uri="{FF2B5EF4-FFF2-40B4-BE49-F238E27FC236}">
                  <a16:creationId xmlns:a16="http://schemas.microsoft.com/office/drawing/2014/main" id="{0D420768-E95C-4ADD-AEF8-2426A47C5F5B}"/>
                </a:ext>
              </a:extLst>
            </p:cNvPr>
            <p:cNvSpPr>
              <a:spLocks noChangeArrowheads="1"/>
            </p:cNvSpPr>
            <p:nvPr/>
          </p:nvSpPr>
          <p:spPr bwMode="auto">
            <a:xfrm>
              <a:off x="819843" y="4369200"/>
              <a:ext cx="2344929" cy="60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7613">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defTabSz="1217613">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defTabSz="1217613">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defTabSz="1217613">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defTabSz="1217613">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defTabSz="1217613"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defTabSz="1217613"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defTabSz="1217613"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defTabSz="1217613"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gn="ctr" eaLnBrk="1" hangingPunct="1">
                <a:lnSpc>
                  <a:spcPct val="150000"/>
                </a:lnSpc>
                <a:buFontTx/>
                <a:buNone/>
              </a:pPr>
              <a:r>
                <a:rPr lang="zh-CN" altLang="en-US" sz="12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 </a:t>
              </a:r>
            </a:p>
          </p:txBody>
        </p:sp>
      </p:grpSp>
    </p:spTree>
    <p:extLst>
      <p:ext uri="{BB962C8B-B14F-4D97-AF65-F5344CB8AC3E}">
        <p14:creationId xmlns:p14="http://schemas.microsoft.com/office/powerpoint/2010/main" val="33087538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par>
                                <p:cTn id="13" presetID="22" presetClass="entr" presetSubtype="4" fill="hold" nodeType="with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wipe(down)">
                                      <p:cBhvr>
                                        <p:cTn id="15" dur="500"/>
                                        <p:tgtEl>
                                          <p:spTgt spid="33"/>
                                        </p:tgtEl>
                                      </p:cBhvr>
                                    </p:animEffect>
                                  </p:childTnLst>
                                </p:cTn>
                              </p:par>
                              <p:par>
                                <p:cTn id="16" presetID="22" presetClass="entr" presetSubtype="4" fill="hold" nodeType="withEffect">
                                  <p:stCondLst>
                                    <p:cond delay="0"/>
                                  </p:stCondLst>
                                  <p:childTnLst>
                                    <p:set>
                                      <p:cBhvr>
                                        <p:cTn id="17" dur="1" fill="hold">
                                          <p:stCondLst>
                                            <p:cond delay="0"/>
                                          </p:stCondLst>
                                        </p:cTn>
                                        <p:tgtEl>
                                          <p:spTgt spid="51"/>
                                        </p:tgtEl>
                                        <p:attrNameLst>
                                          <p:attrName>style.visibility</p:attrName>
                                        </p:attrNameLst>
                                      </p:cBhvr>
                                      <p:to>
                                        <p:strVal val="visible"/>
                                      </p:to>
                                    </p:set>
                                    <p:animEffect transition="in" filter="wipe(down)">
                                      <p:cBhvr>
                                        <p:cTn id="18" dur="500"/>
                                        <p:tgtEl>
                                          <p:spTgt spid="51"/>
                                        </p:tgtEl>
                                      </p:cBhvr>
                                    </p:animEffect>
                                  </p:childTnLst>
                                </p:cTn>
                              </p:par>
                              <p:par>
                                <p:cTn id="19" presetID="22" presetClass="entr" presetSubtype="4" fill="hold" nodeType="withEffect">
                                  <p:stCondLst>
                                    <p:cond delay="0"/>
                                  </p:stCondLst>
                                  <p:childTnLst>
                                    <p:set>
                                      <p:cBhvr>
                                        <p:cTn id="20" dur="1" fill="hold">
                                          <p:stCondLst>
                                            <p:cond delay="0"/>
                                          </p:stCondLst>
                                        </p:cTn>
                                        <p:tgtEl>
                                          <p:spTgt spid="57"/>
                                        </p:tgtEl>
                                        <p:attrNameLst>
                                          <p:attrName>style.visibility</p:attrName>
                                        </p:attrNameLst>
                                      </p:cBhvr>
                                      <p:to>
                                        <p:strVal val="visible"/>
                                      </p:to>
                                    </p:set>
                                    <p:animEffect transition="in" filter="wipe(down)">
                                      <p:cBhvr>
                                        <p:cTn id="21"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0D8C6D97-8807-46CD-A06A-82307708F910}"/>
              </a:ext>
            </a:extLst>
          </p:cNvPr>
          <p:cNvSpPr/>
          <p:nvPr/>
        </p:nvSpPr>
        <p:spPr>
          <a:xfrm>
            <a:off x="3038473" y="2798752"/>
            <a:ext cx="6110514" cy="1120878"/>
          </a:xfrm>
          <a:prstGeom prst="rect">
            <a:avLst/>
          </a:prstGeom>
          <a:solidFill>
            <a:schemeClr val="bg1"/>
          </a:solidFill>
          <a:ln>
            <a:solidFill>
              <a:schemeClr val="bg1">
                <a:lumMod val="6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id="{745658E5-C971-48D8-940D-334A4FC92782}"/>
              </a:ext>
            </a:extLst>
          </p:cNvPr>
          <p:cNvPicPr>
            <a:picLocks noChangeAspect="1"/>
          </p:cNvPicPr>
          <p:nvPr/>
        </p:nvPicPr>
        <p:blipFill>
          <a:blip r:embed="rId4"/>
          <a:stretch>
            <a:fillRect/>
          </a:stretch>
        </p:blipFill>
        <p:spPr>
          <a:xfrm rot="16200000">
            <a:off x="1900431" y="3330641"/>
            <a:ext cx="1626929" cy="5427788"/>
          </a:xfrm>
          <a:prstGeom prst="rect">
            <a:avLst/>
          </a:prstGeom>
        </p:spPr>
      </p:pic>
      <p:pic>
        <p:nvPicPr>
          <p:cNvPr id="7" name="图片 6">
            <a:extLst>
              <a:ext uri="{FF2B5EF4-FFF2-40B4-BE49-F238E27FC236}">
                <a16:creationId xmlns:a16="http://schemas.microsoft.com/office/drawing/2014/main" id="{BB01B5FD-85AF-4C44-8A24-F6FBA6A5E2DE}"/>
              </a:ext>
            </a:extLst>
          </p:cNvPr>
          <p:cNvPicPr>
            <a:picLocks noChangeAspect="1"/>
          </p:cNvPicPr>
          <p:nvPr/>
        </p:nvPicPr>
        <p:blipFill>
          <a:blip r:embed="rId4"/>
          <a:stretch>
            <a:fillRect/>
          </a:stretch>
        </p:blipFill>
        <p:spPr>
          <a:xfrm rot="16200000" flipH="1" flipV="1">
            <a:off x="8664642" y="-1900429"/>
            <a:ext cx="1626929" cy="5427787"/>
          </a:xfrm>
          <a:prstGeom prst="rect">
            <a:avLst/>
          </a:prstGeom>
        </p:spPr>
      </p:pic>
      <p:sp>
        <p:nvSpPr>
          <p:cNvPr id="8" name="PA_库_文本框 5">
            <a:extLst>
              <a:ext uri="{FF2B5EF4-FFF2-40B4-BE49-F238E27FC236}">
                <a16:creationId xmlns:a16="http://schemas.microsoft.com/office/drawing/2014/main" id="{629B1480-F498-4097-8D72-824A020EAA91}"/>
              </a:ext>
            </a:extLst>
          </p:cNvPr>
          <p:cNvSpPr txBox="1"/>
          <p:nvPr>
            <p:custDataLst>
              <p:tags r:id="rId1"/>
            </p:custDataLst>
          </p:nvPr>
        </p:nvSpPr>
        <p:spPr>
          <a:xfrm>
            <a:off x="3203942" y="2952958"/>
            <a:ext cx="1723549" cy="1015663"/>
          </a:xfrm>
          <a:prstGeom prst="rect">
            <a:avLst/>
          </a:prstGeom>
          <a:noFill/>
        </p:spPr>
        <p:txBody>
          <a:bodyPr wrap="none" rtlCol="0">
            <a:spAutoFit/>
          </a:bodyPr>
          <a:lstStyle/>
          <a:p>
            <a:r>
              <a:rPr lang="zh-CN" altLang="en-US" sz="6000" dirty="0">
                <a:latin typeface="TypeLand 康熙字典體試用版" pitchFamily="50" charset="-120"/>
                <a:ea typeface="TypeLand 康熙字典體試用版" pitchFamily="50" charset="-120"/>
              </a:rPr>
              <a:t>添加</a:t>
            </a:r>
          </a:p>
        </p:txBody>
      </p:sp>
      <p:sp>
        <p:nvSpPr>
          <p:cNvPr id="9" name="PA_库_文本框 5">
            <a:extLst>
              <a:ext uri="{FF2B5EF4-FFF2-40B4-BE49-F238E27FC236}">
                <a16:creationId xmlns:a16="http://schemas.microsoft.com/office/drawing/2014/main" id="{075FD255-A94A-43F5-B869-9482E4738E66}"/>
              </a:ext>
            </a:extLst>
          </p:cNvPr>
          <p:cNvSpPr txBox="1"/>
          <p:nvPr>
            <p:custDataLst>
              <p:tags r:id="rId2"/>
            </p:custDataLst>
          </p:nvPr>
        </p:nvSpPr>
        <p:spPr>
          <a:xfrm>
            <a:off x="7305641" y="2952958"/>
            <a:ext cx="1723549" cy="1015663"/>
          </a:xfrm>
          <a:prstGeom prst="rect">
            <a:avLst/>
          </a:prstGeom>
          <a:noFill/>
        </p:spPr>
        <p:txBody>
          <a:bodyPr wrap="none" rtlCol="0">
            <a:spAutoFit/>
          </a:bodyPr>
          <a:lstStyle/>
          <a:p>
            <a:r>
              <a:rPr lang="zh-CN" altLang="en-US" sz="6000" dirty="0">
                <a:latin typeface="TypeLand 康熙字典體試用版" pitchFamily="50" charset="-120"/>
                <a:ea typeface="TypeLand 康熙字典體試用版" pitchFamily="50" charset="-120"/>
              </a:rPr>
              <a:t>标题</a:t>
            </a:r>
          </a:p>
        </p:txBody>
      </p:sp>
      <p:pic>
        <p:nvPicPr>
          <p:cNvPr id="10" name="图片 9">
            <a:extLst>
              <a:ext uri="{FF2B5EF4-FFF2-40B4-BE49-F238E27FC236}">
                <a16:creationId xmlns:a16="http://schemas.microsoft.com/office/drawing/2014/main" id="{7DE101F9-5143-4252-BCB3-F7A159A4859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60083" y="1444013"/>
            <a:ext cx="3157898" cy="2709477"/>
          </a:xfrm>
          <a:prstGeom prst="rect">
            <a:avLst/>
          </a:prstGeom>
        </p:spPr>
      </p:pic>
    </p:spTree>
    <p:extLst>
      <p:ext uri="{BB962C8B-B14F-4D97-AF65-F5344CB8AC3E}">
        <p14:creationId xmlns:p14="http://schemas.microsoft.com/office/powerpoint/2010/main" val="179926037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inVertical)">
                                      <p:cBhvr>
                                        <p:cTn id="13" dur="500"/>
                                        <p:tgtEl>
                                          <p:spTgt spid="3"/>
                                        </p:tgtEl>
                                      </p:cBhvr>
                                    </p:animEffect>
                                  </p:childTnLst>
                                </p:cTn>
                              </p:par>
                            </p:childTnLst>
                          </p:cTn>
                        </p:par>
                        <p:par>
                          <p:cTn id="14" fill="hold">
                            <p:stCondLst>
                              <p:cond delay="1500"/>
                            </p:stCondLst>
                            <p:childTnLst>
                              <p:par>
                                <p:cTn id="15" presetID="22" presetClass="entr" presetSubtype="4"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down)">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B020FCAD-F95C-4B6F-98F2-D5C0F3CB541F}"/>
              </a:ext>
            </a:extLst>
          </p:cNvPr>
          <p:cNvGrpSpPr/>
          <p:nvPr/>
        </p:nvGrpSpPr>
        <p:grpSpPr>
          <a:xfrm>
            <a:off x="4043411" y="1784763"/>
            <a:ext cx="7772034" cy="1544121"/>
            <a:chOff x="4062461" y="1813442"/>
            <a:chExt cx="7772034" cy="1544121"/>
          </a:xfrm>
        </p:grpSpPr>
        <p:grpSp>
          <p:nvGrpSpPr>
            <p:cNvPr id="24" name="组合 23">
              <a:extLst>
                <a:ext uri="{FF2B5EF4-FFF2-40B4-BE49-F238E27FC236}">
                  <a16:creationId xmlns:a16="http://schemas.microsoft.com/office/drawing/2014/main" id="{D52FADBD-6660-48C3-86BD-B11DFBB8A85A}"/>
                </a:ext>
              </a:extLst>
            </p:cNvPr>
            <p:cNvGrpSpPr>
              <a:grpSpLocks/>
            </p:cNvGrpSpPr>
            <p:nvPr/>
          </p:nvGrpSpPr>
          <p:grpSpPr bwMode="auto">
            <a:xfrm>
              <a:off x="5780021" y="1813442"/>
              <a:ext cx="6054474" cy="1472684"/>
              <a:chOff x="1811773" y="2492517"/>
              <a:chExt cx="2851444" cy="1471606"/>
            </a:xfrm>
          </p:grpSpPr>
          <p:sp>
            <p:nvSpPr>
              <p:cNvPr id="25" name="矩形 24">
                <a:extLst>
                  <a:ext uri="{FF2B5EF4-FFF2-40B4-BE49-F238E27FC236}">
                    <a16:creationId xmlns:a16="http://schemas.microsoft.com/office/drawing/2014/main" id="{328E3F5A-CB5F-40C4-8F1D-16C8F7C39135}"/>
                  </a:ext>
                </a:extLst>
              </p:cNvPr>
              <p:cNvSpPr/>
              <p:nvPr/>
            </p:nvSpPr>
            <p:spPr>
              <a:xfrm>
                <a:off x="1811773" y="2492517"/>
                <a:ext cx="2851444" cy="540329"/>
              </a:xfrm>
              <a:prstGeom prst="rect">
                <a:avLst/>
              </a:prstGeom>
            </p:spPr>
            <p:txBody>
              <a:bodyPr>
                <a:spAutoFit/>
              </a:bodyPr>
              <a:lstStyle/>
              <a:p>
                <a:pPr eaLnBrk="1" fontAlgn="auto" hangingPunct="1">
                  <a:lnSpc>
                    <a:spcPct val="120000"/>
                  </a:lnSpc>
                  <a:spcBef>
                    <a:spcPts val="0"/>
                  </a:spcBef>
                  <a:spcAft>
                    <a:spcPts val="0"/>
                  </a:spcAft>
                  <a:defRPr/>
                </a:pPr>
                <a:r>
                  <a:rPr lang="zh-CN" altLang="en-US" sz="2800" b="1" spc="300" dirty="0">
                    <a:latin typeface="隶书" panose="02010509060101010101" pitchFamily="49" charset="-122"/>
                    <a:ea typeface="隶书" panose="02010509060101010101" pitchFamily="49" charset="-122"/>
                    <a:sym typeface="微软雅黑" pitchFamily="34" charset="-122"/>
                  </a:rPr>
                  <a:t>点击添加标题</a:t>
                </a:r>
                <a:endParaRPr lang="zh-CN" altLang="en-US" sz="2800" b="1" dirty="0">
                  <a:latin typeface="隶书" panose="02010509060101010101" pitchFamily="49" charset="-122"/>
                  <a:ea typeface="隶书" panose="02010509060101010101" pitchFamily="49" charset="-122"/>
                </a:endParaRPr>
              </a:p>
            </p:txBody>
          </p:sp>
          <p:sp>
            <p:nvSpPr>
              <p:cNvPr id="26" name="矩形 39">
                <a:extLst>
                  <a:ext uri="{FF2B5EF4-FFF2-40B4-BE49-F238E27FC236}">
                    <a16:creationId xmlns:a16="http://schemas.microsoft.com/office/drawing/2014/main" id="{D84C617B-488E-4D73-A2CA-0E8C24237526}"/>
                  </a:ext>
                </a:extLst>
              </p:cNvPr>
              <p:cNvSpPr>
                <a:spLocks noChangeArrowheads="1"/>
              </p:cNvSpPr>
              <p:nvPr/>
            </p:nvSpPr>
            <p:spPr bwMode="auto">
              <a:xfrm>
                <a:off x="1811773" y="3133734"/>
                <a:ext cx="2077769" cy="8303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7613">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defTabSz="1217613">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defTabSz="1217613">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defTabSz="1217613">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defTabSz="1217613">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defTabSz="1217613"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defTabSz="1217613"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defTabSz="1217613"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defTabSz="1217613"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50000"/>
                  </a:lnSpc>
                  <a:buFontTx/>
                  <a:buNone/>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单击此处添加段落文本单击此处添加段落文本单击此处添加单击此处添加段落 </a:t>
                </a:r>
              </a:p>
            </p:txBody>
          </p:sp>
        </p:grpSp>
        <p:grpSp>
          <p:nvGrpSpPr>
            <p:cNvPr id="2" name="组合 1">
              <a:extLst>
                <a:ext uri="{FF2B5EF4-FFF2-40B4-BE49-F238E27FC236}">
                  <a16:creationId xmlns:a16="http://schemas.microsoft.com/office/drawing/2014/main" id="{7EAFB6DF-FE3D-419F-B18A-2F672B1E7949}"/>
                </a:ext>
              </a:extLst>
            </p:cNvPr>
            <p:cNvGrpSpPr/>
            <p:nvPr/>
          </p:nvGrpSpPr>
          <p:grpSpPr>
            <a:xfrm>
              <a:off x="4062461" y="1926161"/>
              <a:ext cx="1431402" cy="1431402"/>
              <a:chOff x="955490" y="2088007"/>
              <a:chExt cx="2681986" cy="2681986"/>
            </a:xfrm>
          </p:grpSpPr>
          <p:sp>
            <p:nvSpPr>
              <p:cNvPr id="4" name="菱形 3">
                <a:extLst>
                  <a:ext uri="{FF2B5EF4-FFF2-40B4-BE49-F238E27FC236}">
                    <a16:creationId xmlns:a16="http://schemas.microsoft.com/office/drawing/2014/main" id="{7FF75B38-22A9-4E7D-8E8D-CEACB9C908EE}"/>
                  </a:ext>
                </a:extLst>
              </p:cNvPr>
              <p:cNvSpPr/>
              <p:nvPr/>
            </p:nvSpPr>
            <p:spPr>
              <a:xfrm>
                <a:off x="955490" y="2088007"/>
                <a:ext cx="2681986" cy="2681986"/>
              </a:xfrm>
              <a:prstGeom prst="diamond">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a:extLst>
                  <a:ext uri="{FF2B5EF4-FFF2-40B4-BE49-F238E27FC236}">
                    <a16:creationId xmlns:a16="http://schemas.microsoft.com/office/drawing/2014/main" id="{7F59E751-A808-4896-A29C-D1F5B60C5D39}"/>
                  </a:ext>
                </a:extLst>
              </p:cNvPr>
              <p:cNvPicPr>
                <a:picLocks noChangeAspect="1"/>
              </p:cNvPicPr>
              <p:nvPr/>
            </p:nvPicPr>
            <p:blipFill>
              <a:blip r:embed="rId3"/>
              <a:stretch>
                <a:fillRect/>
              </a:stretch>
            </p:blipFill>
            <p:spPr>
              <a:xfrm>
                <a:off x="1154568" y="2318723"/>
                <a:ext cx="2283830" cy="2091789"/>
              </a:xfrm>
              <a:prstGeom prst="rect">
                <a:avLst/>
              </a:prstGeom>
            </p:spPr>
          </p:pic>
        </p:grpSp>
      </p:grpSp>
      <p:grpSp>
        <p:nvGrpSpPr>
          <p:cNvPr id="5" name="组合 4">
            <a:extLst>
              <a:ext uri="{FF2B5EF4-FFF2-40B4-BE49-F238E27FC236}">
                <a16:creationId xmlns:a16="http://schemas.microsoft.com/office/drawing/2014/main" id="{9FE28604-162D-4CE6-8D14-85288EA0EB4D}"/>
              </a:ext>
            </a:extLst>
          </p:cNvPr>
          <p:cNvGrpSpPr/>
          <p:nvPr/>
        </p:nvGrpSpPr>
        <p:grpSpPr>
          <a:xfrm>
            <a:off x="5387613" y="4121230"/>
            <a:ext cx="7772034" cy="1472684"/>
            <a:chOff x="5387613" y="4121230"/>
            <a:chExt cx="7772034" cy="1472684"/>
          </a:xfrm>
        </p:grpSpPr>
        <p:grpSp>
          <p:nvGrpSpPr>
            <p:cNvPr id="27" name="组合 26">
              <a:extLst>
                <a:ext uri="{FF2B5EF4-FFF2-40B4-BE49-F238E27FC236}">
                  <a16:creationId xmlns:a16="http://schemas.microsoft.com/office/drawing/2014/main" id="{5C5BFDA4-FC16-479E-B31D-52CAF98C015B}"/>
                </a:ext>
              </a:extLst>
            </p:cNvPr>
            <p:cNvGrpSpPr>
              <a:grpSpLocks/>
            </p:cNvGrpSpPr>
            <p:nvPr/>
          </p:nvGrpSpPr>
          <p:grpSpPr bwMode="auto">
            <a:xfrm>
              <a:off x="7105173" y="4121230"/>
              <a:ext cx="6054474" cy="1472684"/>
              <a:chOff x="1811773" y="2492517"/>
              <a:chExt cx="2851444" cy="1471606"/>
            </a:xfrm>
          </p:grpSpPr>
          <p:sp>
            <p:nvSpPr>
              <p:cNvPr id="28" name="矩形 27">
                <a:extLst>
                  <a:ext uri="{FF2B5EF4-FFF2-40B4-BE49-F238E27FC236}">
                    <a16:creationId xmlns:a16="http://schemas.microsoft.com/office/drawing/2014/main" id="{61024DF4-76EE-4272-9F8D-253D52BA8D5F}"/>
                  </a:ext>
                </a:extLst>
              </p:cNvPr>
              <p:cNvSpPr/>
              <p:nvPr/>
            </p:nvSpPr>
            <p:spPr>
              <a:xfrm>
                <a:off x="1811773" y="2492517"/>
                <a:ext cx="2851444" cy="540329"/>
              </a:xfrm>
              <a:prstGeom prst="rect">
                <a:avLst/>
              </a:prstGeom>
            </p:spPr>
            <p:txBody>
              <a:bodyPr>
                <a:spAutoFit/>
              </a:bodyPr>
              <a:lstStyle/>
              <a:p>
                <a:pPr eaLnBrk="1" fontAlgn="auto" hangingPunct="1">
                  <a:lnSpc>
                    <a:spcPct val="120000"/>
                  </a:lnSpc>
                  <a:spcBef>
                    <a:spcPts val="0"/>
                  </a:spcBef>
                  <a:spcAft>
                    <a:spcPts val="0"/>
                  </a:spcAft>
                  <a:defRPr/>
                </a:pPr>
                <a:r>
                  <a:rPr lang="zh-CN" altLang="en-US" sz="2800" b="1" spc="300" dirty="0">
                    <a:latin typeface="隶书" panose="02010509060101010101" pitchFamily="49" charset="-122"/>
                    <a:ea typeface="隶书" panose="02010509060101010101" pitchFamily="49" charset="-122"/>
                    <a:sym typeface="微软雅黑" pitchFamily="34" charset="-122"/>
                  </a:rPr>
                  <a:t>点击添加标题</a:t>
                </a:r>
                <a:endParaRPr lang="zh-CN" altLang="en-US" sz="2800" b="1" dirty="0">
                  <a:latin typeface="隶书" panose="02010509060101010101" pitchFamily="49" charset="-122"/>
                  <a:ea typeface="隶书" panose="02010509060101010101" pitchFamily="49" charset="-122"/>
                </a:endParaRPr>
              </a:p>
            </p:txBody>
          </p:sp>
          <p:sp>
            <p:nvSpPr>
              <p:cNvPr id="29" name="矩形 39">
                <a:extLst>
                  <a:ext uri="{FF2B5EF4-FFF2-40B4-BE49-F238E27FC236}">
                    <a16:creationId xmlns:a16="http://schemas.microsoft.com/office/drawing/2014/main" id="{588A6C65-FAAD-4CEC-A693-DF0F5B7222AB}"/>
                  </a:ext>
                </a:extLst>
              </p:cNvPr>
              <p:cNvSpPr>
                <a:spLocks noChangeArrowheads="1"/>
              </p:cNvSpPr>
              <p:nvPr/>
            </p:nvSpPr>
            <p:spPr bwMode="auto">
              <a:xfrm>
                <a:off x="1811773" y="3133734"/>
                <a:ext cx="1986001" cy="8303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7613">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defTabSz="1217613">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defTabSz="1217613">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defTabSz="1217613">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defTabSz="1217613">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defTabSz="1217613"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defTabSz="1217613"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defTabSz="1217613"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defTabSz="1217613"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50000"/>
                  </a:lnSpc>
                  <a:buFontTx/>
                  <a:buNone/>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单击此处添加段落文本单击此处添加段落文本单击此处添加单击此处添加段落 </a:t>
                </a:r>
              </a:p>
            </p:txBody>
          </p:sp>
        </p:grpSp>
        <p:grpSp>
          <p:nvGrpSpPr>
            <p:cNvPr id="14" name="组合 13">
              <a:extLst>
                <a:ext uri="{FF2B5EF4-FFF2-40B4-BE49-F238E27FC236}">
                  <a16:creationId xmlns:a16="http://schemas.microsoft.com/office/drawing/2014/main" id="{4C5F2278-6411-4886-B9B9-36F2B2EED4C9}"/>
                </a:ext>
              </a:extLst>
            </p:cNvPr>
            <p:cNvGrpSpPr/>
            <p:nvPr/>
          </p:nvGrpSpPr>
          <p:grpSpPr>
            <a:xfrm>
              <a:off x="5387613" y="4162512"/>
              <a:ext cx="1431402" cy="1431402"/>
              <a:chOff x="955490" y="2088007"/>
              <a:chExt cx="2681986" cy="2681986"/>
            </a:xfrm>
          </p:grpSpPr>
          <p:sp>
            <p:nvSpPr>
              <p:cNvPr id="15" name="菱形 14">
                <a:extLst>
                  <a:ext uri="{FF2B5EF4-FFF2-40B4-BE49-F238E27FC236}">
                    <a16:creationId xmlns:a16="http://schemas.microsoft.com/office/drawing/2014/main" id="{6CBF2310-44D3-4AF0-B3A6-D86E4D48C974}"/>
                  </a:ext>
                </a:extLst>
              </p:cNvPr>
              <p:cNvSpPr/>
              <p:nvPr/>
            </p:nvSpPr>
            <p:spPr>
              <a:xfrm>
                <a:off x="955490" y="2088007"/>
                <a:ext cx="2681986" cy="2681986"/>
              </a:xfrm>
              <a:prstGeom prst="diamond">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a:extLst>
                  <a:ext uri="{FF2B5EF4-FFF2-40B4-BE49-F238E27FC236}">
                    <a16:creationId xmlns:a16="http://schemas.microsoft.com/office/drawing/2014/main" id="{25BC511C-367D-4361-952E-C6B337A7DA22}"/>
                  </a:ext>
                </a:extLst>
              </p:cNvPr>
              <p:cNvPicPr>
                <a:picLocks noChangeAspect="1"/>
              </p:cNvPicPr>
              <p:nvPr/>
            </p:nvPicPr>
            <p:blipFill>
              <a:blip r:embed="rId3"/>
              <a:stretch>
                <a:fillRect/>
              </a:stretch>
            </p:blipFill>
            <p:spPr>
              <a:xfrm>
                <a:off x="1154568" y="2318723"/>
                <a:ext cx="2283830" cy="2091789"/>
              </a:xfrm>
              <a:prstGeom prst="rect">
                <a:avLst/>
              </a:prstGeom>
            </p:spPr>
          </p:pic>
        </p:grpSp>
      </p:grpSp>
      <p:pic>
        <p:nvPicPr>
          <p:cNvPr id="6" name="图片 5">
            <a:extLst>
              <a:ext uri="{FF2B5EF4-FFF2-40B4-BE49-F238E27FC236}">
                <a16:creationId xmlns:a16="http://schemas.microsoft.com/office/drawing/2014/main" id="{E69D1C9F-AAE1-4415-82B0-75898B2CD6C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5895" y="805220"/>
            <a:ext cx="3860317" cy="5714286"/>
          </a:xfrm>
          <a:prstGeom prst="rect">
            <a:avLst/>
          </a:prstGeom>
        </p:spPr>
      </p:pic>
    </p:spTree>
    <p:extLst>
      <p:ext uri="{BB962C8B-B14F-4D97-AF65-F5344CB8AC3E}">
        <p14:creationId xmlns:p14="http://schemas.microsoft.com/office/powerpoint/2010/main" val="18216311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Tm="0">
        <p15:prstTrans prst="curtains"/>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down)">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9C5A1AB1-7105-48CE-9D77-26744A41A8A8}"/>
              </a:ext>
            </a:extLst>
          </p:cNvPr>
          <p:cNvPicPr>
            <a:picLocks noChangeAspect="1"/>
          </p:cNvPicPr>
          <p:nvPr/>
        </p:nvPicPr>
        <p:blipFill rotWithShape="1">
          <a:blip r:embed="rId5">
            <a:extLst>
              <a:ext uri="{28A0092B-C50C-407E-A947-70E740481C1C}">
                <a14:useLocalDpi xmlns:a14="http://schemas.microsoft.com/office/drawing/2010/main" val="0"/>
              </a:ext>
            </a:extLst>
          </a:blip>
          <a:srcRect l="10047" r="9318"/>
          <a:stretch/>
        </p:blipFill>
        <p:spPr>
          <a:xfrm>
            <a:off x="1041345" y="1019899"/>
            <a:ext cx="5461056" cy="5079460"/>
          </a:xfrm>
          <a:prstGeom prst="rect">
            <a:avLst/>
          </a:prstGeom>
        </p:spPr>
      </p:pic>
      <p:grpSp>
        <p:nvGrpSpPr>
          <p:cNvPr id="12" name="组合 11">
            <a:extLst>
              <a:ext uri="{FF2B5EF4-FFF2-40B4-BE49-F238E27FC236}">
                <a16:creationId xmlns:a16="http://schemas.microsoft.com/office/drawing/2014/main" id="{DA1618B2-1E57-4011-975A-24F760F1EB16}"/>
              </a:ext>
            </a:extLst>
          </p:cNvPr>
          <p:cNvGrpSpPr/>
          <p:nvPr/>
        </p:nvGrpSpPr>
        <p:grpSpPr>
          <a:xfrm>
            <a:off x="5424386" y="2020413"/>
            <a:ext cx="5097506" cy="688202"/>
            <a:chOff x="5868886" y="2020413"/>
            <a:chExt cx="5097506" cy="688202"/>
          </a:xfrm>
        </p:grpSpPr>
        <p:grpSp>
          <p:nvGrpSpPr>
            <p:cNvPr id="7" name="组合 6">
              <a:extLst>
                <a:ext uri="{FF2B5EF4-FFF2-40B4-BE49-F238E27FC236}">
                  <a16:creationId xmlns:a16="http://schemas.microsoft.com/office/drawing/2014/main" id="{E6653997-BBCB-4678-841A-A5069DEA5FAE}"/>
                </a:ext>
              </a:extLst>
            </p:cNvPr>
            <p:cNvGrpSpPr/>
            <p:nvPr/>
          </p:nvGrpSpPr>
          <p:grpSpPr>
            <a:xfrm>
              <a:off x="5868886" y="2097357"/>
              <a:ext cx="2124644" cy="611257"/>
              <a:chOff x="1016849" y="3882130"/>
              <a:chExt cx="2604553" cy="611257"/>
            </a:xfrm>
          </p:grpSpPr>
          <p:sp>
            <p:nvSpPr>
              <p:cNvPr id="9" name="矩形 8">
                <a:extLst>
                  <a:ext uri="{FF2B5EF4-FFF2-40B4-BE49-F238E27FC236}">
                    <a16:creationId xmlns:a16="http://schemas.microsoft.com/office/drawing/2014/main" id="{67A87B26-2926-472D-A1D5-9320FD7FE80E}"/>
                  </a:ext>
                </a:extLst>
              </p:cNvPr>
              <p:cNvSpPr/>
              <p:nvPr/>
            </p:nvSpPr>
            <p:spPr>
              <a:xfrm>
                <a:off x="1016849" y="3882130"/>
                <a:ext cx="2604553" cy="611257"/>
              </a:xfrm>
              <a:prstGeom prst="rect">
                <a:avLst/>
              </a:prstGeom>
              <a:solidFill>
                <a:schemeClr val="bg1"/>
              </a:solidFill>
              <a:ln>
                <a:solidFill>
                  <a:schemeClr val="bg1">
                    <a:lumMod val="6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PA_库_文本框 5">
                <a:extLst>
                  <a:ext uri="{FF2B5EF4-FFF2-40B4-BE49-F238E27FC236}">
                    <a16:creationId xmlns:a16="http://schemas.microsoft.com/office/drawing/2014/main" id="{837E7D52-2270-4287-B608-6C0711387F41}"/>
                  </a:ext>
                </a:extLst>
              </p:cNvPr>
              <p:cNvSpPr txBox="1"/>
              <p:nvPr>
                <p:custDataLst>
                  <p:tags r:id="rId3"/>
                </p:custDataLst>
              </p:nvPr>
            </p:nvSpPr>
            <p:spPr>
              <a:xfrm>
                <a:off x="1325578" y="3933180"/>
                <a:ext cx="1987095" cy="523220"/>
              </a:xfrm>
              <a:prstGeom prst="rect">
                <a:avLst/>
              </a:prstGeom>
              <a:noFill/>
            </p:spPr>
            <p:txBody>
              <a:bodyPr wrap="none" rtlCol="0">
                <a:spAutoFit/>
              </a:bodyPr>
              <a:lstStyle/>
              <a:p>
                <a:r>
                  <a:rPr lang="zh-CN" altLang="en-US" sz="2800" dirty="0">
                    <a:latin typeface="隶书" panose="02010509060101010101" pitchFamily="49" charset="-122"/>
                    <a:ea typeface="隶书" panose="02010509060101010101" pitchFamily="49" charset="-122"/>
                  </a:rPr>
                  <a:t>添加标题</a:t>
                </a:r>
              </a:p>
            </p:txBody>
          </p:sp>
        </p:grpSp>
        <p:sp>
          <p:nvSpPr>
            <p:cNvPr id="11" name="矩形 39">
              <a:extLst>
                <a:ext uri="{FF2B5EF4-FFF2-40B4-BE49-F238E27FC236}">
                  <a16:creationId xmlns:a16="http://schemas.microsoft.com/office/drawing/2014/main" id="{263D98EE-820E-4DDB-A456-1C7C957B8084}"/>
                </a:ext>
              </a:extLst>
            </p:cNvPr>
            <p:cNvSpPr>
              <a:spLocks noChangeArrowheads="1"/>
            </p:cNvSpPr>
            <p:nvPr/>
          </p:nvSpPr>
          <p:spPr bwMode="auto">
            <a:xfrm>
              <a:off x="8121166" y="2020413"/>
              <a:ext cx="2845226" cy="688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7613">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defTabSz="1217613">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defTabSz="1217613">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defTabSz="1217613">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defTabSz="1217613">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defTabSz="1217613"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defTabSz="1217613"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defTabSz="1217613"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defTabSz="1217613"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50000"/>
                </a:lnSpc>
                <a:buNone/>
              </a:pPr>
              <a:r>
                <a:rPr lang="zh-CN" altLang="en-US" sz="14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 </a:t>
              </a:r>
            </a:p>
          </p:txBody>
        </p:sp>
      </p:grpSp>
      <p:grpSp>
        <p:nvGrpSpPr>
          <p:cNvPr id="13" name="组合 12">
            <a:extLst>
              <a:ext uri="{FF2B5EF4-FFF2-40B4-BE49-F238E27FC236}">
                <a16:creationId xmlns:a16="http://schemas.microsoft.com/office/drawing/2014/main" id="{E53CB302-0340-47B2-8427-6AE60387C376}"/>
              </a:ext>
            </a:extLst>
          </p:cNvPr>
          <p:cNvGrpSpPr/>
          <p:nvPr/>
        </p:nvGrpSpPr>
        <p:grpSpPr>
          <a:xfrm>
            <a:off x="5424386" y="3454415"/>
            <a:ext cx="5097506" cy="688202"/>
            <a:chOff x="5868886" y="2020413"/>
            <a:chExt cx="5097506" cy="688202"/>
          </a:xfrm>
        </p:grpSpPr>
        <p:grpSp>
          <p:nvGrpSpPr>
            <p:cNvPr id="14" name="组合 13">
              <a:extLst>
                <a:ext uri="{FF2B5EF4-FFF2-40B4-BE49-F238E27FC236}">
                  <a16:creationId xmlns:a16="http://schemas.microsoft.com/office/drawing/2014/main" id="{50B2736C-49B8-4EF6-89DA-EBC53EB98496}"/>
                </a:ext>
              </a:extLst>
            </p:cNvPr>
            <p:cNvGrpSpPr/>
            <p:nvPr/>
          </p:nvGrpSpPr>
          <p:grpSpPr>
            <a:xfrm>
              <a:off x="5868886" y="2097357"/>
              <a:ext cx="2124644" cy="611257"/>
              <a:chOff x="1016849" y="3882130"/>
              <a:chExt cx="2604553" cy="611257"/>
            </a:xfrm>
          </p:grpSpPr>
          <p:sp>
            <p:nvSpPr>
              <p:cNvPr id="16" name="矩形 15">
                <a:extLst>
                  <a:ext uri="{FF2B5EF4-FFF2-40B4-BE49-F238E27FC236}">
                    <a16:creationId xmlns:a16="http://schemas.microsoft.com/office/drawing/2014/main" id="{C023963F-8EC7-44B8-8611-FEF4F4C9D608}"/>
                  </a:ext>
                </a:extLst>
              </p:cNvPr>
              <p:cNvSpPr/>
              <p:nvPr/>
            </p:nvSpPr>
            <p:spPr>
              <a:xfrm>
                <a:off x="1016849" y="3882130"/>
                <a:ext cx="2604553" cy="611257"/>
              </a:xfrm>
              <a:prstGeom prst="rect">
                <a:avLst/>
              </a:prstGeom>
              <a:solidFill>
                <a:schemeClr val="bg1"/>
              </a:solidFill>
              <a:ln>
                <a:solidFill>
                  <a:schemeClr val="bg1">
                    <a:lumMod val="6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PA_库_文本框 5">
                <a:extLst>
                  <a:ext uri="{FF2B5EF4-FFF2-40B4-BE49-F238E27FC236}">
                    <a16:creationId xmlns:a16="http://schemas.microsoft.com/office/drawing/2014/main" id="{286014BD-3EBB-45AA-981B-FD8755508188}"/>
                  </a:ext>
                </a:extLst>
              </p:cNvPr>
              <p:cNvSpPr txBox="1"/>
              <p:nvPr>
                <p:custDataLst>
                  <p:tags r:id="rId2"/>
                </p:custDataLst>
              </p:nvPr>
            </p:nvSpPr>
            <p:spPr>
              <a:xfrm>
                <a:off x="1325578" y="3933180"/>
                <a:ext cx="1987095" cy="523220"/>
              </a:xfrm>
              <a:prstGeom prst="rect">
                <a:avLst/>
              </a:prstGeom>
              <a:noFill/>
            </p:spPr>
            <p:txBody>
              <a:bodyPr wrap="none" rtlCol="0">
                <a:spAutoFit/>
              </a:bodyPr>
              <a:lstStyle/>
              <a:p>
                <a:r>
                  <a:rPr lang="zh-CN" altLang="en-US" sz="2800" dirty="0">
                    <a:latin typeface="隶书" panose="02010509060101010101" pitchFamily="49" charset="-122"/>
                    <a:ea typeface="隶书" panose="02010509060101010101" pitchFamily="49" charset="-122"/>
                  </a:rPr>
                  <a:t>添加标题</a:t>
                </a:r>
              </a:p>
            </p:txBody>
          </p:sp>
        </p:grpSp>
        <p:sp>
          <p:nvSpPr>
            <p:cNvPr id="15" name="矩形 39">
              <a:extLst>
                <a:ext uri="{FF2B5EF4-FFF2-40B4-BE49-F238E27FC236}">
                  <a16:creationId xmlns:a16="http://schemas.microsoft.com/office/drawing/2014/main" id="{FD9F7283-8676-40CE-A58B-6DE29A5A690D}"/>
                </a:ext>
              </a:extLst>
            </p:cNvPr>
            <p:cNvSpPr>
              <a:spLocks noChangeArrowheads="1"/>
            </p:cNvSpPr>
            <p:nvPr/>
          </p:nvSpPr>
          <p:spPr bwMode="auto">
            <a:xfrm>
              <a:off x="8121166" y="2020413"/>
              <a:ext cx="2845226" cy="688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7613">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defTabSz="1217613">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defTabSz="1217613">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defTabSz="1217613">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defTabSz="1217613">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defTabSz="1217613"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defTabSz="1217613"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defTabSz="1217613"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defTabSz="1217613"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50000"/>
                </a:lnSpc>
                <a:buNone/>
              </a:pPr>
              <a:r>
                <a:rPr lang="zh-CN" altLang="en-US" sz="14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 </a:t>
              </a:r>
            </a:p>
          </p:txBody>
        </p:sp>
      </p:grpSp>
      <p:grpSp>
        <p:nvGrpSpPr>
          <p:cNvPr id="18" name="组合 17">
            <a:extLst>
              <a:ext uri="{FF2B5EF4-FFF2-40B4-BE49-F238E27FC236}">
                <a16:creationId xmlns:a16="http://schemas.microsoft.com/office/drawing/2014/main" id="{483D87C7-3BD5-4006-9348-54011A072CE4}"/>
              </a:ext>
            </a:extLst>
          </p:cNvPr>
          <p:cNvGrpSpPr/>
          <p:nvPr/>
        </p:nvGrpSpPr>
        <p:grpSpPr>
          <a:xfrm>
            <a:off x="5424386" y="4888418"/>
            <a:ext cx="5097506" cy="688202"/>
            <a:chOff x="5868886" y="2020413"/>
            <a:chExt cx="5097506" cy="688202"/>
          </a:xfrm>
        </p:grpSpPr>
        <p:grpSp>
          <p:nvGrpSpPr>
            <p:cNvPr id="19" name="组合 18">
              <a:extLst>
                <a:ext uri="{FF2B5EF4-FFF2-40B4-BE49-F238E27FC236}">
                  <a16:creationId xmlns:a16="http://schemas.microsoft.com/office/drawing/2014/main" id="{AEB56CEC-7EEF-483E-99DC-F44C3C4F3738}"/>
                </a:ext>
              </a:extLst>
            </p:cNvPr>
            <p:cNvGrpSpPr/>
            <p:nvPr/>
          </p:nvGrpSpPr>
          <p:grpSpPr>
            <a:xfrm>
              <a:off x="5868886" y="2097357"/>
              <a:ext cx="2124644" cy="611257"/>
              <a:chOff x="1016849" y="3882130"/>
              <a:chExt cx="2604553" cy="611257"/>
            </a:xfrm>
          </p:grpSpPr>
          <p:sp>
            <p:nvSpPr>
              <p:cNvPr id="21" name="矩形 20">
                <a:extLst>
                  <a:ext uri="{FF2B5EF4-FFF2-40B4-BE49-F238E27FC236}">
                    <a16:creationId xmlns:a16="http://schemas.microsoft.com/office/drawing/2014/main" id="{38CFB6B7-C7BB-4F71-9F0C-93C0AAAB993B}"/>
                  </a:ext>
                </a:extLst>
              </p:cNvPr>
              <p:cNvSpPr/>
              <p:nvPr/>
            </p:nvSpPr>
            <p:spPr>
              <a:xfrm>
                <a:off x="1016849" y="3882130"/>
                <a:ext cx="2604553" cy="611257"/>
              </a:xfrm>
              <a:prstGeom prst="rect">
                <a:avLst/>
              </a:prstGeom>
              <a:solidFill>
                <a:schemeClr val="bg1"/>
              </a:solidFill>
              <a:ln>
                <a:solidFill>
                  <a:schemeClr val="bg1">
                    <a:lumMod val="6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PA_库_文本框 5">
                <a:extLst>
                  <a:ext uri="{FF2B5EF4-FFF2-40B4-BE49-F238E27FC236}">
                    <a16:creationId xmlns:a16="http://schemas.microsoft.com/office/drawing/2014/main" id="{C4D4E465-3078-4A5C-842F-3BD93C74E00A}"/>
                  </a:ext>
                </a:extLst>
              </p:cNvPr>
              <p:cNvSpPr txBox="1"/>
              <p:nvPr>
                <p:custDataLst>
                  <p:tags r:id="rId1"/>
                </p:custDataLst>
              </p:nvPr>
            </p:nvSpPr>
            <p:spPr>
              <a:xfrm>
                <a:off x="1325578" y="3933180"/>
                <a:ext cx="1987095" cy="523220"/>
              </a:xfrm>
              <a:prstGeom prst="rect">
                <a:avLst/>
              </a:prstGeom>
              <a:noFill/>
            </p:spPr>
            <p:txBody>
              <a:bodyPr wrap="none" rtlCol="0">
                <a:spAutoFit/>
              </a:bodyPr>
              <a:lstStyle/>
              <a:p>
                <a:r>
                  <a:rPr lang="zh-CN" altLang="en-US" sz="2800" dirty="0">
                    <a:latin typeface="隶书" panose="02010509060101010101" pitchFamily="49" charset="-122"/>
                    <a:ea typeface="隶书" panose="02010509060101010101" pitchFamily="49" charset="-122"/>
                  </a:rPr>
                  <a:t>添加标题</a:t>
                </a:r>
              </a:p>
            </p:txBody>
          </p:sp>
        </p:grpSp>
        <p:sp>
          <p:nvSpPr>
            <p:cNvPr id="20" name="矩形 39">
              <a:extLst>
                <a:ext uri="{FF2B5EF4-FFF2-40B4-BE49-F238E27FC236}">
                  <a16:creationId xmlns:a16="http://schemas.microsoft.com/office/drawing/2014/main" id="{B94B2F9F-EC87-419D-94AB-25B0A85F7EA4}"/>
                </a:ext>
              </a:extLst>
            </p:cNvPr>
            <p:cNvSpPr>
              <a:spLocks noChangeArrowheads="1"/>
            </p:cNvSpPr>
            <p:nvPr/>
          </p:nvSpPr>
          <p:spPr bwMode="auto">
            <a:xfrm>
              <a:off x="8121166" y="2020413"/>
              <a:ext cx="2845226" cy="688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7613">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defTabSz="1217613">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defTabSz="1217613">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defTabSz="1217613">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defTabSz="1217613">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defTabSz="1217613"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defTabSz="1217613"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defTabSz="1217613"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defTabSz="1217613"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50000"/>
                </a:lnSpc>
                <a:buNone/>
              </a:pPr>
              <a:r>
                <a:rPr lang="zh-CN" altLang="en-US" sz="14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 </a:t>
              </a:r>
            </a:p>
          </p:txBody>
        </p:sp>
      </p:grpSp>
    </p:spTree>
    <p:extLst>
      <p:ext uri="{BB962C8B-B14F-4D97-AF65-F5344CB8AC3E}">
        <p14:creationId xmlns:p14="http://schemas.microsoft.com/office/powerpoint/2010/main" val="11584875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barn(inVertical)">
                                      <p:cBhvr>
                                        <p:cTn id="11" dur="500"/>
                                        <p:tgtEl>
                                          <p:spTgt spid="12"/>
                                        </p:tgtEl>
                                      </p:cBhvr>
                                    </p:animEffect>
                                  </p:childTnLst>
                                </p:cTn>
                              </p:par>
                            </p:childTnLst>
                          </p:cTn>
                        </p:par>
                        <p:par>
                          <p:cTn id="12" fill="hold">
                            <p:stCondLst>
                              <p:cond delay="1000"/>
                            </p:stCondLst>
                            <p:childTnLst>
                              <p:par>
                                <p:cTn id="13" presetID="16" presetClass="entr" presetSubtype="21"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barn(inVertical)">
                                      <p:cBhvr>
                                        <p:cTn id="15" dur="500"/>
                                        <p:tgtEl>
                                          <p:spTgt spid="13"/>
                                        </p:tgtEl>
                                      </p:cBhvr>
                                    </p:animEffect>
                                  </p:childTnLst>
                                </p:cTn>
                              </p:par>
                            </p:childTnLst>
                          </p:cTn>
                        </p:par>
                        <p:par>
                          <p:cTn id="16" fill="hold">
                            <p:stCondLst>
                              <p:cond delay="1500"/>
                            </p:stCondLst>
                            <p:childTnLst>
                              <p:par>
                                <p:cTn id="17" presetID="16" presetClass="entr" presetSubtype="21"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barn(inVertical)">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0D8C6D97-8807-46CD-A06A-82307708F910}"/>
              </a:ext>
            </a:extLst>
          </p:cNvPr>
          <p:cNvSpPr/>
          <p:nvPr/>
        </p:nvSpPr>
        <p:spPr>
          <a:xfrm>
            <a:off x="3038473" y="2798752"/>
            <a:ext cx="6110514" cy="1120878"/>
          </a:xfrm>
          <a:prstGeom prst="rect">
            <a:avLst/>
          </a:prstGeom>
          <a:solidFill>
            <a:schemeClr val="bg1"/>
          </a:solidFill>
          <a:ln>
            <a:solidFill>
              <a:schemeClr val="bg1">
                <a:lumMod val="6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id="{745658E5-C971-48D8-940D-334A4FC92782}"/>
              </a:ext>
            </a:extLst>
          </p:cNvPr>
          <p:cNvPicPr>
            <a:picLocks noChangeAspect="1"/>
          </p:cNvPicPr>
          <p:nvPr/>
        </p:nvPicPr>
        <p:blipFill>
          <a:blip r:embed="rId4"/>
          <a:stretch>
            <a:fillRect/>
          </a:stretch>
        </p:blipFill>
        <p:spPr>
          <a:xfrm rot="16200000">
            <a:off x="1900431" y="3330641"/>
            <a:ext cx="1626929" cy="5427788"/>
          </a:xfrm>
          <a:prstGeom prst="rect">
            <a:avLst/>
          </a:prstGeom>
        </p:spPr>
      </p:pic>
      <p:pic>
        <p:nvPicPr>
          <p:cNvPr id="7" name="图片 6">
            <a:extLst>
              <a:ext uri="{FF2B5EF4-FFF2-40B4-BE49-F238E27FC236}">
                <a16:creationId xmlns:a16="http://schemas.microsoft.com/office/drawing/2014/main" id="{BB01B5FD-85AF-4C44-8A24-F6FBA6A5E2DE}"/>
              </a:ext>
            </a:extLst>
          </p:cNvPr>
          <p:cNvPicPr>
            <a:picLocks noChangeAspect="1"/>
          </p:cNvPicPr>
          <p:nvPr/>
        </p:nvPicPr>
        <p:blipFill>
          <a:blip r:embed="rId4"/>
          <a:stretch>
            <a:fillRect/>
          </a:stretch>
        </p:blipFill>
        <p:spPr>
          <a:xfrm rot="16200000" flipH="1" flipV="1">
            <a:off x="8664642" y="-1900429"/>
            <a:ext cx="1626929" cy="5427787"/>
          </a:xfrm>
          <a:prstGeom prst="rect">
            <a:avLst/>
          </a:prstGeom>
        </p:spPr>
      </p:pic>
      <p:sp>
        <p:nvSpPr>
          <p:cNvPr id="8" name="PA_库_文本框 5">
            <a:extLst>
              <a:ext uri="{FF2B5EF4-FFF2-40B4-BE49-F238E27FC236}">
                <a16:creationId xmlns:a16="http://schemas.microsoft.com/office/drawing/2014/main" id="{629B1480-F498-4097-8D72-824A020EAA91}"/>
              </a:ext>
            </a:extLst>
          </p:cNvPr>
          <p:cNvSpPr txBox="1"/>
          <p:nvPr>
            <p:custDataLst>
              <p:tags r:id="rId1"/>
            </p:custDataLst>
          </p:nvPr>
        </p:nvSpPr>
        <p:spPr>
          <a:xfrm>
            <a:off x="3203942" y="2952958"/>
            <a:ext cx="1723549" cy="1015663"/>
          </a:xfrm>
          <a:prstGeom prst="rect">
            <a:avLst/>
          </a:prstGeom>
          <a:noFill/>
        </p:spPr>
        <p:txBody>
          <a:bodyPr wrap="none" rtlCol="0">
            <a:spAutoFit/>
          </a:bodyPr>
          <a:lstStyle/>
          <a:p>
            <a:r>
              <a:rPr lang="zh-CN" altLang="en-US" sz="6000" dirty="0">
                <a:latin typeface="TypeLand 康熙字典體試用版" pitchFamily="50" charset="-120"/>
                <a:ea typeface="TypeLand 康熙字典體試用版" pitchFamily="50" charset="-120"/>
              </a:rPr>
              <a:t>添加</a:t>
            </a:r>
          </a:p>
        </p:txBody>
      </p:sp>
      <p:sp>
        <p:nvSpPr>
          <p:cNvPr id="9" name="PA_库_文本框 5">
            <a:extLst>
              <a:ext uri="{FF2B5EF4-FFF2-40B4-BE49-F238E27FC236}">
                <a16:creationId xmlns:a16="http://schemas.microsoft.com/office/drawing/2014/main" id="{075FD255-A94A-43F5-B869-9482E4738E66}"/>
              </a:ext>
            </a:extLst>
          </p:cNvPr>
          <p:cNvSpPr txBox="1"/>
          <p:nvPr>
            <p:custDataLst>
              <p:tags r:id="rId2"/>
            </p:custDataLst>
          </p:nvPr>
        </p:nvSpPr>
        <p:spPr>
          <a:xfrm>
            <a:off x="7305641" y="2952958"/>
            <a:ext cx="1723549" cy="1015663"/>
          </a:xfrm>
          <a:prstGeom prst="rect">
            <a:avLst/>
          </a:prstGeom>
          <a:noFill/>
        </p:spPr>
        <p:txBody>
          <a:bodyPr wrap="none" rtlCol="0">
            <a:spAutoFit/>
          </a:bodyPr>
          <a:lstStyle/>
          <a:p>
            <a:r>
              <a:rPr lang="zh-CN" altLang="en-US" sz="6000" dirty="0">
                <a:latin typeface="TypeLand 康熙字典體試用版" pitchFamily="50" charset="-120"/>
                <a:ea typeface="TypeLand 康熙字典體試用版" pitchFamily="50" charset="-120"/>
              </a:rPr>
              <a:t>标题</a:t>
            </a:r>
          </a:p>
        </p:txBody>
      </p:sp>
      <p:pic>
        <p:nvPicPr>
          <p:cNvPr id="10" name="图片 9">
            <a:extLst>
              <a:ext uri="{FF2B5EF4-FFF2-40B4-BE49-F238E27FC236}">
                <a16:creationId xmlns:a16="http://schemas.microsoft.com/office/drawing/2014/main" id="{7DE101F9-5143-4252-BCB3-F7A159A4859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60083" y="1444013"/>
            <a:ext cx="3157898" cy="2709477"/>
          </a:xfrm>
          <a:prstGeom prst="rect">
            <a:avLst/>
          </a:prstGeom>
        </p:spPr>
      </p:pic>
    </p:spTree>
    <p:extLst>
      <p:ext uri="{BB962C8B-B14F-4D97-AF65-F5344CB8AC3E}">
        <p14:creationId xmlns:p14="http://schemas.microsoft.com/office/powerpoint/2010/main" val="341648620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inVertical)">
                                      <p:cBhvr>
                                        <p:cTn id="13" dur="500"/>
                                        <p:tgtEl>
                                          <p:spTgt spid="3"/>
                                        </p:tgtEl>
                                      </p:cBhvr>
                                    </p:animEffect>
                                  </p:childTnLst>
                                </p:cTn>
                              </p:par>
                            </p:childTnLst>
                          </p:cTn>
                        </p:par>
                        <p:par>
                          <p:cTn id="14" fill="hold">
                            <p:stCondLst>
                              <p:cond delay="1500"/>
                            </p:stCondLst>
                            <p:childTnLst>
                              <p:par>
                                <p:cTn id="15" presetID="22" presetClass="entr" presetSubtype="4"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down)">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3F34C0BB-C717-498A-B41A-6B9477F397B3}"/>
              </a:ext>
            </a:extLst>
          </p:cNvPr>
          <p:cNvGrpSpPr/>
          <p:nvPr/>
        </p:nvGrpSpPr>
        <p:grpSpPr>
          <a:xfrm>
            <a:off x="5633564" y="1512597"/>
            <a:ext cx="5651631" cy="1244592"/>
            <a:chOff x="5538172" y="1995193"/>
            <a:chExt cx="5651631" cy="1244592"/>
          </a:xfrm>
        </p:grpSpPr>
        <p:grpSp>
          <p:nvGrpSpPr>
            <p:cNvPr id="8" name="组合 7">
              <a:extLst>
                <a:ext uri="{FF2B5EF4-FFF2-40B4-BE49-F238E27FC236}">
                  <a16:creationId xmlns:a16="http://schemas.microsoft.com/office/drawing/2014/main" id="{6FA7A0BD-EDE5-4A1F-BAE9-DC5D7F4E1F56}"/>
                </a:ext>
              </a:extLst>
            </p:cNvPr>
            <p:cNvGrpSpPr/>
            <p:nvPr/>
          </p:nvGrpSpPr>
          <p:grpSpPr>
            <a:xfrm>
              <a:off x="6563559" y="1995193"/>
              <a:ext cx="4626244" cy="1244592"/>
              <a:chOff x="6563559" y="1995193"/>
              <a:chExt cx="4626244" cy="1244592"/>
            </a:xfrm>
          </p:grpSpPr>
          <p:sp>
            <p:nvSpPr>
              <p:cNvPr id="11" name="矩形 10">
                <a:extLst>
                  <a:ext uri="{FF2B5EF4-FFF2-40B4-BE49-F238E27FC236}">
                    <a16:creationId xmlns:a16="http://schemas.microsoft.com/office/drawing/2014/main" id="{AC7254DC-0A18-4998-B7D4-ED9E4CE17E9C}"/>
                  </a:ext>
                </a:extLst>
              </p:cNvPr>
              <p:cNvSpPr/>
              <p:nvPr/>
            </p:nvSpPr>
            <p:spPr>
              <a:xfrm>
                <a:off x="6563559" y="1995193"/>
                <a:ext cx="2699711" cy="540725"/>
              </a:xfrm>
              <a:prstGeom prst="rect">
                <a:avLst/>
              </a:prstGeom>
            </p:spPr>
            <p:txBody>
              <a:bodyPr vert="horz" wrap="square">
                <a:spAutoFit/>
              </a:bodyPr>
              <a:lstStyle/>
              <a:p>
                <a:pPr>
                  <a:lnSpc>
                    <a:spcPct val="120000"/>
                  </a:lnSpc>
                </a:pPr>
                <a:r>
                  <a:rPr lang="zh-CN" altLang="en-US" sz="2800" b="1" spc="300" dirty="0">
                    <a:latin typeface="隶书" panose="02010509060101010101" pitchFamily="49" charset="-122"/>
                    <a:ea typeface="隶书" panose="02010509060101010101" pitchFamily="49" charset="-122"/>
                    <a:sym typeface="微软雅黑" pitchFamily="34" charset="-122"/>
                  </a:rPr>
                  <a:t>点击添加标题</a:t>
                </a:r>
                <a:endParaRPr lang="zh-CN" altLang="en-US" sz="2800" b="1" dirty="0">
                  <a:latin typeface="隶书" panose="02010509060101010101" pitchFamily="49" charset="-122"/>
                  <a:ea typeface="隶书" panose="02010509060101010101" pitchFamily="49" charset="-122"/>
                </a:endParaRPr>
              </a:p>
            </p:txBody>
          </p:sp>
          <p:sp>
            <p:nvSpPr>
              <p:cNvPr id="12" name="矩形 39">
                <a:extLst>
                  <a:ext uri="{FF2B5EF4-FFF2-40B4-BE49-F238E27FC236}">
                    <a16:creationId xmlns:a16="http://schemas.microsoft.com/office/drawing/2014/main" id="{6EED6F49-10B6-4D1A-A412-6EB4F0BE634A}"/>
                  </a:ext>
                </a:extLst>
              </p:cNvPr>
              <p:cNvSpPr>
                <a:spLocks noChangeArrowheads="1"/>
              </p:cNvSpPr>
              <p:nvPr/>
            </p:nvSpPr>
            <p:spPr bwMode="auto">
              <a:xfrm>
                <a:off x="6590062" y="2551583"/>
                <a:ext cx="4599741" cy="688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1219170">
                  <a:lnSpc>
                    <a:spcPct val="150000"/>
                  </a:lnSpc>
                  <a:spcBef>
                    <a:spcPts val="1000"/>
                  </a:spcBef>
                  <a:defRPr/>
                </a:pPr>
                <a:r>
                  <a:rPr lang="zh-CN" altLang="en-US" sz="1400" dirty="0">
                    <a:solidFill>
                      <a:srgbClr val="080808"/>
                    </a:solidFill>
                    <a:latin typeface="隶书" panose="02010509060101010101" pitchFamily="49" charset="-122"/>
                    <a:ea typeface="隶书" panose="02010509060101010101" pitchFamily="49" charset="-122"/>
                    <a:cs typeface="宋体" charset="-122"/>
                  </a:rPr>
                  <a:t>单击此处添加段落文本单击此处添加段落文本单击此处添加单击此处添加段落文本段落文本</a:t>
                </a:r>
              </a:p>
            </p:txBody>
          </p:sp>
        </p:grpSp>
        <p:sp>
          <p:nvSpPr>
            <p:cNvPr id="9" name="椭圆 8">
              <a:extLst>
                <a:ext uri="{FF2B5EF4-FFF2-40B4-BE49-F238E27FC236}">
                  <a16:creationId xmlns:a16="http://schemas.microsoft.com/office/drawing/2014/main" id="{6BC8E57A-2E34-4A02-83A4-2BFD557A45E0}"/>
                </a:ext>
              </a:extLst>
            </p:cNvPr>
            <p:cNvSpPr/>
            <p:nvPr/>
          </p:nvSpPr>
          <p:spPr>
            <a:xfrm>
              <a:off x="5538172" y="2187147"/>
              <a:ext cx="834887" cy="834887"/>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020696F1-DA36-4761-B761-B005E9F41503}"/>
                </a:ext>
              </a:extLst>
            </p:cNvPr>
            <p:cNvSpPr/>
            <p:nvPr/>
          </p:nvSpPr>
          <p:spPr>
            <a:xfrm>
              <a:off x="5576692" y="2273388"/>
              <a:ext cx="774571" cy="646331"/>
            </a:xfrm>
            <a:prstGeom prst="rect">
              <a:avLst/>
            </a:prstGeom>
          </p:spPr>
          <p:txBody>
            <a:bodyPr wrap="none">
              <a:spAutoFit/>
            </a:bodyPr>
            <a:lstStyle/>
            <a:p>
              <a:r>
                <a:rPr lang="en-US" altLang="zh-CN" sz="3600" b="1" spc="300" dirty="0">
                  <a:latin typeface="+mn-ea"/>
                  <a:sym typeface="微软雅黑" pitchFamily="34" charset="-122"/>
                </a:rPr>
                <a:t>01</a:t>
              </a:r>
              <a:endParaRPr lang="zh-CN" altLang="en-US" sz="3600" dirty="0">
                <a:latin typeface="+mn-ea"/>
              </a:endParaRPr>
            </a:p>
          </p:txBody>
        </p:sp>
      </p:grpSp>
      <p:grpSp>
        <p:nvGrpSpPr>
          <p:cNvPr id="13" name="组合 12">
            <a:extLst>
              <a:ext uri="{FF2B5EF4-FFF2-40B4-BE49-F238E27FC236}">
                <a16:creationId xmlns:a16="http://schemas.microsoft.com/office/drawing/2014/main" id="{A6C424CD-D7BA-45FC-A996-173BFF12654D}"/>
              </a:ext>
            </a:extLst>
          </p:cNvPr>
          <p:cNvGrpSpPr/>
          <p:nvPr/>
        </p:nvGrpSpPr>
        <p:grpSpPr>
          <a:xfrm>
            <a:off x="5633564" y="3123182"/>
            <a:ext cx="5651631" cy="1244592"/>
            <a:chOff x="5538172" y="1995193"/>
            <a:chExt cx="5651631" cy="1244592"/>
          </a:xfrm>
        </p:grpSpPr>
        <p:grpSp>
          <p:nvGrpSpPr>
            <p:cNvPr id="14" name="组合 13">
              <a:extLst>
                <a:ext uri="{FF2B5EF4-FFF2-40B4-BE49-F238E27FC236}">
                  <a16:creationId xmlns:a16="http://schemas.microsoft.com/office/drawing/2014/main" id="{3F665CF2-5972-4606-9F1B-F726E86591D9}"/>
                </a:ext>
              </a:extLst>
            </p:cNvPr>
            <p:cNvGrpSpPr/>
            <p:nvPr/>
          </p:nvGrpSpPr>
          <p:grpSpPr>
            <a:xfrm>
              <a:off x="6563559" y="1995193"/>
              <a:ext cx="4626244" cy="1244592"/>
              <a:chOff x="6563559" y="1995193"/>
              <a:chExt cx="4626244" cy="1244592"/>
            </a:xfrm>
          </p:grpSpPr>
          <p:sp>
            <p:nvSpPr>
              <p:cNvPr id="17" name="矩形 16">
                <a:extLst>
                  <a:ext uri="{FF2B5EF4-FFF2-40B4-BE49-F238E27FC236}">
                    <a16:creationId xmlns:a16="http://schemas.microsoft.com/office/drawing/2014/main" id="{663FEEDF-0A0F-47B0-81C6-643BA7746E07}"/>
                  </a:ext>
                </a:extLst>
              </p:cNvPr>
              <p:cNvSpPr/>
              <p:nvPr/>
            </p:nvSpPr>
            <p:spPr>
              <a:xfrm>
                <a:off x="6563559" y="1995193"/>
                <a:ext cx="2699711" cy="540725"/>
              </a:xfrm>
              <a:prstGeom prst="rect">
                <a:avLst/>
              </a:prstGeom>
            </p:spPr>
            <p:txBody>
              <a:bodyPr vert="horz" wrap="square">
                <a:spAutoFit/>
              </a:bodyPr>
              <a:lstStyle/>
              <a:p>
                <a:pPr>
                  <a:lnSpc>
                    <a:spcPct val="120000"/>
                  </a:lnSpc>
                </a:pPr>
                <a:r>
                  <a:rPr lang="zh-CN" altLang="en-US" sz="2800" b="1" spc="300" dirty="0">
                    <a:latin typeface="隶书" panose="02010509060101010101" pitchFamily="49" charset="-122"/>
                    <a:ea typeface="隶书" panose="02010509060101010101" pitchFamily="49" charset="-122"/>
                    <a:sym typeface="微软雅黑" pitchFamily="34" charset="-122"/>
                  </a:rPr>
                  <a:t>点击添加标题</a:t>
                </a:r>
                <a:endParaRPr lang="zh-CN" altLang="en-US" sz="2800" b="1" dirty="0">
                  <a:latin typeface="隶书" panose="02010509060101010101" pitchFamily="49" charset="-122"/>
                  <a:ea typeface="隶书" panose="02010509060101010101" pitchFamily="49" charset="-122"/>
                </a:endParaRPr>
              </a:p>
            </p:txBody>
          </p:sp>
          <p:sp>
            <p:nvSpPr>
              <p:cNvPr id="18" name="矩形 39">
                <a:extLst>
                  <a:ext uri="{FF2B5EF4-FFF2-40B4-BE49-F238E27FC236}">
                    <a16:creationId xmlns:a16="http://schemas.microsoft.com/office/drawing/2014/main" id="{FBE52787-1B96-4F4F-8D37-E89DE60CAFE1}"/>
                  </a:ext>
                </a:extLst>
              </p:cNvPr>
              <p:cNvSpPr>
                <a:spLocks noChangeArrowheads="1"/>
              </p:cNvSpPr>
              <p:nvPr/>
            </p:nvSpPr>
            <p:spPr bwMode="auto">
              <a:xfrm>
                <a:off x="6590062" y="2551583"/>
                <a:ext cx="4599741" cy="688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1219170">
                  <a:lnSpc>
                    <a:spcPct val="150000"/>
                  </a:lnSpc>
                  <a:spcBef>
                    <a:spcPts val="1000"/>
                  </a:spcBef>
                  <a:defRPr/>
                </a:pPr>
                <a:r>
                  <a:rPr lang="zh-CN" altLang="en-US" sz="1400" dirty="0">
                    <a:solidFill>
                      <a:srgbClr val="080808"/>
                    </a:solidFill>
                    <a:latin typeface="隶书" panose="02010509060101010101" pitchFamily="49" charset="-122"/>
                    <a:ea typeface="隶书" panose="02010509060101010101" pitchFamily="49" charset="-122"/>
                    <a:cs typeface="宋体" charset="-122"/>
                  </a:rPr>
                  <a:t>单击此处添加段落文本单击此处添加段落文本单击此处添加单击此处添加段落文本段落文本</a:t>
                </a:r>
              </a:p>
            </p:txBody>
          </p:sp>
        </p:grpSp>
        <p:sp>
          <p:nvSpPr>
            <p:cNvPr id="15" name="椭圆 14">
              <a:extLst>
                <a:ext uri="{FF2B5EF4-FFF2-40B4-BE49-F238E27FC236}">
                  <a16:creationId xmlns:a16="http://schemas.microsoft.com/office/drawing/2014/main" id="{B7D08BEE-D95C-4BA4-A701-19BE390CA241}"/>
                </a:ext>
              </a:extLst>
            </p:cNvPr>
            <p:cNvSpPr/>
            <p:nvPr/>
          </p:nvSpPr>
          <p:spPr>
            <a:xfrm>
              <a:off x="5538172" y="2187147"/>
              <a:ext cx="834887" cy="834887"/>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id="{57BBB6F7-AFCF-4D8A-B9AD-9BCE82CB73F7}"/>
                </a:ext>
              </a:extLst>
            </p:cNvPr>
            <p:cNvSpPr/>
            <p:nvPr/>
          </p:nvSpPr>
          <p:spPr>
            <a:xfrm>
              <a:off x="5576692" y="2273388"/>
              <a:ext cx="774571" cy="646331"/>
            </a:xfrm>
            <a:prstGeom prst="rect">
              <a:avLst/>
            </a:prstGeom>
          </p:spPr>
          <p:txBody>
            <a:bodyPr wrap="none">
              <a:spAutoFit/>
            </a:bodyPr>
            <a:lstStyle/>
            <a:p>
              <a:r>
                <a:rPr lang="en-US" altLang="zh-CN" sz="3600" b="1" spc="300" dirty="0">
                  <a:latin typeface="+mn-ea"/>
                  <a:sym typeface="微软雅黑" pitchFamily="34" charset="-122"/>
                </a:rPr>
                <a:t>02</a:t>
              </a:r>
              <a:endParaRPr lang="zh-CN" altLang="en-US" sz="3600" dirty="0">
                <a:latin typeface="+mn-ea"/>
              </a:endParaRPr>
            </a:p>
          </p:txBody>
        </p:sp>
      </p:grpSp>
      <p:grpSp>
        <p:nvGrpSpPr>
          <p:cNvPr id="19" name="组合 18">
            <a:extLst>
              <a:ext uri="{FF2B5EF4-FFF2-40B4-BE49-F238E27FC236}">
                <a16:creationId xmlns:a16="http://schemas.microsoft.com/office/drawing/2014/main" id="{2C40D17D-85E7-47D6-BA52-CFCD2427C292}"/>
              </a:ext>
            </a:extLst>
          </p:cNvPr>
          <p:cNvGrpSpPr/>
          <p:nvPr/>
        </p:nvGrpSpPr>
        <p:grpSpPr>
          <a:xfrm>
            <a:off x="5633564" y="4733768"/>
            <a:ext cx="5651631" cy="1244592"/>
            <a:chOff x="5538172" y="1995193"/>
            <a:chExt cx="5651631" cy="1244592"/>
          </a:xfrm>
        </p:grpSpPr>
        <p:grpSp>
          <p:nvGrpSpPr>
            <p:cNvPr id="20" name="组合 19">
              <a:extLst>
                <a:ext uri="{FF2B5EF4-FFF2-40B4-BE49-F238E27FC236}">
                  <a16:creationId xmlns:a16="http://schemas.microsoft.com/office/drawing/2014/main" id="{CA54F1CC-ED67-4B4B-A75C-E327BE325A09}"/>
                </a:ext>
              </a:extLst>
            </p:cNvPr>
            <p:cNvGrpSpPr/>
            <p:nvPr/>
          </p:nvGrpSpPr>
          <p:grpSpPr>
            <a:xfrm>
              <a:off x="6563559" y="1995193"/>
              <a:ext cx="4626244" cy="1244592"/>
              <a:chOff x="6563559" y="1995193"/>
              <a:chExt cx="4626244" cy="1244592"/>
            </a:xfrm>
          </p:grpSpPr>
          <p:sp>
            <p:nvSpPr>
              <p:cNvPr id="23" name="矩形 22">
                <a:extLst>
                  <a:ext uri="{FF2B5EF4-FFF2-40B4-BE49-F238E27FC236}">
                    <a16:creationId xmlns:a16="http://schemas.microsoft.com/office/drawing/2014/main" id="{BC5713C5-FECF-4D09-9EC5-4EDFB45E6179}"/>
                  </a:ext>
                </a:extLst>
              </p:cNvPr>
              <p:cNvSpPr/>
              <p:nvPr/>
            </p:nvSpPr>
            <p:spPr>
              <a:xfrm>
                <a:off x="6563559" y="1995193"/>
                <a:ext cx="2699711" cy="540725"/>
              </a:xfrm>
              <a:prstGeom prst="rect">
                <a:avLst/>
              </a:prstGeom>
            </p:spPr>
            <p:txBody>
              <a:bodyPr vert="horz" wrap="square">
                <a:spAutoFit/>
              </a:bodyPr>
              <a:lstStyle/>
              <a:p>
                <a:pPr>
                  <a:lnSpc>
                    <a:spcPct val="120000"/>
                  </a:lnSpc>
                </a:pPr>
                <a:r>
                  <a:rPr lang="zh-CN" altLang="en-US" sz="2800" b="1" spc="300" dirty="0">
                    <a:latin typeface="隶书" panose="02010509060101010101" pitchFamily="49" charset="-122"/>
                    <a:ea typeface="隶书" panose="02010509060101010101" pitchFamily="49" charset="-122"/>
                    <a:sym typeface="微软雅黑" pitchFamily="34" charset="-122"/>
                  </a:rPr>
                  <a:t>点击添加标题</a:t>
                </a:r>
                <a:endParaRPr lang="zh-CN" altLang="en-US" sz="2800" b="1" dirty="0">
                  <a:latin typeface="隶书" panose="02010509060101010101" pitchFamily="49" charset="-122"/>
                  <a:ea typeface="隶书" panose="02010509060101010101" pitchFamily="49" charset="-122"/>
                </a:endParaRPr>
              </a:p>
            </p:txBody>
          </p:sp>
          <p:sp>
            <p:nvSpPr>
              <p:cNvPr id="24" name="矩形 39">
                <a:extLst>
                  <a:ext uri="{FF2B5EF4-FFF2-40B4-BE49-F238E27FC236}">
                    <a16:creationId xmlns:a16="http://schemas.microsoft.com/office/drawing/2014/main" id="{70B6ADCE-19D4-43E0-B4F9-3FF903BA6B36}"/>
                  </a:ext>
                </a:extLst>
              </p:cNvPr>
              <p:cNvSpPr>
                <a:spLocks noChangeArrowheads="1"/>
              </p:cNvSpPr>
              <p:nvPr/>
            </p:nvSpPr>
            <p:spPr bwMode="auto">
              <a:xfrm>
                <a:off x="6590062" y="2551583"/>
                <a:ext cx="4599741" cy="688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1219170">
                  <a:lnSpc>
                    <a:spcPct val="150000"/>
                  </a:lnSpc>
                  <a:spcBef>
                    <a:spcPts val="1000"/>
                  </a:spcBef>
                  <a:defRPr/>
                </a:pPr>
                <a:r>
                  <a:rPr lang="zh-CN" altLang="en-US" sz="1400" dirty="0">
                    <a:solidFill>
                      <a:srgbClr val="080808"/>
                    </a:solidFill>
                    <a:latin typeface="隶书" panose="02010509060101010101" pitchFamily="49" charset="-122"/>
                    <a:ea typeface="隶书" panose="02010509060101010101" pitchFamily="49" charset="-122"/>
                    <a:cs typeface="宋体" charset="-122"/>
                  </a:rPr>
                  <a:t>单击此处添加段落文本单击此处添加段落文本单击此处添加单击此处添加段落文本段落文本</a:t>
                </a:r>
              </a:p>
            </p:txBody>
          </p:sp>
        </p:grpSp>
        <p:sp>
          <p:nvSpPr>
            <p:cNvPr id="21" name="椭圆 20">
              <a:extLst>
                <a:ext uri="{FF2B5EF4-FFF2-40B4-BE49-F238E27FC236}">
                  <a16:creationId xmlns:a16="http://schemas.microsoft.com/office/drawing/2014/main" id="{73B67F7C-895F-4390-A83E-2E49B08A9797}"/>
                </a:ext>
              </a:extLst>
            </p:cNvPr>
            <p:cNvSpPr/>
            <p:nvPr/>
          </p:nvSpPr>
          <p:spPr>
            <a:xfrm>
              <a:off x="5538172" y="2187147"/>
              <a:ext cx="834887" cy="834887"/>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a16="http://schemas.microsoft.com/office/drawing/2014/main" id="{316BE6E0-F550-4DEB-AF28-7FCA7641778F}"/>
                </a:ext>
              </a:extLst>
            </p:cNvPr>
            <p:cNvSpPr/>
            <p:nvPr/>
          </p:nvSpPr>
          <p:spPr>
            <a:xfrm>
              <a:off x="5576692" y="2273388"/>
              <a:ext cx="726481" cy="646331"/>
            </a:xfrm>
            <a:prstGeom prst="rect">
              <a:avLst/>
            </a:prstGeom>
          </p:spPr>
          <p:txBody>
            <a:bodyPr wrap="none">
              <a:spAutoFit/>
            </a:bodyPr>
            <a:lstStyle/>
            <a:p>
              <a:r>
                <a:rPr lang="en-US" altLang="zh-CN" sz="3600" b="1" spc="300" dirty="0">
                  <a:latin typeface="隶书" panose="02010509060101010101" pitchFamily="49" charset="-122"/>
                  <a:ea typeface="隶书" panose="02010509060101010101" pitchFamily="49" charset="-122"/>
                  <a:sym typeface="微软雅黑" pitchFamily="34" charset="-122"/>
                </a:rPr>
                <a:t>03</a:t>
              </a:r>
              <a:endParaRPr lang="zh-CN" altLang="en-US" sz="3600" dirty="0">
                <a:latin typeface="隶书" panose="02010509060101010101" pitchFamily="49" charset="-122"/>
                <a:ea typeface="隶书" panose="02010509060101010101" pitchFamily="49" charset="-122"/>
              </a:endParaRPr>
            </a:p>
          </p:txBody>
        </p:sp>
      </p:grpSp>
      <p:grpSp>
        <p:nvGrpSpPr>
          <p:cNvPr id="2" name="组合 1">
            <a:extLst>
              <a:ext uri="{FF2B5EF4-FFF2-40B4-BE49-F238E27FC236}">
                <a16:creationId xmlns:a16="http://schemas.microsoft.com/office/drawing/2014/main" id="{B7718E0D-BACC-4856-8334-885E1D69F848}"/>
              </a:ext>
            </a:extLst>
          </p:cNvPr>
          <p:cNvGrpSpPr/>
          <p:nvPr/>
        </p:nvGrpSpPr>
        <p:grpSpPr>
          <a:xfrm>
            <a:off x="1311165" y="1890991"/>
            <a:ext cx="3553234" cy="3546423"/>
            <a:chOff x="1311165" y="1890991"/>
            <a:chExt cx="3553234" cy="3546423"/>
          </a:xfrm>
        </p:grpSpPr>
        <p:pic>
          <p:nvPicPr>
            <p:cNvPr id="4" name="图片 3" descr="圆圈">
              <a:extLst>
                <a:ext uri="{FF2B5EF4-FFF2-40B4-BE49-F238E27FC236}">
                  <a16:creationId xmlns:a16="http://schemas.microsoft.com/office/drawing/2014/main" id="{799C582A-0A2E-428F-B8A6-08CB25747F88}"/>
                </a:ext>
              </a:extLst>
            </p:cNvPr>
            <p:cNvPicPr>
              <a:picLocks noChangeAspect="1"/>
            </p:cNvPicPr>
            <p:nvPr/>
          </p:nvPicPr>
          <p:blipFill>
            <a:blip r:embed="rId3"/>
            <a:stretch>
              <a:fillRect/>
            </a:stretch>
          </p:blipFill>
          <p:spPr>
            <a:xfrm>
              <a:off x="1311165" y="1890991"/>
              <a:ext cx="3553234" cy="3546423"/>
            </a:xfrm>
            <a:prstGeom prst="rect">
              <a:avLst/>
            </a:prstGeom>
          </p:spPr>
        </p:pic>
        <p:pic>
          <p:nvPicPr>
            <p:cNvPr id="26" name="图片 25">
              <a:extLst>
                <a:ext uri="{FF2B5EF4-FFF2-40B4-BE49-F238E27FC236}">
                  <a16:creationId xmlns:a16="http://schemas.microsoft.com/office/drawing/2014/main" id="{C9ACED4F-EE70-40EC-A711-DDBC96560A0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16985" y="2675238"/>
              <a:ext cx="3219303" cy="2250484"/>
            </a:xfrm>
            <a:prstGeom prst="rect">
              <a:avLst/>
            </a:prstGeom>
          </p:spPr>
        </p:pic>
      </p:grpSp>
    </p:spTree>
    <p:extLst>
      <p:ext uri="{BB962C8B-B14F-4D97-AF65-F5344CB8AC3E}">
        <p14:creationId xmlns:p14="http://schemas.microsoft.com/office/powerpoint/2010/main" val="36739793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1000"/>
                                        <p:tgtEl>
                                          <p:spTgt spid="19"/>
                                        </p:tgtEl>
                                      </p:cBhvr>
                                    </p:animEffect>
                                    <p:anim calcmode="lin" valueType="num">
                                      <p:cBhvr>
                                        <p:cTn id="24" dur="1000" fill="hold"/>
                                        <p:tgtEl>
                                          <p:spTgt spid="19"/>
                                        </p:tgtEl>
                                        <p:attrNameLst>
                                          <p:attrName>ppt_x</p:attrName>
                                        </p:attrNameLst>
                                      </p:cBhvr>
                                      <p:tavLst>
                                        <p:tav tm="0">
                                          <p:val>
                                            <p:strVal val="#ppt_x"/>
                                          </p:val>
                                        </p:tav>
                                        <p:tav tm="100000">
                                          <p:val>
                                            <p:strVal val="#ppt_x"/>
                                          </p:val>
                                        </p:tav>
                                      </p:tavLst>
                                    </p:anim>
                                    <p:anim calcmode="lin" valueType="num">
                                      <p:cBhvr>
                                        <p:cTn id="25"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7273501F-45F3-4B83-AA06-F08ACEB7E55C}"/>
              </a:ext>
            </a:extLst>
          </p:cNvPr>
          <p:cNvGrpSpPr/>
          <p:nvPr/>
        </p:nvGrpSpPr>
        <p:grpSpPr>
          <a:xfrm>
            <a:off x="1944914" y="2031046"/>
            <a:ext cx="8829599" cy="3245190"/>
            <a:chOff x="655551" y="2666225"/>
            <a:chExt cx="8623990" cy="3245190"/>
          </a:xfrm>
        </p:grpSpPr>
        <p:sp>
          <p:nvSpPr>
            <p:cNvPr id="11" name="矩形 10">
              <a:extLst>
                <a:ext uri="{FF2B5EF4-FFF2-40B4-BE49-F238E27FC236}">
                  <a16:creationId xmlns:a16="http://schemas.microsoft.com/office/drawing/2014/main" id="{0D1AE763-7D63-4F92-8701-59C61AEC26B2}"/>
                </a:ext>
              </a:extLst>
            </p:cNvPr>
            <p:cNvSpPr/>
            <p:nvPr/>
          </p:nvSpPr>
          <p:spPr bwMode="auto">
            <a:xfrm>
              <a:off x="655551" y="2666225"/>
              <a:ext cx="8623990" cy="3245190"/>
            </a:xfrm>
            <a:prstGeom prst="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12" name="组合 11">
              <a:extLst>
                <a:ext uri="{FF2B5EF4-FFF2-40B4-BE49-F238E27FC236}">
                  <a16:creationId xmlns:a16="http://schemas.microsoft.com/office/drawing/2014/main" id="{0EAA1CC1-F374-4065-A218-B1A2AACA7608}"/>
                </a:ext>
              </a:extLst>
            </p:cNvPr>
            <p:cNvGrpSpPr>
              <a:grpSpLocks/>
            </p:cNvGrpSpPr>
            <p:nvPr/>
          </p:nvGrpSpPr>
          <p:grpSpPr bwMode="auto">
            <a:xfrm>
              <a:off x="1046861" y="3523453"/>
              <a:ext cx="3873481" cy="1430248"/>
              <a:chOff x="1709237" y="2624518"/>
              <a:chExt cx="1824273" cy="1429201"/>
            </a:xfrm>
          </p:grpSpPr>
          <p:sp>
            <p:nvSpPr>
              <p:cNvPr id="13" name="矩形 12">
                <a:extLst>
                  <a:ext uri="{FF2B5EF4-FFF2-40B4-BE49-F238E27FC236}">
                    <a16:creationId xmlns:a16="http://schemas.microsoft.com/office/drawing/2014/main" id="{542E4B43-FF0B-4846-AB53-2476888BEA94}"/>
                  </a:ext>
                </a:extLst>
              </p:cNvPr>
              <p:cNvSpPr/>
              <p:nvPr/>
            </p:nvSpPr>
            <p:spPr>
              <a:xfrm>
                <a:off x="1754726" y="2624518"/>
                <a:ext cx="1370355" cy="540329"/>
              </a:xfrm>
              <a:prstGeom prst="rect">
                <a:avLst/>
              </a:prstGeom>
            </p:spPr>
            <p:txBody>
              <a:bodyPr wrap="square">
                <a:spAutoFit/>
              </a:bodyPr>
              <a:lstStyle/>
              <a:p>
                <a:pPr eaLnBrk="1" fontAlgn="auto" hangingPunct="1">
                  <a:lnSpc>
                    <a:spcPct val="120000"/>
                  </a:lnSpc>
                  <a:spcBef>
                    <a:spcPts val="0"/>
                  </a:spcBef>
                  <a:spcAft>
                    <a:spcPts val="0"/>
                  </a:spcAft>
                  <a:defRPr/>
                </a:pPr>
                <a:r>
                  <a:rPr lang="zh-CN" altLang="en-US" sz="2800" b="1" spc="300" dirty="0">
                    <a:latin typeface="隶书" panose="02010509060101010101" pitchFamily="49" charset="-122"/>
                    <a:ea typeface="隶书" panose="02010509060101010101" pitchFamily="49" charset="-122"/>
                    <a:sym typeface="微软雅黑" pitchFamily="34" charset="-122"/>
                  </a:rPr>
                  <a:t>点击添加标题</a:t>
                </a:r>
                <a:endParaRPr lang="zh-CN" altLang="en-US" sz="2800" b="1" dirty="0">
                  <a:latin typeface="隶书" panose="02010509060101010101" pitchFamily="49" charset="-122"/>
                  <a:ea typeface="隶书" panose="02010509060101010101" pitchFamily="49" charset="-122"/>
                </a:endParaRPr>
              </a:p>
            </p:txBody>
          </p:sp>
          <p:sp>
            <p:nvSpPr>
              <p:cNvPr id="14" name="矩形 39">
                <a:extLst>
                  <a:ext uri="{FF2B5EF4-FFF2-40B4-BE49-F238E27FC236}">
                    <a16:creationId xmlns:a16="http://schemas.microsoft.com/office/drawing/2014/main" id="{2B770535-5ADC-4B0C-B623-47A5BDB3F7D1}"/>
                  </a:ext>
                </a:extLst>
              </p:cNvPr>
              <p:cNvSpPr>
                <a:spLocks noChangeArrowheads="1"/>
              </p:cNvSpPr>
              <p:nvPr/>
            </p:nvSpPr>
            <p:spPr bwMode="auto">
              <a:xfrm>
                <a:off x="1709237" y="3223330"/>
                <a:ext cx="1824273" cy="8303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7613">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defTabSz="1217613">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defTabSz="1217613">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defTabSz="1217613">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defTabSz="1217613">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defTabSz="1217613"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defTabSz="1217613"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defTabSz="1217613"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defTabSz="1217613"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50000"/>
                  </a:lnSpc>
                  <a:buFontTx/>
                  <a:buNone/>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单击此处添加段落文本单击此处添加段落文本单击此处添加单击此处添加段落 </a:t>
                </a:r>
              </a:p>
            </p:txBody>
          </p:sp>
        </p:grpSp>
      </p:grpSp>
      <p:pic>
        <p:nvPicPr>
          <p:cNvPr id="24" name="图片 23">
            <a:extLst>
              <a:ext uri="{FF2B5EF4-FFF2-40B4-BE49-F238E27FC236}">
                <a16:creationId xmlns:a16="http://schemas.microsoft.com/office/drawing/2014/main" id="{06A7403C-D627-475D-8D4E-B2C7CD75C21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6080" y="3487526"/>
            <a:ext cx="1498234" cy="3069714"/>
          </a:xfrm>
          <a:prstGeom prst="rect">
            <a:avLst/>
          </a:prstGeom>
        </p:spPr>
      </p:pic>
      <p:pic>
        <p:nvPicPr>
          <p:cNvPr id="4" name="图片 3">
            <a:extLst>
              <a:ext uri="{FF2B5EF4-FFF2-40B4-BE49-F238E27FC236}">
                <a16:creationId xmlns:a16="http://schemas.microsoft.com/office/drawing/2014/main" id="{5D9610F0-E9EB-4A56-BF37-E844864853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23314" y="1198749"/>
            <a:ext cx="3489104" cy="3489104"/>
          </a:xfrm>
          <a:prstGeom prst="rect">
            <a:avLst/>
          </a:prstGeom>
        </p:spPr>
      </p:pic>
    </p:spTree>
    <p:extLst>
      <p:ext uri="{BB962C8B-B14F-4D97-AF65-F5344CB8AC3E}">
        <p14:creationId xmlns:p14="http://schemas.microsoft.com/office/powerpoint/2010/main" val="27109213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00"/>
                                        <p:tgtEl>
                                          <p:spTgt spid="24"/>
                                        </p:tgtEl>
                                      </p:cBhvr>
                                    </p:animEffect>
                                  </p:childTnLst>
                                </p:cTn>
                              </p:par>
                              <p:par>
                                <p:cTn id="8" presetID="16" presetClass="entr" presetSubtype="21"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500"/>
                                        <p:tgtEl>
                                          <p:spTgt spid="3"/>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down)">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0D8C6D97-8807-46CD-A06A-82307708F910}"/>
              </a:ext>
            </a:extLst>
          </p:cNvPr>
          <p:cNvSpPr/>
          <p:nvPr/>
        </p:nvSpPr>
        <p:spPr>
          <a:xfrm>
            <a:off x="3038473" y="2798752"/>
            <a:ext cx="6110514" cy="1120878"/>
          </a:xfrm>
          <a:prstGeom prst="rect">
            <a:avLst/>
          </a:prstGeom>
          <a:solidFill>
            <a:schemeClr val="bg1"/>
          </a:solidFill>
          <a:ln>
            <a:solidFill>
              <a:schemeClr val="bg1">
                <a:lumMod val="6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id="{745658E5-C971-48D8-940D-334A4FC92782}"/>
              </a:ext>
            </a:extLst>
          </p:cNvPr>
          <p:cNvPicPr>
            <a:picLocks noChangeAspect="1"/>
          </p:cNvPicPr>
          <p:nvPr/>
        </p:nvPicPr>
        <p:blipFill>
          <a:blip r:embed="rId4"/>
          <a:stretch>
            <a:fillRect/>
          </a:stretch>
        </p:blipFill>
        <p:spPr>
          <a:xfrm rot="16200000">
            <a:off x="1900431" y="3330641"/>
            <a:ext cx="1626929" cy="5427788"/>
          </a:xfrm>
          <a:prstGeom prst="rect">
            <a:avLst/>
          </a:prstGeom>
        </p:spPr>
      </p:pic>
      <p:pic>
        <p:nvPicPr>
          <p:cNvPr id="7" name="图片 6">
            <a:extLst>
              <a:ext uri="{FF2B5EF4-FFF2-40B4-BE49-F238E27FC236}">
                <a16:creationId xmlns:a16="http://schemas.microsoft.com/office/drawing/2014/main" id="{BB01B5FD-85AF-4C44-8A24-F6FBA6A5E2DE}"/>
              </a:ext>
            </a:extLst>
          </p:cNvPr>
          <p:cNvPicPr>
            <a:picLocks noChangeAspect="1"/>
          </p:cNvPicPr>
          <p:nvPr/>
        </p:nvPicPr>
        <p:blipFill>
          <a:blip r:embed="rId4"/>
          <a:stretch>
            <a:fillRect/>
          </a:stretch>
        </p:blipFill>
        <p:spPr>
          <a:xfrm rot="16200000" flipH="1" flipV="1">
            <a:off x="8664642" y="-1900429"/>
            <a:ext cx="1626929" cy="5427787"/>
          </a:xfrm>
          <a:prstGeom prst="rect">
            <a:avLst/>
          </a:prstGeom>
        </p:spPr>
      </p:pic>
      <p:sp>
        <p:nvSpPr>
          <p:cNvPr id="8" name="PA_库_文本框 5">
            <a:extLst>
              <a:ext uri="{FF2B5EF4-FFF2-40B4-BE49-F238E27FC236}">
                <a16:creationId xmlns:a16="http://schemas.microsoft.com/office/drawing/2014/main" id="{629B1480-F498-4097-8D72-824A020EAA91}"/>
              </a:ext>
            </a:extLst>
          </p:cNvPr>
          <p:cNvSpPr txBox="1"/>
          <p:nvPr>
            <p:custDataLst>
              <p:tags r:id="rId1"/>
            </p:custDataLst>
          </p:nvPr>
        </p:nvSpPr>
        <p:spPr>
          <a:xfrm>
            <a:off x="3203942" y="2952958"/>
            <a:ext cx="1723549" cy="1015663"/>
          </a:xfrm>
          <a:prstGeom prst="rect">
            <a:avLst/>
          </a:prstGeom>
          <a:noFill/>
        </p:spPr>
        <p:txBody>
          <a:bodyPr wrap="none" rtlCol="0">
            <a:spAutoFit/>
          </a:bodyPr>
          <a:lstStyle/>
          <a:p>
            <a:r>
              <a:rPr lang="zh-CN" altLang="en-US" sz="6000" dirty="0">
                <a:latin typeface="TypeLand 康熙字典體試用版" pitchFamily="50" charset="-120"/>
                <a:ea typeface="TypeLand 康熙字典體試用版" pitchFamily="50" charset="-120"/>
              </a:rPr>
              <a:t>添加</a:t>
            </a:r>
          </a:p>
        </p:txBody>
      </p:sp>
      <p:sp>
        <p:nvSpPr>
          <p:cNvPr id="9" name="PA_库_文本框 5">
            <a:extLst>
              <a:ext uri="{FF2B5EF4-FFF2-40B4-BE49-F238E27FC236}">
                <a16:creationId xmlns:a16="http://schemas.microsoft.com/office/drawing/2014/main" id="{075FD255-A94A-43F5-B869-9482E4738E66}"/>
              </a:ext>
            </a:extLst>
          </p:cNvPr>
          <p:cNvSpPr txBox="1"/>
          <p:nvPr>
            <p:custDataLst>
              <p:tags r:id="rId2"/>
            </p:custDataLst>
          </p:nvPr>
        </p:nvSpPr>
        <p:spPr>
          <a:xfrm>
            <a:off x="7305641" y="2952958"/>
            <a:ext cx="1723549" cy="1015663"/>
          </a:xfrm>
          <a:prstGeom prst="rect">
            <a:avLst/>
          </a:prstGeom>
          <a:noFill/>
        </p:spPr>
        <p:txBody>
          <a:bodyPr wrap="none" rtlCol="0">
            <a:spAutoFit/>
          </a:bodyPr>
          <a:lstStyle/>
          <a:p>
            <a:r>
              <a:rPr lang="zh-CN" altLang="en-US" sz="6000" dirty="0">
                <a:latin typeface="TypeLand 康熙字典體試用版" pitchFamily="50" charset="-120"/>
                <a:ea typeface="TypeLand 康熙字典體試用版" pitchFamily="50" charset="-120"/>
              </a:rPr>
              <a:t>标题</a:t>
            </a:r>
          </a:p>
        </p:txBody>
      </p:sp>
      <p:pic>
        <p:nvPicPr>
          <p:cNvPr id="10" name="图片 9">
            <a:extLst>
              <a:ext uri="{FF2B5EF4-FFF2-40B4-BE49-F238E27FC236}">
                <a16:creationId xmlns:a16="http://schemas.microsoft.com/office/drawing/2014/main" id="{7DE101F9-5143-4252-BCB3-F7A159A4859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60083" y="1444013"/>
            <a:ext cx="3157898" cy="2709477"/>
          </a:xfrm>
          <a:prstGeom prst="rect">
            <a:avLst/>
          </a:prstGeom>
        </p:spPr>
      </p:pic>
    </p:spTree>
    <p:extLst>
      <p:ext uri="{BB962C8B-B14F-4D97-AF65-F5344CB8AC3E}">
        <p14:creationId xmlns:p14="http://schemas.microsoft.com/office/powerpoint/2010/main" val="233374564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inVertical)">
                                      <p:cBhvr>
                                        <p:cTn id="13" dur="500"/>
                                        <p:tgtEl>
                                          <p:spTgt spid="3"/>
                                        </p:tgtEl>
                                      </p:cBhvr>
                                    </p:animEffect>
                                  </p:childTnLst>
                                </p:cTn>
                              </p:par>
                            </p:childTnLst>
                          </p:cTn>
                        </p:par>
                        <p:par>
                          <p:cTn id="14" fill="hold">
                            <p:stCondLst>
                              <p:cond delay="1500"/>
                            </p:stCondLst>
                            <p:childTnLst>
                              <p:par>
                                <p:cTn id="15" presetID="22" presetClass="entr" presetSubtype="4"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down)">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p:bldP spid="9" grpId="0"/>
    </p:bldLst>
  </p:timing>
</p:sld>
</file>

<file path=ppt/tags/tag1.xml><?xml version="1.0" encoding="utf-8"?>
<p:tagLst xmlns:a="http://schemas.openxmlformats.org/drawingml/2006/main" xmlns:r="http://schemas.openxmlformats.org/officeDocument/2006/relationships" xmlns:p="http://schemas.openxmlformats.org/presentationml/2006/main">
  <p:tag name="PA" val="v4.0.0"/>
</p:tagLst>
</file>

<file path=ppt/tags/tag10.xml><?xml version="1.0" encoding="utf-8"?>
<p:tagLst xmlns:a="http://schemas.openxmlformats.org/drawingml/2006/main" xmlns:r="http://schemas.openxmlformats.org/officeDocument/2006/relationships" xmlns:p="http://schemas.openxmlformats.org/presentationml/2006/main">
  <p:tag name="PA" val="v4.0.0"/>
</p:tagLst>
</file>

<file path=ppt/tags/tag11.xml><?xml version="1.0" encoding="utf-8"?>
<p:tagLst xmlns:a="http://schemas.openxmlformats.org/drawingml/2006/main" xmlns:r="http://schemas.openxmlformats.org/officeDocument/2006/relationships" xmlns:p="http://schemas.openxmlformats.org/presentationml/2006/main">
  <p:tag name="PA" val="v4.0.0"/>
</p:tagLst>
</file>

<file path=ppt/tags/tag12.xml><?xml version="1.0" encoding="utf-8"?>
<p:tagLst xmlns:a="http://schemas.openxmlformats.org/drawingml/2006/main" xmlns:r="http://schemas.openxmlformats.org/officeDocument/2006/relationships" xmlns:p="http://schemas.openxmlformats.org/presentationml/2006/main">
  <p:tag name="PA" val="v4.0.0"/>
</p:tagLst>
</file>

<file path=ppt/tags/tag13.xml><?xml version="1.0" encoding="utf-8"?>
<p:tagLst xmlns:a="http://schemas.openxmlformats.org/drawingml/2006/main" xmlns:r="http://schemas.openxmlformats.org/officeDocument/2006/relationships" xmlns:p="http://schemas.openxmlformats.org/presentationml/2006/main">
  <p:tag name="PA" val="v4.0.0"/>
</p:tagLst>
</file>

<file path=ppt/tags/tag14.xml><?xml version="1.0" encoding="utf-8"?>
<p:tagLst xmlns:a="http://schemas.openxmlformats.org/drawingml/2006/main" xmlns:r="http://schemas.openxmlformats.org/officeDocument/2006/relationships" xmlns:p="http://schemas.openxmlformats.org/presentationml/2006/main">
  <p:tag name="PA" val="v4.0.0"/>
</p:tagLst>
</file>

<file path=ppt/tags/tag15.xml><?xml version="1.0" encoding="utf-8"?>
<p:tagLst xmlns:a="http://schemas.openxmlformats.org/drawingml/2006/main" xmlns:r="http://schemas.openxmlformats.org/officeDocument/2006/relationships" xmlns:p="http://schemas.openxmlformats.org/presentationml/2006/main">
  <p:tag name="PA" val="v4.0.0"/>
</p:tagLst>
</file>

<file path=ppt/tags/tag16.xml><?xml version="1.0" encoding="utf-8"?>
<p:tagLst xmlns:a="http://schemas.openxmlformats.org/drawingml/2006/main" xmlns:r="http://schemas.openxmlformats.org/officeDocument/2006/relationships" xmlns:p="http://schemas.openxmlformats.org/presentationml/2006/main">
  <p:tag name="PA" val="v4.0.0"/>
</p:tagLst>
</file>

<file path=ppt/tags/tag17.xml><?xml version="1.0" encoding="utf-8"?>
<p:tagLst xmlns:a="http://schemas.openxmlformats.org/drawingml/2006/main" xmlns:r="http://schemas.openxmlformats.org/officeDocument/2006/relationships" xmlns:p="http://schemas.openxmlformats.org/presentationml/2006/main">
  <p:tag name="PA" val="v4.0.0"/>
</p:tagLst>
</file>

<file path=ppt/tags/tag18.xml><?xml version="1.0" encoding="utf-8"?>
<p:tagLst xmlns:a="http://schemas.openxmlformats.org/drawingml/2006/main" xmlns:r="http://schemas.openxmlformats.org/officeDocument/2006/relationships" xmlns:p="http://schemas.openxmlformats.org/presentationml/2006/main">
  <p:tag name="PA" val="v4.0.0"/>
</p:tagLst>
</file>

<file path=ppt/tags/tag19.xml><?xml version="1.0" encoding="utf-8"?>
<p:tagLst xmlns:a="http://schemas.openxmlformats.org/drawingml/2006/main" xmlns:r="http://schemas.openxmlformats.org/officeDocument/2006/relationships" xmlns:p="http://schemas.openxmlformats.org/presentationml/2006/main">
  <p:tag name="PA" val="v4.0.0"/>
</p:tagLst>
</file>

<file path=ppt/tags/tag2.xml><?xml version="1.0" encoding="utf-8"?>
<p:tagLst xmlns:a="http://schemas.openxmlformats.org/drawingml/2006/main" xmlns:r="http://schemas.openxmlformats.org/officeDocument/2006/relationships" xmlns:p="http://schemas.openxmlformats.org/presentationml/2006/main">
  <p:tag name="PA" val="v4.0.0"/>
</p:tagLst>
</file>

<file path=ppt/tags/tag20.xml><?xml version="1.0" encoding="utf-8"?>
<p:tagLst xmlns:a="http://schemas.openxmlformats.org/drawingml/2006/main" xmlns:r="http://schemas.openxmlformats.org/officeDocument/2006/relationships" xmlns:p="http://schemas.openxmlformats.org/presentationml/2006/main">
  <p:tag name="PA" val="v4.0.0"/>
</p:tagLst>
</file>

<file path=ppt/tags/tag3.xml><?xml version="1.0" encoding="utf-8"?>
<p:tagLst xmlns:a="http://schemas.openxmlformats.org/drawingml/2006/main" xmlns:r="http://schemas.openxmlformats.org/officeDocument/2006/relationships" xmlns:p="http://schemas.openxmlformats.org/presentationml/2006/main">
  <p:tag name="PA" val="v4.0.0"/>
</p:tagLst>
</file>

<file path=ppt/tags/tag4.xml><?xml version="1.0" encoding="utf-8"?>
<p:tagLst xmlns:a="http://schemas.openxmlformats.org/drawingml/2006/main" xmlns:r="http://schemas.openxmlformats.org/officeDocument/2006/relationships" xmlns:p="http://schemas.openxmlformats.org/presentationml/2006/main">
  <p:tag name="PA" val="v4.0.0"/>
</p:tagLst>
</file>

<file path=ppt/tags/tag5.xml><?xml version="1.0" encoding="utf-8"?>
<p:tagLst xmlns:a="http://schemas.openxmlformats.org/drawingml/2006/main" xmlns:r="http://schemas.openxmlformats.org/officeDocument/2006/relationships" xmlns:p="http://schemas.openxmlformats.org/presentationml/2006/main">
  <p:tag name="PA" val="v4.0.0"/>
</p:tagLst>
</file>

<file path=ppt/tags/tag6.xml><?xml version="1.0" encoding="utf-8"?>
<p:tagLst xmlns:a="http://schemas.openxmlformats.org/drawingml/2006/main" xmlns:r="http://schemas.openxmlformats.org/officeDocument/2006/relationships" xmlns:p="http://schemas.openxmlformats.org/presentationml/2006/main">
  <p:tag name="PA" val="v4.0.0"/>
</p:tagLst>
</file>

<file path=ppt/tags/tag7.xml><?xml version="1.0" encoding="utf-8"?>
<p:tagLst xmlns:a="http://schemas.openxmlformats.org/drawingml/2006/main" xmlns:r="http://schemas.openxmlformats.org/officeDocument/2006/relationships" xmlns:p="http://schemas.openxmlformats.org/presentationml/2006/main">
  <p:tag name="PA" val="v4.0.0"/>
</p:tagLst>
</file>

<file path=ppt/tags/tag8.xml><?xml version="1.0" encoding="utf-8"?>
<p:tagLst xmlns:a="http://schemas.openxmlformats.org/drawingml/2006/main" xmlns:r="http://schemas.openxmlformats.org/officeDocument/2006/relationships" xmlns:p="http://schemas.openxmlformats.org/presentationml/2006/main">
  <p:tag name="PA" val="v4.0.0"/>
</p:tagLst>
</file>

<file path=ppt/tags/tag9.xml><?xml version="1.0" encoding="utf-8"?>
<p:tagLst xmlns:a="http://schemas.openxmlformats.org/drawingml/2006/main" xmlns:r="http://schemas.openxmlformats.org/officeDocument/2006/relationships" xmlns:p="http://schemas.openxmlformats.org/presentationml/2006/main">
  <p:tag name="PA" val="v4.0.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69</TotalTime>
  <Words>421</Words>
  <Application>Microsoft Office PowerPoint</Application>
  <PresentationFormat>宽屏</PresentationFormat>
  <Paragraphs>71</Paragraphs>
  <Slides>14</Slides>
  <Notes>3</Notes>
  <HiddenSlides>0</HiddenSlides>
  <MMClips>1</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14</vt:i4>
      </vt:variant>
    </vt:vector>
  </HeadingPairs>
  <TitlesOfParts>
    <vt:vector size="22" baseType="lpstr">
      <vt:lpstr>TypeLand 康熙字典體試用版</vt:lpstr>
      <vt:lpstr>等线</vt:lpstr>
      <vt:lpstr>等线 Light</vt:lpstr>
      <vt:lpstr>隶书</vt:lpstr>
      <vt:lpstr>宋体</vt:lpstr>
      <vt:lpstr>微软雅黑</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Windows 用户</cp:lastModifiedBy>
  <cp:revision>1</cp:revision>
  <dcterms:created xsi:type="dcterms:W3CDTF">2017-11-27T14:16:04Z</dcterms:created>
  <dcterms:modified xsi:type="dcterms:W3CDTF">2018-05-30T03:47:31Z</dcterms:modified>
</cp:coreProperties>
</file>