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7" r:id="rId2"/>
    <p:sldId id="260" r:id="rId3"/>
    <p:sldId id="292" r:id="rId4"/>
    <p:sldId id="258" r:id="rId5"/>
    <p:sldId id="259" r:id="rId6"/>
    <p:sldId id="261" r:id="rId7"/>
    <p:sldId id="275" r:id="rId8"/>
    <p:sldId id="293" r:id="rId9"/>
    <p:sldId id="297" r:id="rId10"/>
    <p:sldId id="263" r:id="rId11"/>
    <p:sldId id="277" r:id="rId12"/>
    <p:sldId id="294" r:id="rId13"/>
    <p:sldId id="265" r:id="rId14"/>
    <p:sldId id="269" r:id="rId15"/>
    <p:sldId id="267" r:id="rId16"/>
    <p:sldId id="268" r:id="rId17"/>
    <p:sldId id="295" r:id="rId18"/>
    <p:sldId id="298" r:id="rId19"/>
    <p:sldId id="299" r:id="rId20"/>
    <p:sldId id="296" r:id="rId21"/>
    <p:sldId id="280" r:id="rId22"/>
    <p:sldId id="281" r:id="rId23"/>
    <p:sldId id="300" r:id="rId24"/>
  </p:sldIdLst>
  <p:sldSz cx="9144000" cy="5143500" type="screen16x9"/>
  <p:notesSz cx="6858000" cy="9144000"/>
  <p:custDataLst>
    <p:tags r:id="rId26"/>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03470DC8-BB54-4691-8F69-29E2B7C57233}">
          <p14:sldIdLst>
            <p14:sldId id="257"/>
            <p14:sldId id="260"/>
            <p14:sldId id="292"/>
            <p14:sldId id="258"/>
            <p14:sldId id="259"/>
            <p14:sldId id="261"/>
            <p14:sldId id="275"/>
            <p14:sldId id="293"/>
            <p14:sldId id="297"/>
            <p14:sldId id="263"/>
            <p14:sldId id="277"/>
            <p14:sldId id="294"/>
            <p14:sldId id="265"/>
            <p14:sldId id="269"/>
            <p14:sldId id="267"/>
            <p14:sldId id="268"/>
            <p14:sldId id="295"/>
            <p14:sldId id="298"/>
            <p14:sldId id="299"/>
            <p14:sldId id="296"/>
            <p14:sldId id="280"/>
            <p14:sldId id="281"/>
            <p14:sldId id="30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1620">
          <p15:clr>
            <a:srgbClr val="A4A3A4"/>
          </p15:clr>
        </p15:guide>
        <p15:guide id="4"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5269"/>
    <a:srgbClr val="507587"/>
    <a:srgbClr val="475059"/>
    <a:srgbClr val="60676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6" autoAdjust="0"/>
    <p:restoredTop sz="94660"/>
  </p:normalViewPr>
  <p:slideViewPr>
    <p:cSldViewPr snapToGrid="0" showGuides="1">
      <p:cViewPr varScale="1">
        <p:scale>
          <a:sx n="149" d="100"/>
          <a:sy n="149" d="100"/>
        </p:scale>
        <p:origin x="744" y="114"/>
      </p:cViewPr>
      <p:guideLst>
        <p:guide orient="horz" pos="2160"/>
        <p:guide pos="3840"/>
        <p:guide orient="horz" pos="1620"/>
        <p:guide pos="2880"/>
      </p:guideLst>
    </p:cSldViewPr>
  </p:slideViewPr>
  <p:notesTextViewPr>
    <p:cViewPr>
      <p:scale>
        <a:sx n="1" d="1"/>
        <a:sy n="1" d="1"/>
      </p:scale>
      <p:origin x="0" y="0"/>
    </p:cViewPr>
  </p:notesTextViewPr>
  <p:sorterViewPr>
    <p:cViewPr>
      <p:scale>
        <a:sx n="100" d="100"/>
        <a:sy n="100" d="100"/>
      </p:scale>
      <p:origin x="0" y="38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88122E-5C28-43BB-8554-42707B89D9DB}" type="datetimeFigureOut">
              <a:rPr lang="zh-CN" altLang="en-US" smtClean="0"/>
              <a:t>2018/4/18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461278-7C26-423C-AB26-7B336397DF22}" type="slidenum">
              <a:rPr lang="zh-CN" altLang="en-US" smtClean="0"/>
              <a:t>‹#›</a:t>
            </a:fld>
            <a:endParaRPr lang="zh-CN" altLang="en-US"/>
          </a:p>
        </p:txBody>
      </p:sp>
    </p:spTree>
    <p:extLst>
      <p:ext uri="{BB962C8B-B14F-4D97-AF65-F5344CB8AC3E}">
        <p14:creationId xmlns:p14="http://schemas.microsoft.com/office/powerpoint/2010/main" val="3210601306"/>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461278-7C26-423C-AB26-7B336397DF22}" type="slidenum">
              <a:rPr lang="zh-CN" altLang="en-US" smtClean="0"/>
              <a:t>1</a:t>
            </a:fld>
            <a:endParaRPr lang="zh-CN" altLang="en-US"/>
          </a:p>
        </p:txBody>
      </p:sp>
    </p:spTree>
    <p:extLst>
      <p:ext uri="{BB962C8B-B14F-4D97-AF65-F5344CB8AC3E}">
        <p14:creationId xmlns:p14="http://schemas.microsoft.com/office/powerpoint/2010/main" val="17568260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461278-7C26-423C-AB26-7B336397DF22}" type="slidenum">
              <a:rPr lang="zh-CN" altLang="en-US" smtClean="0"/>
              <a:t>14</a:t>
            </a:fld>
            <a:endParaRPr lang="zh-CN" altLang="en-US"/>
          </a:p>
        </p:txBody>
      </p:sp>
    </p:spTree>
    <p:extLst>
      <p:ext uri="{BB962C8B-B14F-4D97-AF65-F5344CB8AC3E}">
        <p14:creationId xmlns:p14="http://schemas.microsoft.com/office/powerpoint/2010/main" val="20574393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461278-7C26-423C-AB26-7B336397DF22}" type="slidenum">
              <a:rPr lang="zh-CN" altLang="en-US" smtClean="0"/>
              <a:t>15</a:t>
            </a:fld>
            <a:endParaRPr lang="zh-CN" altLang="en-US"/>
          </a:p>
        </p:txBody>
      </p:sp>
    </p:spTree>
    <p:extLst>
      <p:ext uri="{BB962C8B-B14F-4D97-AF65-F5344CB8AC3E}">
        <p14:creationId xmlns:p14="http://schemas.microsoft.com/office/powerpoint/2010/main" val="16105259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461278-7C26-423C-AB26-7B336397DF22}" type="slidenum">
              <a:rPr lang="zh-CN" altLang="en-US" smtClean="0"/>
              <a:t>16</a:t>
            </a:fld>
            <a:endParaRPr lang="zh-CN" altLang="en-US"/>
          </a:p>
        </p:txBody>
      </p:sp>
    </p:spTree>
    <p:extLst>
      <p:ext uri="{BB962C8B-B14F-4D97-AF65-F5344CB8AC3E}">
        <p14:creationId xmlns:p14="http://schemas.microsoft.com/office/powerpoint/2010/main" val="4510113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18</a:t>
            </a:fld>
            <a:endParaRPr lang="ru-RU" dirty="0"/>
          </a:p>
        </p:txBody>
      </p:sp>
    </p:spTree>
    <p:extLst>
      <p:ext uri="{BB962C8B-B14F-4D97-AF65-F5344CB8AC3E}">
        <p14:creationId xmlns:p14="http://schemas.microsoft.com/office/powerpoint/2010/main" val="202991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E284C95-AC36-47D7-BA46-D13F2CF6C509}" type="slidenum">
              <a:rPr lang="ru-RU" smtClean="0"/>
              <a:t>19</a:t>
            </a:fld>
            <a:endParaRPr lang="ru-RU" dirty="0"/>
          </a:p>
        </p:txBody>
      </p:sp>
    </p:spTree>
    <p:extLst>
      <p:ext uri="{BB962C8B-B14F-4D97-AF65-F5344CB8AC3E}">
        <p14:creationId xmlns:p14="http://schemas.microsoft.com/office/powerpoint/2010/main" val="13204860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21</a:t>
            </a:fld>
            <a:endParaRPr lang="en-US" dirty="0"/>
          </a:p>
        </p:txBody>
      </p:sp>
    </p:spTree>
    <p:extLst>
      <p:ext uri="{BB962C8B-B14F-4D97-AF65-F5344CB8AC3E}">
        <p14:creationId xmlns:p14="http://schemas.microsoft.com/office/powerpoint/2010/main" val="39267075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461278-7C26-423C-AB26-7B336397DF22}" type="slidenum">
              <a:rPr lang="zh-CN" altLang="en-US" smtClean="0"/>
              <a:t>22</a:t>
            </a:fld>
            <a:endParaRPr lang="zh-CN" altLang="en-US"/>
          </a:p>
        </p:txBody>
      </p:sp>
    </p:spTree>
    <p:extLst>
      <p:ext uri="{BB962C8B-B14F-4D97-AF65-F5344CB8AC3E}">
        <p14:creationId xmlns:p14="http://schemas.microsoft.com/office/powerpoint/2010/main" val="31347894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461278-7C26-423C-AB26-7B336397DF22}" type="slidenum">
              <a:rPr lang="zh-CN" altLang="en-US" smtClean="0"/>
              <a:t>23</a:t>
            </a:fld>
            <a:endParaRPr lang="zh-CN" altLang="en-US"/>
          </a:p>
        </p:txBody>
      </p:sp>
    </p:spTree>
    <p:extLst>
      <p:ext uri="{BB962C8B-B14F-4D97-AF65-F5344CB8AC3E}">
        <p14:creationId xmlns:p14="http://schemas.microsoft.com/office/powerpoint/2010/main" val="1756826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10"/>
          </p:nvPr>
        </p:nvSpPr>
        <p:spPr/>
        <p:txBody>
          <a:bodyPr/>
          <a:lstStyle/>
          <a:p>
            <a:fld id="{A70DE4AC-6885-5641-8E69-315334AC16AB}" type="slidenum">
              <a:rPr lang="es-ES_tradnl" smtClean="0"/>
              <a:t>2</a:t>
            </a:fld>
            <a:endParaRPr lang="es-ES_tradnl"/>
          </a:p>
        </p:txBody>
      </p:sp>
    </p:spTree>
    <p:extLst>
      <p:ext uri="{BB962C8B-B14F-4D97-AF65-F5344CB8AC3E}">
        <p14:creationId xmlns:p14="http://schemas.microsoft.com/office/powerpoint/2010/main" val="3545082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461278-7C26-423C-AB26-7B336397DF22}" type="slidenum">
              <a:rPr lang="zh-CN" altLang="en-US" smtClean="0"/>
              <a:t>4</a:t>
            </a:fld>
            <a:endParaRPr lang="zh-CN" altLang="en-US"/>
          </a:p>
        </p:txBody>
      </p:sp>
    </p:spTree>
    <p:extLst>
      <p:ext uri="{BB962C8B-B14F-4D97-AF65-F5344CB8AC3E}">
        <p14:creationId xmlns:p14="http://schemas.microsoft.com/office/powerpoint/2010/main" val="3936514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461278-7C26-423C-AB26-7B336397DF22}" type="slidenum">
              <a:rPr lang="zh-CN" altLang="en-US" smtClean="0"/>
              <a:t>5</a:t>
            </a:fld>
            <a:endParaRPr lang="zh-CN" altLang="en-US"/>
          </a:p>
        </p:txBody>
      </p:sp>
    </p:spTree>
    <p:extLst>
      <p:ext uri="{BB962C8B-B14F-4D97-AF65-F5344CB8AC3E}">
        <p14:creationId xmlns:p14="http://schemas.microsoft.com/office/powerpoint/2010/main" val="3620282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If you want to add an image in the background follow the next steps:</a:t>
            </a:r>
          </a:p>
          <a:p>
            <a:r>
              <a:rPr lang="en-US" noProof="0" dirty="0"/>
              <a:t>Right Click &gt; Format Background &gt; Insert picture from &gt; File &gt; </a:t>
            </a:r>
            <a:r>
              <a:rPr lang="en-US" noProof="0" dirty="0" err="1"/>
              <a:t>Selec</a:t>
            </a:r>
            <a:r>
              <a:rPr lang="en-US" noProof="0" dirty="0"/>
              <a:t> the image that you want.</a:t>
            </a:r>
          </a:p>
        </p:txBody>
      </p:sp>
      <p:sp>
        <p:nvSpPr>
          <p:cNvPr id="4" name="Slide Number Placeholder 3"/>
          <p:cNvSpPr>
            <a:spLocks noGrp="1"/>
          </p:cNvSpPr>
          <p:nvPr>
            <p:ph type="sldNum" sz="quarter" idx="10"/>
          </p:nvPr>
        </p:nvSpPr>
        <p:spPr/>
        <p:txBody>
          <a:bodyPr/>
          <a:lstStyle/>
          <a:p>
            <a:fld id="{A70DE4AC-6885-5641-8E69-315334AC16AB}" type="slidenum">
              <a:rPr lang="es-ES_tradnl" smtClean="0"/>
              <a:t>6</a:t>
            </a:fld>
            <a:endParaRPr lang="es-ES_tradnl"/>
          </a:p>
        </p:txBody>
      </p:sp>
    </p:spTree>
    <p:extLst>
      <p:ext uri="{BB962C8B-B14F-4D97-AF65-F5344CB8AC3E}">
        <p14:creationId xmlns:p14="http://schemas.microsoft.com/office/powerpoint/2010/main" val="2915981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461278-7C26-423C-AB26-7B336397DF22}" type="slidenum">
              <a:rPr lang="zh-CN" altLang="en-US" smtClean="0"/>
              <a:t>7</a:t>
            </a:fld>
            <a:endParaRPr lang="zh-CN" altLang="en-US"/>
          </a:p>
        </p:txBody>
      </p:sp>
    </p:spTree>
    <p:extLst>
      <p:ext uri="{BB962C8B-B14F-4D97-AF65-F5344CB8AC3E}">
        <p14:creationId xmlns:p14="http://schemas.microsoft.com/office/powerpoint/2010/main" val="1571394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461278-7C26-423C-AB26-7B336397DF22}" type="slidenum">
              <a:rPr lang="zh-CN" altLang="en-US" smtClean="0"/>
              <a:t>10</a:t>
            </a:fld>
            <a:endParaRPr lang="zh-CN" altLang="en-US"/>
          </a:p>
        </p:txBody>
      </p:sp>
    </p:spTree>
    <p:extLst>
      <p:ext uri="{BB962C8B-B14F-4D97-AF65-F5344CB8AC3E}">
        <p14:creationId xmlns:p14="http://schemas.microsoft.com/office/powerpoint/2010/main" val="27888320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11</a:t>
            </a:fld>
            <a:endParaRPr lang="en-US" dirty="0"/>
          </a:p>
        </p:txBody>
      </p:sp>
    </p:spTree>
    <p:extLst>
      <p:ext uri="{BB962C8B-B14F-4D97-AF65-F5344CB8AC3E}">
        <p14:creationId xmlns:p14="http://schemas.microsoft.com/office/powerpoint/2010/main" val="22903135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461278-7C26-423C-AB26-7B336397DF22}" type="slidenum">
              <a:rPr lang="zh-CN" altLang="en-US" smtClean="0"/>
              <a:t>13</a:t>
            </a:fld>
            <a:endParaRPr lang="zh-CN" altLang="en-US"/>
          </a:p>
        </p:txBody>
      </p:sp>
    </p:spTree>
    <p:extLst>
      <p:ext uri="{BB962C8B-B14F-4D97-AF65-F5344CB8AC3E}">
        <p14:creationId xmlns:p14="http://schemas.microsoft.com/office/powerpoint/2010/main" val="1263708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99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0_Image Backgroun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0535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346">
          <p15:clr>
            <a:srgbClr val="FBAE40"/>
          </p15:clr>
        </p15:guide>
        <p15:guide id="2" orient="horz" pos="397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4_Image Backgroun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0992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346">
          <p15:clr>
            <a:srgbClr val="FBAE40"/>
          </p15:clr>
        </p15:guide>
        <p15:guide id="2" orient="horz" pos="397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6_Simple title with background 2">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934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What we do">
    <p:spTree>
      <p:nvGrpSpPr>
        <p:cNvPr id="1" name=""/>
        <p:cNvGrpSpPr/>
        <p:nvPr/>
      </p:nvGrpSpPr>
      <p:grpSpPr>
        <a:xfrm>
          <a:off x="0" y="0"/>
          <a:ext cx="0" cy="0"/>
          <a:chOff x="0" y="0"/>
          <a:chExt cx="0" cy="0"/>
        </a:xfrm>
      </p:grpSpPr>
    </p:spTree>
    <p:extLst>
      <p:ext uri="{BB962C8B-B14F-4D97-AF65-F5344CB8AC3E}">
        <p14:creationId xmlns:p14="http://schemas.microsoft.com/office/powerpoint/2010/main" val="682183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Gener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71286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9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55038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28650" y="1369219"/>
            <a:ext cx="78867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82F288E0-7875-42C4-84C8-98DBBD3BF4D2}" type="datetimeFigureOut">
              <a:rPr lang="zh-CN" altLang="en-US" smtClean="0"/>
              <a:t>2018/4/18 Wednesday</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32325506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Только заголовок">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926036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6358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1921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10431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5_Image Background">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3650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211">
          <p15:clr>
            <a:srgbClr val="FBAE40"/>
          </p15:clr>
        </p15:guide>
        <p15:guide id="2" pos="7469">
          <p15:clr>
            <a:srgbClr val="FBAE40"/>
          </p15:clr>
        </p15:guide>
        <p15:guide id="3" orient="horz" pos="346">
          <p15:clr>
            <a:srgbClr val="FBAE40"/>
          </p15:clr>
        </p15:guide>
        <p15:guide id="4" orient="horz" pos="3997">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1_Image Background with titl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3139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234">
          <p15:clr>
            <a:srgbClr val="FBAE40"/>
          </p15:clr>
        </p15:guide>
        <p15:guide id="2" pos="7469">
          <p15:clr>
            <a:srgbClr val="FBAE40"/>
          </p15:clr>
        </p15:guide>
        <p15:guide id="3" orient="horz" pos="368">
          <p15:clr>
            <a:srgbClr val="FBAE40"/>
          </p15:clr>
        </p15:guide>
        <p15:guide id="4" orient="horz" pos="3997">
          <p15:clr>
            <a:srgbClr val="FBAE40"/>
          </p15:clr>
        </p15:guide>
        <p15:guide id="5" orient="horz" pos="1366">
          <p15:clr>
            <a:srgbClr val="FBAE40"/>
          </p15:clr>
        </p15:guide>
        <p15:guide id="6" pos="7083">
          <p15:clr>
            <a:srgbClr val="FBAE40"/>
          </p15:clr>
        </p15:guide>
        <p15:guide id="7" pos="619">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_Simple title with background 2">
    <p:spTree>
      <p:nvGrpSpPr>
        <p:cNvPr id="1" name=""/>
        <p:cNvGrpSpPr/>
        <p:nvPr/>
      </p:nvGrpSpPr>
      <p:grpSpPr>
        <a:xfrm>
          <a:off x="0" y="0"/>
          <a:ext cx="0" cy="0"/>
          <a:chOff x="0" y="0"/>
          <a:chExt cx="0" cy="0"/>
        </a:xfrm>
      </p:grpSpPr>
    </p:spTree>
    <p:extLst>
      <p:ext uri="{BB962C8B-B14F-4D97-AF65-F5344CB8AC3E}">
        <p14:creationId xmlns:p14="http://schemas.microsoft.com/office/powerpoint/2010/main" val="972871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6_Image Background with titl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4968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Simple title with background 2">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228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144304" y="142399"/>
            <a:ext cx="8854916" cy="4858703"/>
          </a:xfrm>
          <a:prstGeom prst="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extLst>
      <p:ext uri="{BB962C8B-B14F-4D97-AF65-F5344CB8AC3E}">
        <p14:creationId xmlns:p14="http://schemas.microsoft.com/office/powerpoint/2010/main" val="11298486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5" r:id="rId4"/>
    <p:sldLayoutId id="2147483672" r:id="rId5"/>
    <p:sldLayoutId id="2147483673" r:id="rId6"/>
    <p:sldLayoutId id="2147483674" r:id="rId7"/>
    <p:sldLayoutId id="2147483675" r:id="rId8"/>
    <p:sldLayoutId id="2147483677" r:id="rId9"/>
    <p:sldLayoutId id="2147483679" r:id="rId10"/>
    <p:sldLayoutId id="2147483680" r:id="rId11"/>
    <p:sldLayoutId id="2147483682" r:id="rId12"/>
    <p:sldLayoutId id="2147483684" r:id="rId13"/>
    <p:sldLayoutId id="2147483687" r:id="rId14"/>
    <p:sldLayoutId id="2147483688" r:id="rId15"/>
    <p:sldLayoutId id="2147483690" r:id="rId16"/>
    <p:sldLayoutId id="2147483691" r:id="rId1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18.png"/><Relationship Id="rId5" Type="http://schemas.openxmlformats.org/officeDocument/2006/relationships/image" Target="../media/image17.jp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21.jpe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png"/><Relationship Id="rId5" Type="http://schemas.openxmlformats.org/officeDocument/2006/relationships/image" Target="../media/image24.jpeg"/><Relationship Id="rId4" Type="http://schemas.openxmlformats.org/officeDocument/2006/relationships/notesSlide" Target="../notesSlides/notesSlide1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7.jp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占位符 36">
            <a:extLst>
              <a:ext uri="{FF2B5EF4-FFF2-40B4-BE49-F238E27FC236}">
                <a16:creationId xmlns:a16="http://schemas.microsoft.com/office/drawing/2014/main" id="{0C6F1DF8-ACF0-482A-A79E-2AAB4ED0E4D8}"/>
              </a:ext>
            </a:extLst>
          </p:cNvPr>
          <p:cNvPicPr>
            <a:picLocks noGrp="1" noChangeAspect="1"/>
          </p:cNvPicPr>
          <p:nvPr>
            <p:ph type="pic" sz="quarter" idx="4294967295"/>
          </p:nvPr>
        </p:nvPicPr>
        <p:blipFill>
          <a:blip r:embed="rId5">
            <a:extLst>
              <a:ext uri="{28A0092B-C50C-407E-A947-70E740481C1C}">
                <a14:useLocalDpi xmlns:a14="http://schemas.microsoft.com/office/drawing/2010/main" val="0"/>
              </a:ext>
            </a:extLst>
          </a:blip>
          <a:stretch>
            <a:fillRect/>
          </a:stretch>
        </p:blipFill>
        <p:spPr>
          <a:xfrm>
            <a:off x="6763" y="0"/>
            <a:ext cx="9130473" cy="5143500"/>
          </a:xfrm>
          <a:custGeom>
            <a:avLst/>
            <a:gdLst>
              <a:gd name="connsiteX0" fmla="*/ 0 w 11658600"/>
              <a:gd name="connsiteY0" fmla="*/ 0 h 6477000"/>
              <a:gd name="connsiteX1" fmla="*/ 11658600 w 11658600"/>
              <a:gd name="connsiteY1" fmla="*/ 0 h 6477000"/>
              <a:gd name="connsiteX2" fmla="*/ 11658600 w 11658600"/>
              <a:gd name="connsiteY2" fmla="*/ 6477000 h 6477000"/>
              <a:gd name="connsiteX3" fmla="*/ 0 w 11658600"/>
              <a:gd name="connsiteY3" fmla="*/ 6477000 h 6477000"/>
            </a:gdLst>
            <a:ahLst/>
            <a:cxnLst>
              <a:cxn ang="0">
                <a:pos x="connsiteX0" y="connsiteY0"/>
              </a:cxn>
              <a:cxn ang="0">
                <a:pos x="connsiteX1" y="connsiteY1"/>
              </a:cxn>
              <a:cxn ang="0">
                <a:pos x="connsiteX2" y="connsiteY2"/>
              </a:cxn>
              <a:cxn ang="0">
                <a:pos x="connsiteX3" y="connsiteY3"/>
              </a:cxn>
            </a:cxnLst>
            <a:rect l="l" t="t" r="r" b="b"/>
            <a:pathLst>
              <a:path w="11658600" h="6477000">
                <a:moveTo>
                  <a:pt x="0" y="0"/>
                </a:moveTo>
                <a:lnTo>
                  <a:pt x="11658600" y="0"/>
                </a:lnTo>
                <a:lnTo>
                  <a:pt x="11658600" y="6477000"/>
                </a:lnTo>
                <a:lnTo>
                  <a:pt x="0" y="6477000"/>
                </a:lnTo>
                <a:close/>
              </a:path>
            </a:pathLst>
          </a:custGeom>
        </p:spPr>
      </p:pic>
      <p:sp>
        <p:nvSpPr>
          <p:cNvPr id="18" name="矩形 17">
            <a:extLst>
              <a:ext uri="{FF2B5EF4-FFF2-40B4-BE49-F238E27FC236}">
                <a16:creationId xmlns:a16="http://schemas.microsoft.com/office/drawing/2014/main" id="{C2358DE8-44E6-45A0-8532-1760894F69C7}"/>
              </a:ext>
            </a:extLst>
          </p:cNvPr>
          <p:cNvSpPr/>
          <p:nvPr/>
        </p:nvSpPr>
        <p:spPr>
          <a:xfrm>
            <a:off x="-14682" y="0"/>
            <a:ext cx="9144000" cy="5129237"/>
          </a:xfrm>
          <a:prstGeom prst="rect">
            <a:avLst/>
          </a:prstGeom>
          <a:solidFill>
            <a:schemeClr val="accent3">
              <a:alpha val="69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latin typeface="Calibri" panose="020F0502020204030204" pitchFamily="34" charset="0"/>
              <a:ea typeface="微软雅黑 Light" panose="020B0502040204020203" pitchFamily="34" charset="-122"/>
              <a:cs typeface="+mn-ea"/>
              <a:sym typeface="Calibri" panose="020F0502020204030204" pitchFamily="34" charset="0"/>
            </a:endParaRPr>
          </a:p>
        </p:txBody>
      </p:sp>
      <p:pic>
        <p:nvPicPr>
          <p:cNvPr id="3" name="MGM - Cool Phoenix -  Instr">
            <a:hlinkClick r:id="" action="ppaction://media"/>
            <a:extLst>
              <a:ext uri="{FF2B5EF4-FFF2-40B4-BE49-F238E27FC236}">
                <a16:creationId xmlns:a16="http://schemas.microsoft.com/office/drawing/2014/main" id="{93EC2B80-22DB-4FB3-A6F8-A0E508BBEDC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078956" y="-2085975"/>
            <a:ext cx="457200" cy="457200"/>
          </a:xfrm>
          <a:prstGeom prst="rect">
            <a:avLst/>
          </a:prstGeom>
        </p:spPr>
      </p:pic>
      <p:sp>
        <p:nvSpPr>
          <p:cNvPr id="16" name="矩形 15"/>
          <p:cNvSpPr/>
          <p:nvPr/>
        </p:nvSpPr>
        <p:spPr>
          <a:xfrm>
            <a:off x="144304" y="142399"/>
            <a:ext cx="8854916" cy="4858703"/>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9" name="组合 18"/>
          <p:cNvGrpSpPr/>
          <p:nvPr/>
        </p:nvGrpSpPr>
        <p:grpSpPr>
          <a:xfrm>
            <a:off x="819627" y="812007"/>
            <a:ext cx="7508081" cy="3470434"/>
            <a:chOff x="1721" y="1705"/>
            <a:chExt cx="15765" cy="7287"/>
          </a:xfrm>
        </p:grpSpPr>
        <p:cxnSp>
          <p:nvCxnSpPr>
            <p:cNvPr id="20" name="肘形连接符 19"/>
            <p:cNvCxnSpPr/>
            <p:nvPr/>
          </p:nvCxnSpPr>
          <p:spPr>
            <a:xfrm flipV="1">
              <a:off x="1743" y="1741"/>
              <a:ext cx="1739" cy="742"/>
            </a:xfrm>
            <a:prstGeom prst="bentConnector3">
              <a:avLst>
                <a:gd name="adj1" fmla="val -197"/>
              </a:avLst>
            </a:prstGeom>
            <a:ln w="285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肘形连接符 21"/>
            <p:cNvCxnSpPr/>
            <p:nvPr/>
          </p:nvCxnSpPr>
          <p:spPr>
            <a:xfrm>
              <a:off x="15771" y="1705"/>
              <a:ext cx="1715" cy="779"/>
            </a:xfrm>
            <a:prstGeom prst="bentConnector3">
              <a:avLst>
                <a:gd name="adj1" fmla="val 100894"/>
              </a:avLst>
            </a:prstGeom>
            <a:ln w="285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肘形连接符 22"/>
            <p:cNvCxnSpPr/>
            <p:nvPr/>
          </p:nvCxnSpPr>
          <p:spPr>
            <a:xfrm>
              <a:off x="1721" y="8177"/>
              <a:ext cx="1839" cy="815"/>
            </a:xfrm>
            <a:prstGeom prst="bentConnector3">
              <a:avLst>
                <a:gd name="adj1" fmla="val -1004"/>
              </a:avLst>
            </a:prstGeom>
            <a:ln w="285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6" name="肘形连接符 25"/>
            <p:cNvCxnSpPr/>
            <p:nvPr/>
          </p:nvCxnSpPr>
          <p:spPr>
            <a:xfrm flipV="1">
              <a:off x="15578" y="8000"/>
              <a:ext cx="1908" cy="992"/>
            </a:xfrm>
            <a:prstGeom prst="bentConnector3">
              <a:avLst>
                <a:gd name="adj1" fmla="val 99174"/>
              </a:avLst>
            </a:prstGeom>
            <a:ln w="285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cxnSp>
        <p:nvCxnSpPr>
          <p:cNvPr id="29" name="直接连接符 28"/>
          <p:cNvCxnSpPr/>
          <p:nvPr/>
        </p:nvCxnSpPr>
        <p:spPr>
          <a:xfrm>
            <a:off x="1527017" y="2788905"/>
            <a:ext cx="6090426" cy="13143"/>
          </a:xfrm>
          <a:prstGeom prst="line">
            <a:avLst/>
          </a:prstGeom>
          <a:ln w="15875">
            <a:solidFill>
              <a:schemeClr val="bg1"/>
            </a:solidFill>
          </a:ln>
          <a:effectLst>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
        <p:nvSpPr>
          <p:cNvPr id="32" name="文本框 39"/>
          <p:cNvSpPr txBox="1"/>
          <p:nvPr/>
        </p:nvSpPr>
        <p:spPr>
          <a:xfrm>
            <a:off x="2094548" y="1304309"/>
            <a:ext cx="4955381" cy="807913"/>
          </a:xfrm>
          <a:prstGeom prst="rect">
            <a:avLst/>
          </a:prstGeom>
          <a:noFill/>
          <a:effectLst>
            <a:outerShdw blurRad="50800" dist="38100" dir="2700000" algn="tl" rotWithShape="0">
              <a:prstClr val="black">
                <a:alpha val="40000"/>
              </a:prstClr>
            </a:outerShdw>
          </a:effectLst>
        </p:spPr>
        <p:txBody>
          <a:bodyPr wrap="square" lIns="68580" tIns="34290" rIns="68580" bIns="34290" rtlCol="0">
            <a:spAutoFit/>
          </a:bodyPr>
          <a:lstStyle/>
          <a:p>
            <a:pPr algn="ctr"/>
            <a:r>
              <a:rPr lang="zh-CN" altLang="en-US" sz="4800" b="1" spc="600" dirty="0" smtClean="0">
                <a:solidFill>
                  <a:schemeClr val="bg1"/>
                </a:solidFill>
                <a:latin typeface="微软雅黑" panose="020B0503020204020204" charset="-122"/>
                <a:ea typeface="微软雅黑" panose="020B0503020204020204" charset="-122"/>
              </a:rPr>
              <a:t>融资商业计划书</a:t>
            </a:r>
            <a:endParaRPr lang="en-US" altLang="zh-CN" sz="4800" b="1" spc="600" dirty="0">
              <a:solidFill>
                <a:schemeClr val="bg1"/>
              </a:solidFill>
              <a:latin typeface="微软雅黑" panose="020B0503020204020204" charset="-122"/>
              <a:ea typeface="微软雅黑" panose="020B0503020204020204" charset="-122"/>
            </a:endParaRPr>
          </a:p>
        </p:txBody>
      </p:sp>
      <p:sp>
        <p:nvSpPr>
          <p:cNvPr id="36" name="文本框 42"/>
          <p:cNvSpPr txBox="1"/>
          <p:nvPr/>
        </p:nvSpPr>
        <p:spPr>
          <a:xfrm>
            <a:off x="2466023" y="2258732"/>
            <a:ext cx="4212431" cy="346249"/>
          </a:xfrm>
          <a:prstGeom prst="rect">
            <a:avLst/>
          </a:prstGeom>
          <a:noFill/>
          <a:effectLst>
            <a:outerShdw blurRad="50800" dist="38100" dir="2700000" algn="tl" rotWithShape="0">
              <a:prstClr val="black">
                <a:alpha val="40000"/>
              </a:prstClr>
            </a:outerShdw>
          </a:effectLst>
        </p:spPr>
        <p:txBody>
          <a:bodyPr wrap="square" lIns="68580" tIns="34290" rIns="68580" bIns="34290" rtlCol="0">
            <a:spAutoFit/>
          </a:bodyPr>
          <a:lstStyle/>
          <a:p>
            <a:pPr algn="ctr"/>
            <a:r>
              <a:rPr lang="en-US" altLang="zh-CN" sz="1800" dirty="0" smtClean="0">
                <a:solidFill>
                  <a:schemeClr val="bg1"/>
                </a:solidFill>
                <a:latin typeface="微软雅黑" panose="020B0503020204020204" charset="-122"/>
                <a:ea typeface="微软雅黑" panose="020B0503020204020204" charset="-122"/>
              </a:rPr>
              <a:t>PLEASE ADD YOUR TITLE IN HERE</a:t>
            </a:r>
            <a:endParaRPr lang="zh-CN" altLang="en-US" sz="1800" dirty="0">
              <a:solidFill>
                <a:schemeClr val="bg1"/>
              </a:solidFill>
              <a:latin typeface="微软雅黑" panose="020B0503020204020204" charset="-122"/>
              <a:ea typeface="微软雅黑" panose="020B0503020204020204" charset="-122"/>
            </a:endParaRPr>
          </a:p>
        </p:txBody>
      </p:sp>
      <p:sp>
        <p:nvSpPr>
          <p:cNvPr id="38" name="圆角矩形 37"/>
          <p:cNvSpPr/>
          <p:nvPr/>
        </p:nvSpPr>
        <p:spPr>
          <a:xfrm>
            <a:off x="4009073" y="3735352"/>
            <a:ext cx="1125379" cy="270510"/>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b="1" dirty="0">
                <a:solidFill>
                  <a:schemeClr val="tx1">
                    <a:lumMod val="65000"/>
                    <a:lumOff val="35000"/>
                  </a:schemeClr>
                </a:solidFill>
                <a:latin typeface="微软雅黑" panose="020B0503020204020204" charset="-122"/>
                <a:ea typeface="微软雅黑" panose="020B0503020204020204" charset="-122"/>
              </a:rPr>
              <a:t>NEXT</a:t>
            </a:r>
          </a:p>
        </p:txBody>
      </p:sp>
      <p:sp>
        <p:nvSpPr>
          <p:cNvPr id="39" name="房子"/>
          <p:cNvSpPr/>
          <p:nvPr/>
        </p:nvSpPr>
        <p:spPr bwMode="auto">
          <a:xfrm>
            <a:off x="3603078" y="3096243"/>
            <a:ext cx="256699" cy="256699"/>
          </a:xfrm>
          <a:custGeom>
            <a:avLst/>
            <a:gdLst>
              <a:gd name="T0" fmla="*/ 872946 w 11917986"/>
              <a:gd name="T1" fmla="*/ 339013 h 12292012"/>
              <a:gd name="T2" fmla="*/ 1549791 w 11917986"/>
              <a:gd name="T3" fmla="*/ 1087299 h 12292012"/>
              <a:gd name="T4" fmla="*/ 1576711 w 11917986"/>
              <a:gd name="T5" fmla="*/ 1194511 h 12292012"/>
              <a:gd name="T6" fmla="*/ 1576711 w 11917986"/>
              <a:gd name="T7" fmla="*/ 1729472 h 12292012"/>
              <a:gd name="T8" fmla="*/ 1522871 w 11917986"/>
              <a:gd name="T9" fmla="*/ 1800397 h 12292012"/>
              <a:gd name="T10" fmla="*/ 1006447 w 11917986"/>
              <a:gd name="T11" fmla="*/ 1800397 h 12292012"/>
              <a:gd name="T12" fmla="*/ 1006447 w 11917986"/>
              <a:gd name="T13" fmla="*/ 1319317 h 12292012"/>
              <a:gd name="T14" fmla="*/ 721864 w 11917986"/>
              <a:gd name="T15" fmla="*/ 1319317 h 12292012"/>
              <a:gd name="T16" fmla="*/ 721864 w 11917986"/>
              <a:gd name="T17" fmla="*/ 1800397 h 12292012"/>
              <a:gd name="T18" fmla="*/ 204891 w 11917986"/>
              <a:gd name="T19" fmla="*/ 1800397 h 12292012"/>
              <a:gd name="T20" fmla="*/ 151600 w 11917986"/>
              <a:gd name="T21" fmla="*/ 1729472 h 12292012"/>
              <a:gd name="T22" fmla="*/ 151600 w 11917986"/>
              <a:gd name="T23" fmla="*/ 1194511 h 12292012"/>
              <a:gd name="T24" fmla="*/ 196101 w 11917986"/>
              <a:gd name="T25" fmla="*/ 1087299 h 12292012"/>
              <a:gd name="T26" fmla="*/ 872946 w 11917986"/>
              <a:gd name="T27" fmla="*/ 339013 h 12292012"/>
              <a:gd name="T28" fmla="*/ 1353567 w 11917986"/>
              <a:gd name="T29" fmla="*/ 196246 h 12292012"/>
              <a:gd name="T30" fmla="*/ 1532224 w 11917986"/>
              <a:gd name="T31" fmla="*/ 196246 h 12292012"/>
              <a:gd name="T32" fmla="*/ 1585546 w 11917986"/>
              <a:gd name="T33" fmla="*/ 249568 h 12292012"/>
              <a:gd name="T34" fmla="*/ 1585546 w 11917986"/>
              <a:gd name="T35" fmla="*/ 677794 h 12292012"/>
              <a:gd name="T36" fmla="*/ 1300245 w 11917986"/>
              <a:gd name="T37" fmla="*/ 339171 h 12292012"/>
              <a:gd name="T38" fmla="*/ 1300245 w 11917986"/>
              <a:gd name="T39" fmla="*/ 249568 h 12292012"/>
              <a:gd name="T40" fmla="*/ 1353567 w 11917986"/>
              <a:gd name="T41" fmla="*/ 196246 h 12292012"/>
              <a:gd name="T42" fmla="*/ 872917 w 11917986"/>
              <a:gd name="T43" fmla="*/ 0 h 12292012"/>
              <a:gd name="T44" fmla="*/ 939940 w 11917986"/>
              <a:gd name="T45" fmla="*/ 30233 h 12292012"/>
              <a:gd name="T46" fmla="*/ 1723338 w 11917986"/>
              <a:gd name="T47" fmla="*/ 921827 h 12292012"/>
              <a:gd name="T48" fmla="*/ 1715647 w 11917986"/>
              <a:gd name="T49" fmla="*/ 1047156 h 12292012"/>
              <a:gd name="T50" fmla="*/ 1656864 w 11917986"/>
              <a:gd name="T51" fmla="*/ 1069693 h 12292012"/>
              <a:gd name="T52" fmla="*/ 1589842 w 11917986"/>
              <a:gd name="T53" fmla="*/ 1039460 h 12292012"/>
              <a:gd name="T54" fmla="*/ 872917 w 11917986"/>
              <a:gd name="T55" fmla="*/ 224273 h 12292012"/>
              <a:gd name="T56" fmla="*/ 155993 w 11917986"/>
              <a:gd name="T57" fmla="*/ 1039460 h 12292012"/>
              <a:gd name="T58" fmla="*/ 30188 w 11917986"/>
              <a:gd name="T59" fmla="*/ 1047156 h 12292012"/>
              <a:gd name="T60" fmla="*/ 22497 w 11917986"/>
              <a:gd name="T61" fmla="*/ 921827 h 12292012"/>
              <a:gd name="T62" fmla="*/ 805894 w 11917986"/>
              <a:gd name="T63" fmla="*/ 30233 h 12292012"/>
              <a:gd name="T64" fmla="*/ 872917 w 11917986"/>
              <a:gd name="T65" fmla="*/ 0 h 1229201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917986" h="12292012">
                <a:moveTo>
                  <a:pt x="5959945" y="2314575"/>
                </a:moveTo>
                <a:cubicBezTo>
                  <a:pt x="5959945" y="2314575"/>
                  <a:pt x="5959945" y="2314575"/>
                  <a:pt x="10581031" y="7423414"/>
                </a:cubicBezTo>
                <a:cubicBezTo>
                  <a:pt x="10764825" y="7667406"/>
                  <a:pt x="10764825" y="7888878"/>
                  <a:pt x="10764825" y="8155392"/>
                </a:cubicBezTo>
                <a:cubicBezTo>
                  <a:pt x="10764825" y="8155392"/>
                  <a:pt x="10764825" y="8155392"/>
                  <a:pt x="10764825" y="11807780"/>
                </a:cubicBezTo>
                <a:cubicBezTo>
                  <a:pt x="10764825" y="12074296"/>
                  <a:pt x="10599785" y="12292012"/>
                  <a:pt x="10397237" y="12292012"/>
                </a:cubicBezTo>
                <a:cubicBezTo>
                  <a:pt x="10397237" y="12292012"/>
                  <a:pt x="10397237" y="12292012"/>
                  <a:pt x="6871409" y="12292012"/>
                </a:cubicBezTo>
                <a:cubicBezTo>
                  <a:pt x="6871409" y="12292012"/>
                  <a:pt x="6871409" y="12292012"/>
                  <a:pt x="6871409" y="9007492"/>
                </a:cubicBezTo>
                <a:cubicBezTo>
                  <a:pt x="6871409" y="9007492"/>
                  <a:pt x="6871409" y="9007492"/>
                  <a:pt x="4928451" y="9007492"/>
                </a:cubicBezTo>
                <a:cubicBezTo>
                  <a:pt x="4928451" y="9007492"/>
                  <a:pt x="4928451" y="9007492"/>
                  <a:pt x="4928451" y="12292012"/>
                </a:cubicBezTo>
                <a:cubicBezTo>
                  <a:pt x="4928451" y="12292012"/>
                  <a:pt x="4928451" y="12292012"/>
                  <a:pt x="1398872" y="12292012"/>
                </a:cubicBezTo>
                <a:cubicBezTo>
                  <a:pt x="1196324" y="12292012"/>
                  <a:pt x="1035036" y="12074296"/>
                  <a:pt x="1035036" y="11807780"/>
                </a:cubicBezTo>
                <a:cubicBezTo>
                  <a:pt x="1035036" y="11807780"/>
                  <a:pt x="1035036" y="11807780"/>
                  <a:pt x="1035036" y="8155392"/>
                </a:cubicBezTo>
                <a:cubicBezTo>
                  <a:pt x="1035036" y="7888878"/>
                  <a:pt x="1155064" y="7667406"/>
                  <a:pt x="1338857" y="7423414"/>
                </a:cubicBezTo>
                <a:cubicBezTo>
                  <a:pt x="1338857" y="7423414"/>
                  <a:pt x="1338857" y="7423414"/>
                  <a:pt x="5959945" y="2314575"/>
                </a:cubicBezTo>
                <a:close/>
                <a:moveTo>
                  <a:pt x="9241337" y="1339850"/>
                </a:moveTo>
                <a:cubicBezTo>
                  <a:pt x="10461097" y="1339850"/>
                  <a:pt x="10461097" y="1339850"/>
                  <a:pt x="10461097" y="1339850"/>
                </a:cubicBezTo>
                <a:cubicBezTo>
                  <a:pt x="10660013" y="1339850"/>
                  <a:pt x="10825149" y="1504986"/>
                  <a:pt x="10825149" y="1703900"/>
                </a:cubicBezTo>
                <a:cubicBezTo>
                  <a:pt x="10825149" y="4627564"/>
                  <a:pt x="10825149" y="4627564"/>
                  <a:pt x="10825149" y="4627564"/>
                </a:cubicBezTo>
                <a:lnTo>
                  <a:pt x="8877285" y="2315655"/>
                </a:lnTo>
                <a:cubicBezTo>
                  <a:pt x="8877285" y="1703900"/>
                  <a:pt x="8877285" y="1703900"/>
                  <a:pt x="8877285" y="1703900"/>
                </a:cubicBezTo>
                <a:cubicBezTo>
                  <a:pt x="8877285" y="1504986"/>
                  <a:pt x="9042423" y="1339850"/>
                  <a:pt x="9241337" y="1339850"/>
                </a:cubicBezTo>
                <a:close/>
                <a:moveTo>
                  <a:pt x="5959749" y="0"/>
                </a:moveTo>
                <a:cubicBezTo>
                  <a:pt x="6136033" y="0"/>
                  <a:pt x="6301067" y="75059"/>
                  <a:pt x="6417339" y="206411"/>
                </a:cubicBezTo>
                <a:cubicBezTo>
                  <a:pt x="11765905" y="6293672"/>
                  <a:pt x="11765905" y="6293672"/>
                  <a:pt x="11765905" y="6293672"/>
                </a:cubicBezTo>
                <a:cubicBezTo>
                  <a:pt x="11987197" y="6545118"/>
                  <a:pt x="11964693" y="6927916"/>
                  <a:pt x="11713393" y="7149340"/>
                </a:cubicBezTo>
                <a:cubicBezTo>
                  <a:pt x="11597121" y="7250668"/>
                  <a:pt x="11454593" y="7303210"/>
                  <a:pt x="11312065" y="7303210"/>
                </a:cubicBezTo>
                <a:cubicBezTo>
                  <a:pt x="11143281" y="7303210"/>
                  <a:pt x="10974497" y="7231904"/>
                  <a:pt x="10854473" y="7096800"/>
                </a:cubicBezTo>
                <a:cubicBezTo>
                  <a:pt x="5959749" y="1531197"/>
                  <a:pt x="5959749" y="1531197"/>
                  <a:pt x="5959749" y="1531197"/>
                </a:cubicBezTo>
                <a:cubicBezTo>
                  <a:pt x="1065024" y="7096800"/>
                  <a:pt x="1065024" y="7096800"/>
                  <a:pt x="1065024" y="7096800"/>
                </a:cubicBezTo>
                <a:cubicBezTo>
                  <a:pt x="843730" y="7348246"/>
                  <a:pt x="461154" y="7370764"/>
                  <a:pt x="206103" y="7149340"/>
                </a:cubicBezTo>
                <a:cubicBezTo>
                  <a:pt x="-45197" y="6927916"/>
                  <a:pt x="-71452" y="6545118"/>
                  <a:pt x="153593" y="6293672"/>
                </a:cubicBezTo>
                <a:cubicBezTo>
                  <a:pt x="5502157" y="206411"/>
                  <a:pt x="5502157" y="206411"/>
                  <a:pt x="5502157" y="206411"/>
                </a:cubicBezTo>
                <a:cubicBezTo>
                  <a:pt x="5618431" y="75059"/>
                  <a:pt x="5783463" y="0"/>
                  <a:pt x="5959749" y="0"/>
                </a:cubicBezTo>
                <a:close/>
              </a:path>
            </a:pathLst>
          </a:custGeom>
          <a:solidFill>
            <a:schemeClr val="bg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lIns="68580" tIns="34290" rIns="68580" bIns="34290"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0" name="文本框 46"/>
          <p:cNvSpPr txBox="1"/>
          <p:nvPr/>
        </p:nvSpPr>
        <p:spPr>
          <a:xfrm>
            <a:off x="3932167" y="3096243"/>
            <a:ext cx="1928336" cy="288608"/>
          </a:xfrm>
          <a:prstGeom prst="rect">
            <a:avLst/>
          </a:prstGeom>
          <a:noFill/>
          <a:effectLst>
            <a:outerShdw blurRad="50800" dist="38100" dir="2700000" algn="tl" rotWithShape="0">
              <a:prstClr val="black">
                <a:alpha val="40000"/>
              </a:prstClr>
            </a:outerShdw>
          </a:effectLst>
        </p:spPr>
        <p:txBody>
          <a:bodyPr wrap="square" lIns="68580" tIns="34290" rIns="68580" bIns="34290" rtlCol="0">
            <a:spAutoFit/>
          </a:bodyPr>
          <a:lstStyle/>
          <a:p>
            <a:pPr algn="l"/>
            <a:r>
              <a:rPr lang="en-US" altLang="zh-CN" dirty="0">
                <a:solidFill>
                  <a:schemeClr val="bg1"/>
                </a:solidFill>
                <a:latin typeface="微软雅黑" panose="020B0503020204020204" charset="-122"/>
                <a:ea typeface="微软雅黑" panose="020B0503020204020204" charset="-122"/>
              </a:rPr>
              <a:t>N</a:t>
            </a:r>
            <a:r>
              <a:rPr lang="zh-CN" altLang="en-US" dirty="0">
                <a:solidFill>
                  <a:schemeClr val="bg1"/>
                </a:solidFill>
                <a:latin typeface="微软雅黑" panose="020B0503020204020204" charset="-122"/>
                <a:ea typeface="微软雅黑" panose="020B0503020204020204" charset="-122"/>
              </a:rPr>
              <a:t>ame of company</a:t>
            </a:r>
          </a:p>
        </p:txBody>
      </p:sp>
    </p:spTree>
    <p:extLst>
      <p:ext uri="{BB962C8B-B14F-4D97-AF65-F5344CB8AC3E}">
        <p14:creationId xmlns:p14="http://schemas.microsoft.com/office/powerpoint/2010/main" val="2401956748"/>
      </p:ext>
    </p:extLst>
  </p:cSld>
  <p:clrMapOvr>
    <a:masterClrMapping/>
  </p:clrMapOvr>
  <mc:AlternateContent xmlns:mc="http://schemas.openxmlformats.org/markup-compatibility/2006" xmlns:p14="http://schemas.microsoft.com/office/powerpoint/2010/main">
    <mc:Choice Requires="p14">
      <p:transition spd="slow" p14:dur="1500" advClick="0" advTm="7000">
        <p:split orient="vert"/>
      </p:transition>
    </mc:Choice>
    <mc:Fallback xmlns="">
      <p:transition spd="slow" advClick="0" advTm="7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2" presetClass="entr" presetSubtype="4" fill="hold" grpId="0" nodeType="afterEffect" nodePh="1">
                                  <p:stCondLst>
                                    <p:cond delay="0"/>
                                  </p:stCondLst>
                                  <p:endCondLst>
                                    <p:cond evt="begin" delay="0">
                                      <p:tn val="8"/>
                                    </p:cond>
                                  </p:end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edge">
                                      <p:cBhvr>
                                        <p:cTn id="14" dur="500"/>
                                        <p:tgtEl>
                                          <p:spTgt spid="16"/>
                                        </p:tgtEl>
                                      </p:cBhvr>
                                    </p:animEffect>
                                  </p:childTnLst>
                                </p:cTn>
                              </p:par>
                            </p:childTnLst>
                          </p:cTn>
                        </p:par>
                        <p:par>
                          <p:cTn id="15" fill="hold">
                            <p:stCondLst>
                              <p:cond delay="1000"/>
                            </p:stCondLst>
                            <p:childTnLst>
                              <p:par>
                                <p:cTn id="16" presetID="17" presetClass="entr" presetSubtype="10"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fltVal val="0"/>
                                          </p:val>
                                        </p:tav>
                                        <p:tav tm="100000">
                                          <p:val>
                                            <p:strVal val="#ppt_w"/>
                                          </p:val>
                                        </p:tav>
                                      </p:tavLst>
                                    </p:anim>
                                    <p:anim calcmode="lin" valueType="num">
                                      <p:cBhvr>
                                        <p:cTn id="19" dur="500" fill="hold"/>
                                        <p:tgtEl>
                                          <p:spTgt spid="19"/>
                                        </p:tgtEl>
                                        <p:attrNameLst>
                                          <p:attrName>ppt_h</p:attrName>
                                        </p:attrNameLst>
                                      </p:cBhvr>
                                      <p:tavLst>
                                        <p:tav tm="0">
                                          <p:val>
                                            <p:strVal val="#ppt_h"/>
                                          </p:val>
                                        </p:tav>
                                        <p:tav tm="100000">
                                          <p:val>
                                            <p:strVal val="#ppt_h"/>
                                          </p:val>
                                        </p:tav>
                                      </p:tavLst>
                                    </p:anim>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p:tgtEl>
                                          <p:spTgt spid="32"/>
                                        </p:tgtEl>
                                        <p:attrNameLst>
                                          <p:attrName>ppt_y</p:attrName>
                                        </p:attrNameLst>
                                      </p:cBhvr>
                                      <p:tavLst>
                                        <p:tav tm="0">
                                          <p:val>
                                            <p:strVal val="#ppt_y+#ppt_h*1.125000"/>
                                          </p:val>
                                        </p:tav>
                                        <p:tav tm="100000">
                                          <p:val>
                                            <p:strVal val="#ppt_y"/>
                                          </p:val>
                                        </p:tav>
                                      </p:tavLst>
                                    </p:anim>
                                    <p:animEffect transition="in" filter="wipe(up)">
                                      <p:cBhvr>
                                        <p:cTn id="24" dur="500"/>
                                        <p:tgtEl>
                                          <p:spTgt spid="32"/>
                                        </p:tgtEl>
                                      </p:cBhvr>
                                    </p:animEffect>
                                  </p:childTnLst>
                                </p:cTn>
                              </p:par>
                            </p:childTnLst>
                          </p:cTn>
                        </p:par>
                        <p:par>
                          <p:cTn id="25" fill="hold">
                            <p:stCondLst>
                              <p:cond delay="2000"/>
                            </p:stCondLst>
                            <p:childTnLst>
                              <p:par>
                                <p:cTn id="26" presetID="12" presetClass="entr" presetSubtype="4"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p:tgtEl>
                                          <p:spTgt spid="36"/>
                                        </p:tgtEl>
                                        <p:attrNameLst>
                                          <p:attrName>ppt_y</p:attrName>
                                        </p:attrNameLst>
                                      </p:cBhvr>
                                      <p:tavLst>
                                        <p:tav tm="0">
                                          <p:val>
                                            <p:strVal val="#ppt_y+#ppt_h*1.125000"/>
                                          </p:val>
                                        </p:tav>
                                        <p:tav tm="100000">
                                          <p:val>
                                            <p:strVal val="#ppt_y"/>
                                          </p:val>
                                        </p:tav>
                                      </p:tavLst>
                                    </p:anim>
                                    <p:animEffect transition="in" filter="wipe(up)">
                                      <p:cBhvr>
                                        <p:cTn id="29" dur="500"/>
                                        <p:tgtEl>
                                          <p:spTgt spid="36"/>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anim calcmode="lin" valueType="num">
                                      <p:cBhvr>
                                        <p:cTn id="38" dur="500" fill="hold"/>
                                        <p:tgtEl>
                                          <p:spTgt spid="39"/>
                                        </p:tgtEl>
                                        <p:attrNameLst>
                                          <p:attrName>ppt_x</p:attrName>
                                        </p:attrNameLst>
                                      </p:cBhvr>
                                      <p:tavLst>
                                        <p:tav tm="0">
                                          <p:val>
                                            <p:strVal val="#ppt_x"/>
                                          </p:val>
                                        </p:tav>
                                        <p:tav tm="100000">
                                          <p:val>
                                            <p:strVal val="#ppt_x"/>
                                          </p:val>
                                        </p:tav>
                                      </p:tavLst>
                                    </p:anim>
                                    <p:anim calcmode="lin" valueType="num">
                                      <p:cBhvr>
                                        <p:cTn id="39" dur="500" fill="hold"/>
                                        <p:tgtEl>
                                          <p:spTgt spid="3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anim calcmode="lin" valueType="num">
                                      <p:cBhvr>
                                        <p:cTn id="43" dur="500" fill="hold"/>
                                        <p:tgtEl>
                                          <p:spTgt spid="40"/>
                                        </p:tgtEl>
                                        <p:attrNameLst>
                                          <p:attrName>ppt_x</p:attrName>
                                        </p:attrNameLst>
                                      </p:cBhvr>
                                      <p:tavLst>
                                        <p:tav tm="0">
                                          <p:val>
                                            <p:strVal val="#ppt_x"/>
                                          </p:val>
                                        </p:tav>
                                        <p:tav tm="100000">
                                          <p:val>
                                            <p:strVal val="#ppt_x"/>
                                          </p:val>
                                        </p:tav>
                                      </p:tavLst>
                                    </p:anim>
                                    <p:anim calcmode="lin" valueType="num">
                                      <p:cBhvr>
                                        <p:cTn id="44" dur="500" fill="hold"/>
                                        <p:tgtEl>
                                          <p:spTgt spid="40"/>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p:cTn id="48" dur="500" fill="hold"/>
                                        <p:tgtEl>
                                          <p:spTgt spid="38"/>
                                        </p:tgtEl>
                                        <p:attrNameLst>
                                          <p:attrName>ppt_w</p:attrName>
                                        </p:attrNameLst>
                                      </p:cBhvr>
                                      <p:tavLst>
                                        <p:tav tm="0">
                                          <p:val>
                                            <p:fltVal val="0"/>
                                          </p:val>
                                        </p:tav>
                                        <p:tav tm="100000">
                                          <p:val>
                                            <p:strVal val="#ppt_w"/>
                                          </p:val>
                                        </p:tav>
                                      </p:tavLst>
                                    </p:anim>
                                    <p:anim calcmode="lin" valueType="num">
                                      <p:cBhvr>
                                        <p:cTn id="49" dur="500" fill="hold"/>
                                        <p:tgtEl>
                                          <p:spTgt spid="38"/>
                                        </p:tgtEl>
                                        <p:attrNameLst>
                                          <p:attrName>ppt_h</p:attrName>
                                        </p:attrNameLst>
                                      </p:cBhvr>
                                      <p:tavLst>
                                        <p:tav tm="0">
                                          <p:val>
                                            <p:fltVal val="0"/>
                                          </p:val>
                                        </p:tav>
                                        <p:tav tm="100000">
                                          <p:val>
                                            <p:strVal val="#ppt_h"/>
                                          </p:val>
                                        </p:tav>
                                      </p:tavLst>
                                    </p:anim>
                                    <p:animEffect transition="in" filter="fade">
                                      <p:cBhvr>
                                        <p:cTn id="5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1" repeatCount="indefinite" fill="hold" display="0">
                  <p:stCondLst>
                    <p:cond delay="indefinite"/>
                  </p:stCondLst>
                  <p:endCondLst>
                    <p:cond evt="onStopAudio" delay="0">
                      <p:tgtEl>
                        <p:sldTgt/>
                      </p:tgtEl>
                    </p:cond>
                  </p:endCondLst>
                </p:cTn>
                <p:tgtEl>
                  <p:spTgt spid="3"/>
                </p:tgtEl>
              </p:cMediaNode>
            </p:audio>
          </p:childTnLst>
        </p:cTn>
      </p:par>
    </p:tnLst>
    <p:bldLst>
      <p:bldP spid="18" grpId="0" animBg="1"/>
      <p:bldP spid="16" grpId="0" bldLvl="0" animBg="1"/>
      <p:bldP spid="32" grpId="0" animBg="1"/>
      <p:bldP spid="36" grpId="0" animBg="1"/>
      <p:bldP spid="38" grpId="0" animBg="1"/>
      <p:bldP spid="39" grpId="0" animBg="1"/>
      <p:bldP spid="4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ángulo redondeado 33"/>
          <p:cNvSpPr/>
          <p:nvPr/>
        </p:nvSpPr>
        <p:spPr>
          <a:xfrm flipV="1">
            <a:off x="1320516" y="3599035"/>
            <a:ext cx="880214" cy="27000"/>
          </a:xfrm>
          <a:prstGeom prst="roundRect">
            <a:avLst/>
          </a:prstGeom>
          <a:solidFill>
            <a:srgbClr val="6067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s-ES_tradnl">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37" name="Rectángulo redondeado 36"/>
          <p:cNvSpPr/>
          <p:nvPr/>
        </p:nvSpPr>
        <p:spPr>
          <a:xfrm flipV="1">
            <a:off x="3198002" y="3599035"/>
            <a:ext cx="880214" cy="27000"/>
          </a:xfrm>
          <a:prstGeom prst="roundRect">
            <a:avLst/>
          </a:prstGeom>
          <a:solidFill>
            <a:srgbClr val="6067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s-ES_tradnl">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40" name="Rectángulo redondeado 39"/>
          <p:cNvSpPr/>
          <p:nvPr/>
        </p:nvSpPr>
        <p:spPr>
          <a:xfrm flipV="1">
            <a:off x="5080321" y="3599035"/>
            <a:ext cx="880214" cy="27000"/>
          </a:xfrm>
          <a:prstGeom prst="roundRect">
            <a:avLst/>
          </a:prstGeom>
          <a:solidFill>
            <a:srgbClr val="6067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s-ES_tradnl">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43" name="Rectángulo redondeado 42"/>
          <p:cNvSpPr/>
          <p:nvPr/>
        </p:nvSpPr>
        <p:spPr>
          <a:xfrm flipV="1">
            <a:off x="6968389" y="3599035"/>
            <a:ext cx="880214" cy="27000"/>
          </a:xfrm>
          <a:prstGeom prst="roundRect">
            <a:avLst/>
          </a:prstGeom>
          <a:solidFill>
            <a:srgbClr val="6067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s-ES_tradnl">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3" name="Rectángulo 22"/>
          <p:cNvSpPr/>
          <p:nvPr/>
        </p:nvSpPr>
        <p:spPr>
          <a:xfrm>
            <a:off x="904889" y="1601516"/>
            <a:ext cx="1665510" cy="2922815"/>
          </a:xfrm>
          <a:prstGeom prst="rect">
            <a:avLst/>
          </a:prstGeom>
          <a:noFill/>
          <a:ln w="19050">
            <a:solidFill>
              <a:srgbClr val="24526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s-ES_tradn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4" name="Rectángulo 23"/>
          <p:cNvSpPr/>
          <p:nvPr/>
        </p:nvSpPr>
        <p:spPr>
          <a:xfrm>
            <a:off x="2797610" y="1601516"/>
            <a:ext cx="1665510" cy="2922815"/>
          </a:xfrm>
          <a:prstGeom prst="rect">
            <a:avLst/>
          </a:prstGeom>
          <a:noFill/>
          <a:ln w="19050">
            <a:solidFill>
              <a:srgbClr val="24526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s-ES_tradnl">
              <a:solidFill>
                <a:schemeClr val="accent2"/>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5" name="Rectángulo 24"/>
          <p:cNvSpPr/>
          <p:nvPr/>
        </p:nvSpPr>
        <p:spPr>
          <a:xfrm>
            <a:off x="4667084" y="1601516"/>
            <a:ext cx="1665510" cy="2922815"/>
          </a:xfrm>
          <a:prstGeom prst="rect">
            <a:avLst/>
          </a:prstGeom>
          <a:noFill/>
          <a:ln w="19050">
            <a:solidFill>
              <a:srgbClr val="24526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s-ES_tradn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6" name="Rectángulo 25"/>
          <p:cNvSpPr/>
          <p:nvPr/>
        </p:nvSpPr>
        <p:spPr>
          <a:xfrm>
            <a:off x="6549440" y="1601516"/>
            <a:ext cx="1665510" cy="2922815"/>
          </a:xfrm>
          <a:prstGeom prst="rect">
            <a:avLst/>
          </a:prstGeom>
          <a:noFill/>
          <a:ln w="19050">
            <a:solidFill>
              <a:srgbClr val="245269"/>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s-ES_tradn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50" name="Text Placeholder 5"/>
          <p:cNvSpPr txBox="1">
            <a:spLocks/>
          </p:cNvSpPr>
          <p:nvPr/>
        </p:nvSpPr>
        <p:spPr>
          <a:xfrm>
            <a:off x="904889" y="3306465"/>
            <a:ext cx="1665510"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algn="ctr"/>
            <a:r>
              <a:rPr 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SUBTITLE EXAMPLE</a:t>
            </a:r>
          </a:p>
        </p:txBody>
      </p:sp>
      <p:sp>
        <p:nvSpPr>
          <p:cNvPr id="51" name="Text Placeholder 5"/>
          <p:cNvSpPr txBox="1">
            <a:spLocks/>
          </p:cNvSpPr>
          <p:nvPr/>
        </p:nvSpPr>
        <p:spPr>
          <a:xfrm>
            <a:off x="904889" y="3739513"/>
            <a:ext cx="1665510"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ct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sp>
        <p:nvSpPr>
          <p:cNvPr id="53" name="Text Placeholder 5"/>
          <p:cNvSpPr txBox="1">
            <a:spLocks/>
          </p:cNvSpPr>
          <p:nvPr/>
        </p:nvSpPr>
        <p:spPr>
          <a:xfrm>
            <a:off x="2797609" y="3306465"/>
            <a:ext cx="1620008"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algn="ctr"/>
            <a:r>
              <a:rPr 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SUBTITLE EXAMPLE</a:t>
            </a:r>
          </a:p>
        </p:txBody>
      </p:sp>
      <p:sp>
        <p:nvSpPr>
          <p:cNvPr id="54" name="Text Placeholder 5"/>
          <p:cNvSpPr txBox="1">
            <a:spLocks/>
          </p:cNvSpPr>
          <p:nvPr/>
        </p:nvSpPr>
        <p:spPr>
          <a:xfrm>
            <a:off x="2797609" y="3739513"/>
            <a:ext cx="1620008"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ct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sp>
        <p:nvSpPr>
          <p:cNvPr id="56" name="Text Placeholder 5"/>
          <p:cNvSpPr txBox="1">
            <a:spLocks/>
          </p:cNvSpPr>
          <p:nvPr/>
        </p:nvSpPr>
        <p:spPr>
          <a:xfrm>
            <a:off x="4818009" y="3306465"/>
            <a:ext cx="1423580"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algn="ctr"/>
            <a:r>
              <a:rPr 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SUBTITLE EXAMPLE</a:t>
            </a:r>
          </a:p>
        </p:txBody>
      </p:sp>
      <p:sp>
        <p:nvSpPr>
          <p:cNvPr id="57" name="Text Placeholder 5"/>
          <p:cNvSpPr txBox="1">
            <a:spLocks/>
          </p:cNvSpPr>
          <p:nvPr/>
        </p:nvSpPr>
        <p:spPr>
          <a:xfrm>
            <a:off x="4818009" y="3739513"/>
            <a:ext cx="1423580"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ct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sp>
        <p:nvSpPr>
          <p:cNvPr id="59" name="Text Placeholder 5"/>
          <p:cNvSpPr txBox="1">
            <a:spLocks/>
          </p:cNvSpPr>
          <p:nvPr/>
        </p:nvSpPr>
        <p:spPr>
          <a:xfrm>
            <a:off x="6688681" y="3306465"/>
            <a:ext cx="1423580"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algn="ctr"/>
            <a:r>
              <a:rPr 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SUBTITLE EXAMPLE</a:t>
            </a:r>
          </a:p>
        </p:txBody>
      </p:sp>
      <p:sp>
        <p:nvSpPr>
          <p:cNvPr id="60" name="Text Placeholder 5"/>
          <p:cNvSpPr txBox="1">
            <a:spLocks/>
          </p:cNvSpPr>
          <p:nvPr/>
        </p:nvSpPr>
        <p:spPr>
          <a:xfrm>
            <a:off x="6688681" y="3739513"/>
            <a:ext cx="1423580"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ct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grpSp>
        <p:nvGrpSpPr>
          <p:cNvPr id="65" name="Group 64"/>
          <p:cNvGrpSpPr/>
          <p:nvPr/>
        </p:nvGrpSpPr>
        <p:grpSpPr>
          <a:xfrm>
            <a:off x="1564783" y="4180958"/>
            <a:ext cx="345723" cy="226535"/>
            <a:chOff x="5757863" y="2919413"/>
            <a:chExt cx="695324" cy="455612"/>
          </a:xfrm>
          <a:solidFill>
            <a:srgbClr val="245269"/>
          </a:solidFill>
        </p:grpSpPr>
        <p:sp>
          <p:nvSpPr>
            <p:cNvPr id="66" name="Freeform 477"/>
            <p:cNvSpPr>
              <a:spLocks noEditPoints="1"/>
            </p:cNvSpPr>
            <p:nvPr/>
          </p:nvSpPr>
          <p:spPr bwMode="auto">
            <a:xfrm>
              <a:off x="5875338" y="2919413"/>
              <a:ext cx="468312" cy="455612"/>
            </a:xfrm>
            <a:custGeom>
              <a:avLst/>
              <a:gdLst>
                <a:gd name="T0" fmla="*/ 223 w 223"/>
                <a:gd name="T1" fmla="*/ 216 h 216"/>
                <a:gd name="T2" fmla="*/ 0 w 223"/>
                <a:gd name="T3" fmla="*/ 216 h 216"/>
                <a:gd name="T4" fmla="*/ 0 w 223"/>
                <a:gd name="T5" fmla="*/ 211 h 216"/>
                <a:gd name="T6" fmla="*/ 83 w 223"/>
                <a:gd name="T7" fmla="*/ 144 h 216"/>
                <a:gd name="T8" fmla="*/ 85 w 223"/>
                <a:gd name="T9" fmla="*/ 137 h 216"/>
                <a:gd name="T10" fmla="*/ 67 w 223"/>
                <a:gd name="T11" fmla="*/ 103 h 216"/>
                <a:gd name="T12" fmla="*/ 58 w 223"/>
                <a:gd name="T13" fmla="*/ 92 h 216"/>
                <a:gd name="T14" fmla="*/ 60 w 223"/>
                <a:gd name="T15" fmla="*/ 67 h 216"/>
                <a:gd name="T16" fmla="*/ 60 w 223"/>
                <a:gd name="T17" fmla="*/ 67 h 216"/>
                <a:gd name="T18" fmla="*/ 71 w 223"/>
                <a:gd name="T19" fmla="*/ 15 h 216"/>
                <a:gd name="T20" fmla="*/ 111 w 223"/>
                <a:gd name="T21" fmla="*/ 0 h 216"/>
                <a:gd name="T22" fmla="*/ 151 w 223"/>
                <a:gd name="T23" fmla="*/ 15 h 216"/>
                <a:gd name="T24" fmla="*/ 163 w 223"/>
                <a:gd name="T25" fmla="*/ 67 h 216"/>
                <a:gd name="T26" fmla="*/ 163 w 223"/>
                <a:gd name="T27" fmla="*/ 67 h 216"/>
                <a:gd name="T28" fmla="*/ 165 w 223"/>
                <a:gd name="T29" fmla="*/ 92 h 216"/>
                <a:gd name="T30" fmla="*/ 156 w 223"/>
                <a:gd name="T31" fmla="*/ 103 h 216"/>
                <a:gd name="T32" fmla="*/ 138 w 223"/>
                <a:gd name="T33" fmla="*/ 137 h 216"/>
                <a:gd name="T34" fmla="*/ 140 w 223"/>
                <a:gd name="T35" fmla="*/ 144 h 216"/>
                <a:gd name="T36" fmla="*/ 223 w 223"/>
                <a:gd name="T37" fmla="*/ 211 h 216"/>
                <a:gd name="T38" fmla="*/ 223 w 223"/>
                <a:gd name="T39" fmla="*/ 216 h 216"/>
                <a:gd name="T40" fmla="*/ 12 w 223"/>
                <a:gd name="T41" fmla="*/ 205 h 216"/>
                <a:gd name="T42" fmla="*/ 211 w 223"/>
                <a:gd name="T43" fmla="*/ 205 h 216"/>
                <a:gd name="T44" fmla="*/ 181 w 223"/>
                <a:gd name="T45" fmla="*/ 175 h 216"/>
                <a:gd name="T46" fmla="*/ 137 w 223"/>
                <a:gd name="T47" fmla="*/ 155 h 216"/>
                <a:gd name="T48" fmla="*/ 127 w 223"/>
                <a:gd name="T49" fmla="*/ 134 h 216"/>
                <a:gd name="T50" fmla="*/ 127 w 223"/>
                <a:gd name="T51" fmla="*/ 132 h 216"/>
                <a:gd name="T52" fmla="*/ 128 w 223"/>
                <a:gd name="T53" fmla="*/ 130 h 216"/>
                <a:gd name="T54" fmla="*/ 145 w 223"/>
                <a:gd name="T55" fmla="*/ 98 h 216"/>
                <a:gd name="T56" fmla="*/ 146 w 223"/>
                <a:gd name="T57" fmla="*/ 93 h 216"/>
                <a:gd name="T58" fmla="*/ 151 w 223"/>
                <a:gd name="T59" fmla="*/ 93 h 216"/>
                <a:gd name="T60" fmla="*/ 155 w 223"/>
                <a:gd name="T61" fmla="*/ 86 h 216"/>
                <a:gd name="T62" fmla="*/ 153 w 223"/>
                <a:gd name="T63" fmla="*/ 74 h 216"/>
                <a:gd name="T64" fmla="*/ 151 w 223"/>
                <a:gd name="T65" fmla="*/ 72 h 216"/>
                <a:gd name="T66" fmla="*/ 151 w 223"/>
                <a:gd name="T67" fmla="*/ 69 h 216"/>
                <a:gd name="T68" fmla="*/ 151 w 223"/>
                <a:gd name="T69" fmla="*/ 66 h 216"/>
                <a:gd name="T70" fmla="*/ 143 w 223"/>
                <a:gd name="T71" fmla="*/ 23 h 216"/>
                <a:gd name="T72" fmla="*/ 111 w 223"/>
                <a:gd name="T73" fmla="*/ 12 h 216"/>
                <a:gd name="T74" fmla="*/ 80 w 223"/>
                <a:gd name="T75" fmla="*/ 23 h 216"/>
                <a:gd name="T76" fmla="*/ 72 w 223"/>
                <a:gd name="T77" fmla="*/ 66 h 216"/>
                <a:gd name="T78" fmla="*/ 72 w 223"/>
                <a:gd name="T79" fmla="*/ 69 h 216"/>
                <a:gd name="T80" fmla="*/ 72 w 223"/>
                <a:gd name="T81" fmla="*/ 72 h 216"/>
                <a:gd name="T82" fmla="*/ 70 w 223"/>
                <a:gd name="T83" fmla="*/ 74 h 216"/>
                <a:gd name="T84" fmla="*/ 68 w 223"/>
                <a:gd name="T85" fmla="*/ 86 h 216"/>
                <a:gd name="T86" fmla="*/ 72 w 223"/>
                <a:gd name="T87" fmla="*/ 93 h 216"/>
                <a:gd name="T88" fmla="*/ 77 w 223"/>
                <a:gd name="T89" fmla="*/ 93 h 216"/>
                <a:gd name="T90" fmla="*/ 77 w 223"/>
                <a:gd name="T91" fmla="*/ 98 h 216"/>
                <a:gd name="T92" fmla="*/ 95 w 223"/>
                <a:gd name="T93" fmla="*/ 130 h 216"/>
                <a:gd name="T94" fmla="*/ 96 w 223"/>
                <a:gd name="T95" fmla="*/ 132 h 216"/>
                <a:gd name="T96" fmla="*/ 96 w 223"/>
                <a:gd name="T97" fmla="*/ 134 h 216"/>
                <a:gd name="T98" fmla="*/ 86 w 223"/>
                <a:gd name="T99" fmla="*/ 155 h 216"/>
                <a:gd name="T100" fmla="*/ 42 w 223"/>
                <a:gd name="T101" fmla="*/ 175 h 216"/>
                <a:gd name="T102" fmla="*/ 12 w 223"/>
                <a:gd name="T103" fmla="*/ 20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3" h="216">
                  <a:moveTo>
                    <a:pt x="223" y="216"/>
                  </a:moveTo>
                  <a:cubicBezTo>
                    <a:pt x="0" y="216"/>
                    <a:pt x="0" y="216"/>
                    <a:pt x="0" y="216"/>
                  </a:cubicBezTo>
                  <a:cubicBezTo>
                    <a:pt x="0" y="211"/>
                    <a:pt x="0" y="211"/>
                    <a:pt x="0" y="211"/>
                  </a:cubicBezTo>
                  <a:cubicBezTo>
                    <a:pt x="0" y="176"/>
                    <a:pt x="65" y="148"/>
                    <a:pt x="83" y="144"/>
                  </a:cubicBezTo>
                  <a:cubicBezTo>
                    <a:pt x="84" y="143"/>
                    <a:pt x="84" y="140"/>
                    <a:pt x="85" y="137"/>
                  </a:cubicBezTo>
                  <a:cubicBezTo>
                    <a:pt x="81" y="132"/>
                    <a:pt x="71" y="120"/>
                    <a:pt x="67" y="103"/>
                  </a:cubicBezTo>
                  <a:cubicBezTo>
                    <a:pt x="63" y="102"/>
                    <a:pt x="60" y="98"/>
                    <a:pt x="58" y="92"/>
                  </a:cubicBezTo>
                  <a:cubicBezTo>
                    <a:pt x="55" y="85"/>
                    <a:pt x="55" y="74"/>
                    <a:pt x="60" y="67"/>
                  </a:cubicBezTo>
                  <a:cubicBezTo>
                    <a:pt x="60" y="67"/>
                    <a:pt x="60" y="67"/>
                    <a:pt x="60" y="67"/>
                  </a:cubicBezTo>
                  <a:cubicBezTo>
                    <a:pt x="59" y="57"/>
                    <a:pt x="56" y="32"/>
                    <a:pt x="71" y="15"/>
                  </a:cubicBezTo>
                  <a:cubicBezTo>
                    <a:pt x="80" y="5"/>
                    <a:pt x="94" y="0"/>
                    <a:pt x="111" y="0"/>
                  </a:cubicBezTo>
                  <a:cubicBezTo>
                    <a:pt x="129" y="0"/>
                    <a:pt x="142" y="5"/>
                    <a:pt x="151" y="15"/>
                  </a:cubicBezTo>
                  <a:cubicBezTo>
                    <a:pt x="166" y="32"/>
                    <a:pt x="164" y="57"/>
                    <a:pt x="163" y="67"/>
                  </a:cubicBezTo>
                  <a:cubicBezTo>
                    <a:pt x="163" y="67"/>
                    <a:pt x="163" y="67"/>
                    <a:pt x="163" y="67"/>
                  </a:cubicBezTo>
                  <a:cubicBezTo>
                    <a:pt x="168" y="74"/>
                    <a:pt x="168" y="85"/>
                    <a:pt x="165" y="92"/>
                  </a:cubicBezTo>
                  <a:cubicBezTo>
                    <a:pt x="163" y="98"/>
                    <a:pt x="160" y="102"/>
                    <a:pt x="156" y="103"/>
                  </a:cubicBezTo>
                  <a:cubicBezTo>
                    <a:pt x="152" y="120"/>
                    <a:pt x="142" y="132"/>
                    <a:pt x="138" y="137"/>
                  </a:cubicBezTo>
                  <a:cubicBezTo>
                    <a:pt x="138" y="140"/>
                    <a:pt x="139" y="143"/>
                    <a:pt x="140" y="144"/>
                  </a:cubicBezTo>
                  <a:cubicBezTo>
                    <a:pt x="158" y="148"/>
                    <a:pt x="223" y="176"/>
                    <a:pt x="223" y="211"/>
                  </a:cubicBezTo>
                  <a:lnTo>
                    <a:pt x="223" y="216"/>
                  </a:lnTo>
                  <a:close/>
                  <a:moveTo>
                    <a:pt x="12" y="205"/>
                  </a:moveTo>
                  <a:cubicBezTo>
                    <a:pt x="211" y="205"/>
                    <a:pt x="211" y="205"/>
                    <a:pt x="211" y="205"/>
                  </a:cubicBezTo>
                  <a:cubicBezTo>
                    <a:pt x="208" y="195"/>
                    <a:pt x="197" y="185"/>
                    <a:pt x="181" y="175"/>
                  </a:cubicBezTo>
                  <a:cubicBezTo>
                    <a:pt x="164" y="164"/>
                    <a:pt x="144" y="157"/>
                    <a:pt x="137" y="155"/>
                  </a:cubicBezTo>
                  <a:cubicBezTo>
                    <a:pt x="128" y="154"/>
                    <a:pt x="127" y="140"/>
                    <a:pt x="127" y="134"/>
                  </a:cubicBezTo>
                  <a:cubicBezTo>
                    <a:pt x="127" y="132"/>
                    <a:pt x="127" y="132"/>
                    <a:pt x="127" y="132"/>
                  </a:cubicBezTo>
                  <a:cubicBezTo>
                    <a:pt x="128" y="130"/>
                    <a:pt x="128" y="130"/>
                    <a:pt x="128" y="130"/>
                  </a:cubicBezTo>
                  <a:cubicBezTo>
                    <a:pt x="128" y="130"/>
                    <a:pt x="142" y="116"/>
                    <a:pt x="145" y="98"/>
                  </a:cubicBezTo>
                  <a:cubicBezTo>
                    <a:pt x="146" y="93"/>
                    <a:pt x="146" y="93"/>
                    <a:pt x="146" y="93"/>
                  </a:cubicBezTo>
                  <a:cubicBezTo>
                    <a:pt x="151" y="93"/>
                    <a:pt x="151" y="93"/>
                    <a:pt x="151" y="93"/>
                  </a:cubicBezTo>
                  <a:cubicBezTo>
                    <a:pt x="152" y="93"/>
                    <a:pt x="154" y="91"/>
                    <a:pt x="155" y="86"/>
                  </a:cubicBezTo>
                  <a:cubicBezTo>
                    <a:pt x="156" y="81"/>
                    <a:pt x="155" y="76"/>
                    <a:pt x="153" y="74"/>
                  </a:cubicBezTo>
                  <a:cubicBezTo>
                    <a:pt x="151" y="72"/>
                    <a:pt x="151" y="72"/>
                    <a:pt x="151" y="72"/>
                  </a:cubicBezTo>
                  <a:cubicBezTo>
                    <a:pt x="151" y="69"/>
                    <a:pt x="151" y="69"/>
                    <a:pt x="151" y="69"/>
                  </a:cubicBezTo>
                  <a:cubicBezTo>
                    <a:pt x="151" y="68"/>
                    <a:pt x="151" y="67"/>
                    <a:pt x="151" y="66"/>
                  </a:cubicBezTo>
                  <a:cubicBezTo>
                    <a:pt x="152" y="57"/>
                    <a:pt x="154" y="36"/>
                    <a:pt x="143" y="23"/>
                  </a:cubicBezTo>
                  <a:cubicBezTo>
                    <a:pt x="136" y="15"/>
                    <a:pt x="126" y="12"/>
                    <a:pt x="111" y="12"/>
                  </a:cubicBezTo>
                  <a:cubicBezTo>
                    <a:pt x="97" y="12"/>
                    <a:pt x="87" y="15"/>
                    <a:pt x="80" y="23"/>
                  </a:cubicBezTo>
                  <a:cubicBezTo>
                    <a:pt x="68" y="36"/>
                    <a:pt x="71" y="57"/>
                    <a:pt x="72" y="66"/>
                  </a:cubicBezTo>
                  <a:cubicBezTo>
                    <a:pt x="72" y="67"/>
                    <a:pt x="72" y="68"/>
                    <a:pt x="72" y="69"/>
                  </a:cubicBezTo>
                  <a:cubicBezTo>
                    <a:pt x="72" y="72"/>
                    <a:pt x="72" y="72"/>
                    <a:pt x="72" y="72"/>
                  </a:cubicBezTo>
                  <a:cubicBezTo>
                    <a:pt x="70" y="74"/>
                    <a:pt x="70" y="74"/>
                    <a:pt x="70" y="74"/>
                  </a:cubicBezTo>
                  <a:cubicBezTo>
                    <a:pt x="67" y="76"/>
                    <a:pt x="67" y="81"/>
                    <a:pt x="68" y="86"/>
                  </a:cubicBezTo>
                  <a:cubicBezTo>
                    <a:pt x="69" y="91"/>
                    <a:pt x="71" y="93"/>
                    <a:pt x="72" y="93"/>
                  </a:cubicBezTo>
                  <a:cubicBezTo>
                    <a:pt x="77" y="93"/>
                    <a:pt x="77" y="93"/>
                    <a:pt x="77" y="93"/>
                  </a:cubicBezTo>
                  <a:cubicBezTo>
                    <a:pt x="77" y="98"/>
                    <a:pt x="77" y="98"/>
                    <a:pt x="77" y="98"/>
                  </a:cubicBezTo>
                  <a:cubicBezTo>
                    <a:pt x="80" y="116"/>
                    <a:pt x="94" y="130"/>
                    <a:pt x="95" y="130"/>
                  </a:cubicBezTo>
                  <a:cubicBezTo>
                    <a:pt x="96" y="132"/>
                    <a:pt x="96" y="132"/>
                    <a:pt x="96" y="132"/>
                  </a:cubicBezTo>
                  <a:cubicBezTo>
                    <a:pt x="96" y="134"/>
                    <a:pt x="96" y="134"/>
                    <a:pt x="96" y="134"/>
                  </a:cubicBezTo>
                  <a:cubicBezTo>
                    <a:pt x="96" y="140"/>
                    <a:pt x="95" y="154"/>
                    <a:pt x="86" y="155"/>
                  </a:cubicBezTo>
                  <a:cubicBezTo>
                    <a:pt x="79" y="157"/>
                    <a:pt x="59" y="164"/>
                    <a:pt x="42" y="175"/>
                  </a:cubicBezTo>
                  <a:cubicBezTo>
                    <a:pt x="25" y="185"/>
                    <a:pt x="15" y="195"/>
                    <a:pt x="12" y="2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67" name="Freeform 478"/>
            <p:cNvSpPr>
              <a:spLocks/>
            </p:cNvSpPr>
            <p:nvPr/>
          </p:nvSpPr>
          <p:spPr bwMode="auto">
            <a:xfrm>
              <a:off x="6216650" y="2936875"/>
              <a:ext cx="236537" cy="381000"/>
            </a:xfrm>
            <a:custGeom>
              <a:avLst/>
              <a:gdLst>
                <a:gd name="T0" fmla="*/ 43 w 113"/>
                <a:gd name="T1" fmla="*/ 120 h 181"/>
                <a:gd name="T2" fmla="*/ 42 w 113"/>
                <a:gd name="T3" fmla="*/ 114 h 181"/>
                <a:gd name="T4" fmla="*/ 57 w 113"/>
                <a:gd name="T5" fmla="*/ 86 h 181"/>
                <a:gd name="T6" fmla="*/ 64 w 113"/>
                <a:gd name="T7" fmla="*/ 77 h 181"/>
                <a:gd name="T8" fmla="*/ 62 w 113"/>
                <a:gd name="T9" fmla="*/ 56 h 181"/>
                <a:gd name="T10" fmla="*/ 62 w 113"/>
                <a:gd name="T11" fmla="*/ 56 h 181"/>
                <a:gd name="T12" fmla="*/ 53 w 113"/>
                <a:gd name="T13" fmla="*/ 13 h 181"/>
                <a:gd name="T14" fmla="*/ 19 w 113"/>
                <a:gd name="T15" fmla="*/ 0 h 181"/>
                <a:gd name="T16" fmla="*/ 0 w 113"/>
                <a:gd name="T17" fmla="*/ 4 h 181"/>
                <a:gd name="T18" fmla="*/ 5 w 113"/>
                <a:gd name="T19" fmla="*/ 12 h 181"/>
                <a:gd name="T20" fmla="*/ 19 w 113"/>
                <a:gd name="T21" fmla="*/ 10 h 181"/>
                <a:gd name="T22" fmla="*/ 46 w 113"/>
                <a:gd name="T23" fmla="*/ 19 h 181"/>
                <a:gd name="T24" fmla="*/ 53 w 113"/>
                <a:gd name="T25" fmla="*/ 55 h 181"/>
                <a:gd name="T26" fmla="*/ 52 w 113"/>
                <a:gd name="T27" fmla="*/ 58 h 181"/>
                <a:gd name="T28" fmla="*/ 52 w 113"/>
                <a:gd name="T29" fmla="*/ 60 h 181"/>
                <a:gd name="T30" fmla="*/ 54 w 113"/>
                <a:gd name="T31" fmla="*/ 62 h 181"/>
                <a:gd name="T32" fmla="*/ 56 w 113"/>
                <a:gd name="T33" fmla="*/ 72 h 181"/>
                <a:gd name="T34" fmla="*/ 52 w 113"/>
                <a:gd name="T35" fmla="*/ 78 h 181"/>
                <a:gd name="T36" fmla="*/ 48 w 113"/>
                <a:gd name="T37" fmla="*/ 78 h 181"/>
                <a:gd name="T38" fmla="*/ 48 w 113"/>
                <a:gd name="T39" fmla="*/ 82 h 181"/>
                <a:gd name="T40" fmla="*/ 33 w 113"/>
                <a:gd name="T41" fmla="*/ 109 h 181"/>
                <a:gd name="T42" fmla="*/ 32 w 113"/>
                <a:gd name="T43" fmla="*/ 110 h 181"/>
                <a:gd name="T44" fmla="*/ 32 w 113"/>
                <a:gd name="T45" fmla="*/ 112 h 181"/>
                <a:gd name="T46" fmla="*/ 41 w 113"/>
                <a:gd name="T47" fmla="*/ 130 h 181"/>
                <a:gd name="T48" fmla="*/ 77 w 113"/>
                <a:gd name="T49" fmla="*/ 146 h 181"/>
                <a:gd name="T50" fmla="*/ 102 w 113"/>
                <a:gd name="T51" fmla="*/ 171 h 181"/>
                <a:gd name="T52" fmla="*/ 58 w 113"/>
                <a:gd name="T53" fmla="*/ 171 h 181"/>
                <a:gd name="T54" fmla="*/ 65 w 113"/>
                <a:gd name="T55" fmla="*/ 181 h 181"/>
                <a:gd name="T56" fmla="*/ 113 w 113"/>
                <a:gd name="T57" fmla="*/ 181 h 181"/>
                <a:gd name="T58" fmla="*/ 113 w 113"/>
                <a:gd name="T59" fmla="*/ 176 h 181"/>
                <a:gd name="T60" fmla="*/ 43 w 113"/>
                <a:gd name="T61" fmla="*/ 12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3" h="181">
                  <a:moveTo>
                    <a:pt x="43" y="120"/>
                  </a:moveTo>
                  <a:cubicBezTo>
                    <a:pt x="42" y="119"/>
                    <a:pt x="42" y="117"/>
                    <a:pt x="42" y="114"/>
                  </a:cubicBezTo>
                  <a:cubicBezTo>
                    <a:pt x="45" y="110"/>
                    <a:pt x="53" y="100"/>
                    <a:pt x="57" y="86"/>
                  </a:cubicBezTo>
                  <a:cubicBezTo>
                    <a:pt x="60" y="85"/>
                    <a:pt x="62" y="82"/>
                    <a:pt x="64" y="77"/>
                  </a:cubicBezTo>
                  <a:cubicBezTo>
                    <a:pt x="66" y="71"/>
                    <a:pt x="67" y="62"/>
                    <a:pt x="62" y="56"/>
                  </a:cubicBezTo>
                  <a:cubicBezTo>
                    <a:pt x="62" y="56"/>
                    <a:pt x="62" y="56"/>
                    <a:pt x="62" y="56"/>
                  </a:cubicBezTo>
                  <a:cubicBezTo>
                    <a:pt x="63" y="48"/>
                    <a:pt x="65" y="27"/>
                    <a:pt x="53" y="13"/>
                  </a:cubicBezTo>
                  <a:cubicBezTo>
                    <a:pt x="45" y="5"/>
                    <a:pt x="34" y="0"/>
                    <a:pt x="19" y="0"/>
                  </a:cubicBezTo>
                  <a:cubicBezTo>
                    <a:pt x="12" y="0"/>
                    <a:pt x="5" y="2"/>
                    <a:pt x="0" y="4"/>
                  </a:cubicBezTo>
                  <a:cubicBezTo>
                    <a:pt x="2" y="6"/>
                    <a:pt x="3" y="9"/>
                    <a:pt x="5" y="12"/>
                  </a:cubicBezTo>
                  <a:cubicBezTo>
                    <a:pt x="9" y="11"/>
                    <a:pt x="14" y="10"/>
                    <a:pt x="19" y="10"/>
                  </a:cubicBezTo>
                  <a:cubicBezTo>
                    <a:pt x="31" y="10"/>
                    <a:pt x="40" y="13"/>
                    <a:pt x="46" y="19"/>
                  </a:cubicBezTo>
                  <a:cubicBezTo>
                    <a:pt x="55" y="30"/>
                    <a:pt x="53" y="48"/>
                    <a:pt x="53" y="55"/>
                  </a:cubicBezTo>
                  <a:cubicBezTo>
                    <a:pt x="52" y="56"/>
                    <a:pt x="52" y="57"/>
                    <a:pt x="52" y="58"/>
                  </a:cubicBezTo>
                  <a:cubicBezTo>
                    <a:pt x="52" y="60"/>
                    <a:pt x="52" y="60"/>
                    <a:pt x="52" y="60"/>
                  </a:cubicBezTo>
                  <a:cubicBezTo>
                    <a:pt x="54" y="62"/>
                    <a:pt x="54" y="62"/>
                    <a:pt x="54" y="62"/>
                  </a:cubicBezTo>
                  <a:cubicBezTo>
                    <a:pt x="56" y="63"/>
                    <a:pt x="57" y="68"/>
                    <a:pt x="56" y="72"/>
                  </a:cubicBezTo>
                  <a:cubicBezTo>
                    <a:pt x="55" y="76"/>
                    <a:pt x="53" y="78"/>
                    <a:pt x="52" y="78"/>
                  </a:cubicBezTo>
                  <a:cubicBezTo>
                    <a:pt x="48" y="78"/>
                    <a:pt x="48" y="78"/>
                    <a:pt x="48" y="78"/>
                  </a:cubicBezTo>
                  <a:cubicBezTo>
                    <a:pt x="48" y="82"/>
                    <a:pt x="48" y="82"/>
                    <a:pt x="48" y="82"/>
                  </a:cubicBezTo>
                  <a:cubicBezTo>
                    <a:pt x="45" y="97"/>
                    <a:pt x="34" y="109"/>
                    <a:pt x="33" y="109"/>
                  </a:cubicBezTo>
                  <a:cubicBezTo>
                    <a:pt x="32" y="110"/>
                    <a:pt x="32" y="110"/>
                    <a:pt x="32" y="110"/>
                  </a:cubicBezTo>
                  <a:cubicBezTo>
                    <a:pt x="32" y="112"/>
                    <a:pt x="32" y="112"/>
                    <a:pt x="32" y="112"/>
                  </a:cubicBezTo>
                  <a:cubicBezTo>
                    <a:pt x="32" y="117"/>
                    <a:pt x="33" y="129"/>
                    <a:pt x="41" y="130"/>
                  </a:cubicBezTo>
                  <a:cubicBezTo>
                    <a:pt x="47" y="131"/>
                    <a:pt x="63" y="137"/>
                    <a:pt x="77" y="146"/>
                  </a:cubicBezTo>
                  <a:cubicBezTo>
                    <a:pt x="91" y="154"/>
                    <a:pt x="100" y="163"/>
                    <a:pt x="102" y="171"/>
                  </a:cubicBezTo>
                  <a:cubicBezTo>
                    <a:pt x="58" y="171"/>
                    <a:pt x="58" y="171"/>
                    <a:pt x="58" y="171"/>
                  </a:cubicBezTo>
                  <a:cubicBezTo>
                    <a:pt x="60" y="174"/>
                    <a:pt x="63" y="177"/>
                    <a:pt x="65" y="181"/>
                  </a:cubicBezTo>
                  <a:cubicBezTo>
                    <a:pt x="113" y="181"/>
                    <a:pt x="113" y="181"/>
                    <a:pt x="113" y="181"/>
                  </a:cubicBezTo>
                  <a:cubicBezTo>
                    <a:pt x="113" y="176"/>
                    <a:pt x="113" y="176"/>
                    <a:pt x="113" y="176"/>
                  </a:cubicBezTo>
                  <a:cubicBezTo>
                    <a:pt x="113" y="147"/>
                    <a:pt x="58" y="123"/>
                    <a:pt x="43"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68" name="Freeform 479"/>
            <p:cNvSpPr>
              <a:spLocks/>
            </p:cNvSpPr>
            <p:nvPr/>
          </p:nvSpPr>
          <p:spPr bwMode="auto">
            <a:xfrm>
              <a:off x="5757863" y="2936875"/>
              <a:ext cx="244475" cy="381000"/>
            </a:xfrm>
            <a:custGeom>
              <a:avLst/>
              <a:gdLst>
                <a:gd name="T0" fmla="*/ 59 w 116"/>
                <a:gd name="T1" fmla="*/ 171 h 181"/>
                <a:gd name="T2" fmla="*/ 11 w 116"/>
                <a:gd name="T3" fmla="*/ 171 h 181"/>
                <a:gd name="T4" fmla="*/ 35 w 116"/>
                <a:gd name="T5" fmla="*/ 146 h 181"/>
                <a:gd name="T6" fmla="*/ 72 w 116"/>
                <a:gd name="T7" fmla="*/ 130 h 181"/>
                <a:gd name="T8" fmla="*/ 81 w 116"/>
                <a:gd name="T9" fmla="*/ 112 h 181"/>
                <a:gd name="T10" fmla="*/ 81 w 116"/>
                <a:gd name="T11" fmla="*/ 110 h 181"/>
                <a:gd name="T12" fmla="*/ 79 w 116"/>
                <a:gd name="T13" fmla="*/ 109 h 181"/>
                <a:gd name="T14" fmla="*/ 65 w 116"/>
                <a:gd name="T15" fmla="*/ 82 h 181"/>
                <a:gd name="T16" fmla="*/ 64 w 116"/>
                <a:gd name="T17" fmla="*/ 78 h 181"/>
                <a:gd name="T18" fmla="*/ 60 w 116"/>
                <a:gd name="T19" fmla="*/ 78 h 181"/>
                <a:gd name="T20" fmla="*/ 57 w 116"/>
                <a:gd name="T21" fmla="*/ 72 h 181"/>
                <a:gd name="T22" fmla="*/ 59 w 116"/>
                <a:gd name="T23" fmla="*/ 62 h 181"/>
                <a:gd name="T24" fmla="*/ 61 w 116"/>
                <a:gd name="T25" fmla="*/ 60 h 181"/>
                <a:gd name="T26" fmla="*/ 60 w 116"/>
                <a:gd name="T27" fmla="*/ 58 h 181"/>
                <a:gd name="T28" fmla="*/ 60 w 116"/>
                <a:gd name="T29" fmla="*/ 55 h 181"/>
                <a:gd name="T30" fmla="*/ 67 w 116"/>
                <a:gd name="T31" fmla="*/ 19 h 181"/>
                <a:gd name="T32" fmla="*/ 93 w 116"/>
                <a:gd name="T33" fmla="*/ 10 h 181"/>
                <a:gd name="T34" fmla="*/ 112 w 116"/>
                <a:gd name="T35" fmla="*/ 13 h 181"/>
                <a:gd name="T36" fmla="*/ 116 w 116"/>
                <a:gd name="T37" fmla="*/ 5 h 181"/>
                <a:gd name="T38" fmla="*/ 93 w 116"/>
                <a:gd name="T39" fmla="*/ 0 h 181"/>
                <a:gd name="T40" fmla="*/ 60 w 116"/>
                <a:gd name="T41" fmla="*/ 13 h 181"/>
                <a:gd name="T42" fmla="*/ 51 w 116"/>
                <a:gd name="T43" fmla="*/ 56 h 181"/>
                <a:gd name="T44" fmla="*/ 51 w 116"/>
                <a:gd name="T45" fmla="*/ 56 h 181"/>
                <a:gd name="T46" fmla="*/ 49 w 116"/>
                <a:gd name="T47" fmla="*/ 77 h 181"/>
                <a:gd name="T48" fmla="*/ 56 w 116"/>
                <a:gd name="T49" fmla="*/ 86 h 181"/>
                <a:gd name="T50" fmla="*/ 71 w 116"/>
                <a:gd name="T51" fmla="*/ 114 h 181"/>
                <a:gd name="T52" fmla="*/ 70 w 116"/>
                <a:gd name="T53" fmla="*/ 120 h 181"/>
                <a:gd name="T54" fmla="*/ 0 w 116"/>
                <a:gd name="T55" fmla="*/ 176 h 181"/>
                <a:gd name="T56" fmla="*/ 0 w 116"/>
                <a:gd name="T57" fmla="*/ 181 h 181"/>
                <a:gd name="T58" fmla="*/ 52 w 116"/>
                <a:gd name="T59" fmla="*/ 181 h 181"/>
                <a:gd name="T60" fmla="*/ 59 w 116"/>
                <a:gd name="T61" fmla="*/ 17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6" h="181">
                  <a:moveTo>
                    <a:pt x="59" y="171"/>
                  </a:moveTo>
                  <a:cubicBezTo>
                    <a:pt x="11" y="171"/>
                    <a:pt x="11" y="171"/>
                    <a:pt x="11" y="171"/>
                  </a:cubicBezTo>
                  <a:cubicBezTo>
                    <a:pt x="13" y="163"/>
                    <a:pt x="22" y="154"/>
                    <a:pt x="35" y="146"/>
                  </a:cubicBezTo>
                  <a:cubicBezTo>
                    <a:pt x="50" y="137"/>
                    <a:pt x="66" y="131"/>
                    <a:pt x="72" y="130"/>
                  </a:cubicBezTo>
                  <a:cubicBezTo>
                    <a:pt x="80" y="129"/>
                    <a:pt x="81" y="117"/>
                    <a:pt x="81" y="112"/>
                  </a:cubicBezTo>
                  <a:cubicBezTo>
                    <a:pt x="81" y="110"/>
                    <a:pt x="81" y="110"/>
                    <a:pt x="81" y="110"/>
                  </a:cubicBezTo>
                  <a:cubicBezTo>
                    <a:pt x="79" y="109"/>
                    <a:pt x="79" y="109"/>
                    <a:pt x="79" y="109"/>
                  </a:cubicBezTo>
                  <a:cubicBezTo>
                    <a:pt x="79" y="109"/>
                    <a:pt x="68" y="97"/>
                    <a:pt x="65" y="82"/>
                  </a:cubicBezTo>
                  <a:cubicBezTo>
                    <a:pt x="64" y="78"/>
                    <a:pt x="64" y="78"/>
                    <a:pt x="64" y="78"/>
                  </a:cubicBezTo>
                  <a:cubicBezTo>
                    <a:pt x="60" y="78"/>
                    <a:pt x="60" y="78"/>
                    <a:pt x="60" y="78"/>
                  </a:cubicBezTo>
                  <a:cubicBezTo>
                    <a:pt x="60" y="78"/>
                    <a:pt x="58" y="76"/>
                    <a:pt x="57" y="72"/>
                  </a:cubicBezTo>
                  <a:cubicBezTo>
                    <a:pt x="56" y="68"/>
                    <a:pt x="57" y="63"/>
                    <a:pt x="59" y="62"/>
                  </a:cubicBezTo>
                  <a:cubicBezTo>
                    <a:pt x="61" y="60"/>
                    <a:pt x="61" y="60"/>
                    <a:pt x="61" y="60"/>
                  </a:cubicBezTo>
                  <a:cubicBezTo>
                    <a:pt x="60" y="58"/>
                    <a:pt x="60" y="58"/>
                    <a:pt x="60" y="58"/>
                  </a:cubicBezTo>
                  <a:cubicBezTo>
                    <a:pt x="60" y="57"/>
                    <a:pt x="60" y="56"/>
                    <a:pt x="60" y="55"/>
                  </a:cubicBezTo>
                  <a:cubicBezTo>
                    <a:pt x="59" y="48"/>
                    <a:pt x="58" y="30"/>
                    <a:pt x="67" y="19"/>
                  </a:cubicBezTo>
                  <a:cubicBezTo>
                    <a:pt x="73" y="13"/>
                    <a:pt x="82" y="10"/>
                    <a:pt x="93" y="10"/>
                  </a:cubicBezTo>
                  <a:cubicBezTo>
                    <a:pt x="101" y="10"/>
                    <a:pt x="107" y="11"/>
                    <a:pt x="112" y="13"/>
                  </a:cubicBezTo>
                  <a:cubicBezTo>
                    <a:pt x="113" y="11"/>
                    <a:pt x="114" y="8"/>
                    <a:pt x="116" y="5"/>
                  </a:cubicBezTo>
                  <a:cubicBezTo>
                    <a:pt x="110" y="2"/>
                    <a:pt x="102" y="0"/>
                    <a:pt x="93" y="0"/>
                  </a:cubicBezTo>
                  <a:cubicBezTo>
                    <a:pt x="79" y="0"/>
                    <a:pt x="67" y="5"/>
                    <a:pt x="60" y="13"/>
                  </a:cubicBezTo>
                  <a:cubicBezTo>
                    <a:pt x="48" y="27"/>
                    <a:pt x="50" y="48"/>
                    <a:pt x="51" y="56"/>
                  </a:cubicBezTo>
                  <a:cubicBezTo>
                    <a:pt x="51" y="56"/>
                    <a:pt x="51" y="56"/>
                    <a:pt x="51" y="56"/>
                  </a:cubicBezTo>
                  <a:cubicBezTo>
                    <a:pt x="46" y="62"/>
                    <a:pt x="46" y="71"/>
                    <a:pt x="49" y="77"/>
                  </a:cubicBezTo>
                  <a:cubicBezTo>
                    <a:pt x="50" y="82"/>
                    <a:pt x="53" y="85"/>
                    <a:pt x="56" y="86"/>
                  </a:cubicBezTo>
                  <a:cubicBezTo>
                    <a:pt x="59" y="100"/>
                    <a:pt x="68" y="110"/>
                    <a:pt x="71" y="114"/>
                  </a:cubicBezTo>
                  <a:cubicBezTo>
                    <a:pt x="71" y="117"/>
                    <a:pt x="70" y="119"/>
                    <a:pt x="70" y="120"/>
                  </a:cubicBezTo>
                  <a:cubicBezTo>
                    <a:pt x="55" y="123"/>
                    <a:pt x="0" y="147"/>
                    <a:pt x="0" y="176"/>
                  </a:cubicBezTo>
                  <a:cubicBezTo>
                    <a:pt x="0" y="181"/>
                    <a:pt x="0" y="181"/>
                    <a:pt x="0" y="181"/>
                  </a:cubicBezTo>
                  <a:cubicBezTo>
                    <a:pt x="52" y="181"/>
                    <a:pt x="52" y="181"/>
                    <a:pt x="52" y="181"/>
                  </a:cubicBezTo>
                  <a:cubicBezTo>
                    <a:pt x="54" y="177"/>
                    <a:pt x="56" y="174"/>
                    <a:pt x="59"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grpSp>
        <p:nvGrpSpPr>
          <p:cNvPr id="69" name="Group 68"/>
          <p:cNvGrpSpPr/>
          <p:nvPr/>
        </p:nvGrpSpPr>
        <p:grpSpPr>
          <a:xfrm>
            <a:off x="3434752" y="4180958"/>
            <a:ext cx="345723" cy="226535"/>
            <a:chOff x="5757863" y="2919413"/>
            <a:chExt cx="695324" cy="455612"/>
          </a:xfrm>
          <a:solidFill>
            <a:srgbClr val="245269"/>
          </a:solidFill>
        </p:grpSpPr>
        <p:sp>
          <p:nvSpPr>
            <p:cNvPr id="70" name="Freeform 477"/>
            <p:cNvSpPr>
              <a:spLocks noEditPoints="1"/>
            </p:cNvSpPr>
            <p:nvPr/>
          </p:nvSpPr>
          <p:spPr bwMode="auto">
            <a:xfrm>
              <a:off x="5875338" y="2919413"/>
              <a:ext cx="468312" cy="455612"/>
            </a:xfrm>
            <a:custGeom>
              <a:avLst/>
              <a:gdLst>
                <a:gd name="T0" fmla="*/ 223 w 223"/>
                <a:gd name="T1" fmla="*/ 216 h 216"/>
                <a:gd name="T2" fmla="*/ 0 w 223"/>
                <a:gd name="T3" fmla="*/ 216 h 216"/>
                <a:gd name="T4" fmla="*/ 0 w 223"/>
                <a:gd name="T5" fmla="*/ 211 h 216"/>
                <a:gd name="T6" fmla="*/ 83 w 223"/>
                <a:gd name="T7" fmla="*/ 144 h 216"/>
                <a:gd name="T8" fmla="*/ 85 w 223"/>
                <a:gd name="T9" fmla="*/ 137 h 216"/>
                <a:gd name="T10" fmla="*/ 67 w 223"/>
                <a:gd name="T11" fmla="*/ 103 h 216"/>
                <a:gd name="T12" fmla="*/ 58 w 223"/>
                <a:gd name="T13" fmla="*/ 92 h 216"/>
                <a:gd name="T14" fmla="*/ 60 w 223"/>
                <a:gd name="T15" fmla="*/ 67 h 216"/>
                <a:gd name="T16" fmla="*/ 60 w 223"/>
                <a:gd name="T17" fmla="*/ 67 h 216"/>
                <a:gd name="T18" fmla="*/ 71 w 223"/>
                <a:gd name="T19" fmla="*/ 15 h 216"/>
                <a:gd name="T20" fmla="*/ 111 w 223"/>
                <a:gd name="T21" fmla="*/ 0 h 216"/>
                <a:gd name="T22" fmla="*/ 151 w 223"/>
                <a:gd name="T23" fmla="*/ 15 h 216"/>
                <a:gd name="T24" fmla="*/ 163 w 223"/>
                <a:gd name="T25" fmla="*/ 67 h 216"/>
                <a:gd name="T26" fmla="*/ 163 w 223"/>
                <a:gd name="T27" fmla="*/ 67 h 216"/>
                <a:gd name="T28" fmla="*/ 165 w 223"/>
                <a:gd name="T29" fmla="*/ 92 h 216"/>
                <a:gd name="T30" fmla="*/ 156 w 223"/>
                <a:gd name="T31" fmla="*/ 103 h 216"/>
                <a:gd name="T32" fmla="*/ 138 w 223"/>
                <a:gd name="T33" fmla="*/ 137 h 216"/>
                <a:gd name="T34" fmla="*/ 140 w 223"/>
                <a:gd name="T35" fmla="*/ 144 h 216"/>
                <a:gd name="T36" fmla="*/ 223 w 223"/>
                <a:gd name="T37" fmla="*/ 211 h 216"/>
                <a:gd name="T38" fmla="*/ 223 w 223"/>
                <a:gd name="T39" fmla="*/ 216 h 216"/>
                <a:gd name="T40" fmla="*/ 12 w 223"/>
                <a:gd name="T41" fmla="*/ 205 h 216"/>
                <a:gd name="T42" fmla="*/ 211 w 223"/>
                <a:gd name="T43" fmla="*/ 205 h 216"/>
                <a:gd name="T44" fmla="*/ 181 w 223"/>
                <a:gd name="T45" fmla="*/ 175 h 216"/>
                <a:gd name="T46" fmla="*/ 137 w 223"/>
                <a:gd name="T47" fmla="*/ 155 h 216"/>
                <a:gd name="T48" fmla="*/ 127 w 223"/>
                <a:gd name="T49" fmla="*/ 134 h 216"/>
                <a:gd name="T50" fmla="*/ 127 w 223"/>
                <a:gd name="T51" fmla="*/ 132 h 216"/>
                <a:gd name="T52" fmla="*/ 128 w 223"/>
                <a:gd name="T53" fmla="*/ 130 h 216"/>
                <a:gd name="T54" fmla="*/ 145 w 223"/>
                <a:gd name="T55" fmla="*/ 98 h 216"/>
                <a:gd name="T56" fmla="*/ 146 w 223"/>
                <a:gd name="T57" fmla="*/ 93 h 216"/>
                <a:gd name="T58" fmla="*/ 151 w 223"/>
                <a:gd name="T59" fmla="*/ 93 h 216"/>
                <a:gd name="T60" fmla="*/ 155 w 223"/>
                <a:gd name="T61" fmla="*/ 86 h 216"/>
                <a:gd name="T62" fmla="*/ 153 w 223"/>
                <a:gd name="T63" fmla="*/ 74 h 216"/>
                <a:gd name="T64" fmla="*/ 151 w 223"/>
                <a:gd name="T65" fmla="*/ 72 h 216"/>
                <a:gd name="T66" fmla="*/ 151 w 223"/>
                <a:gd name="T67" fmla="*/ 69 h 216"/>
                <a:gd name="T68" fmla="*/ 151 w 223"/>
                <a:gd name="T69" fmla="*/ 66 h 216"/>
                <a:gd name="T70" fmla="*/ 143 w 223"/>
                <a:gd name="T71" fmla="*/ 23 h 216"/>
                <a:gd name="T72" fmla="*/ 111 w 223"/>
                <a:gd name="T73" fmla="*/ 12 h 216"/>
                <a:gd name="T74" fmla="*/ 80 w 223"/>
                <a:gd name="T75" fmla="*/ 23 h 216"/>
                <a:gd name="T76" fmla="*/ 72 w 223"/>
                <a:gd name="T77" fmla="*/ 66 h 216"/>
                <a:gd name="T78" fmla="*/ 72 w 223"/>
                <a:gd name="T79" fmla="*/ 69 h 216"/>
                <a:gd name="T80" fmla="*/ 72 w 223"/>
                <a:gd name="T81" fmla="*/ 72 h 216"/>
                <a:gd name="T82" fmla="*/ 70 w 223"/>
                <a:gd name="T83" fmla="*/ 74 h 216"/>
                <a:gd name="T84" fmla="*/ 68 w 223"/>
                <a:gd name="T85" fmla="*/ 86 h 216"/>
                <a:gd name="T86" fmla="*/ 72 w 223"/>
                <a:gd name="T87" fmla="*/ 93 h 216"/>
                <a:gd name="T88" fmla="*/ 77 w 223"/>
                <a:gd name="T89" fmla="*/ 93 h 216"/>
                <a:gd name="T90" fmla="*/ 77 w 223"/>
                <a:gd name="T91" fmla="*/ 98 h 216"/>
                <a:gd name="T92" fmla="*/ 95 w 223"/>
                <a:gd name="T93" fmla="*/ 130 h 216"/>
                <a:gd name="T94" fmla="*/ 96 w 223"/>
                <a:gd name="T95" fmla="*/ 132 h 216"/>
                <a:gd name="T96" fmla="*/ 96 w 223"/>
                <a:gd name="T97" fmla="*/ 134 h 216"/>
                <a:gd name="T98" fmla="*/ 86 w 223"/>
                <a:gd name="T99" fmla="*/ 155 h 216"/>
                <a:gd name="T100" fmla="*/ 42 w 223"/>
                <a:gd name="T101" fmla="*/ 175 h 216"/>
                <a:gd name="T102" fmla="*/ 12 w 223"/>
                <a:gd name="T103" fmla="*/ 20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3" h="216">
                  <a:moveTo>
                    <a:pt x="223" y="216"/>
                  </a:moveTo>
                  <a:cubicBezTo>
                    <a:pt x="0" y="216"/>
                    <a:pt x="0" y="216"/>
                    <a:pt x="0" y="216"/>
                  </a:cubicBezTo>
                  <a:cubicBezTo>
                    <a:pt x="0" y="211"/>
                    <a:pt x="0" y="211"/>
                    <a:pt x="0" y="211"/>
                  </a:cubicBezTo>
                  <a:cubicBezTo>
                    <a:pt x="0" y="176"/>
                    <a:pt x="65" y="148"/>
                    <a:pt x="83" y="144"/>
                  </a:cubicBezTo>
                  <a:cubicBezTo>
                    <a:pt x="84" y="143"/>
                    <a:pt x="84" y="140"/>
                    <a:pt x="85" y="137"/>
                  </a:cubicBezTo>
                  <a:cubicBezTo>
                    <a:pt x="81" y="132"/>
                    <a:pt x="71" y="120"/>
                    <a:pt x="67" y="103"/>
                  </a:cubicBezTo>
                  <a:cubicBezTo>
                    <a:pt x="63" y="102"/>
                    <a:pt x="60" y="98"/>
                    <a:pt x="58" y="92"/>
                  </a:cubicBezTo>
                  <a:cubicBezTo>
                    <a:pt x="55" y="85"/>
                    <a:pt x="55" y="74"/>
                    <a:pt x="60" y="67"/>
                  </a:cubicBezTo>
                  <a:cubicBezTo>
                    <a:pt x="60" y="67"/>
                    <a:pt x="60" y="67"/>
                    <a:pt x="60" y="67"/>
                  </a:cubicBezTo>
                  <a:cubicBezTo>
                    <a:pt x="59" y="57"/>
                    <a:pt x="56" y="32"/>
                    <a:pt x="71" y="15"/>
                  </a:cubicBezTo>
                  <a:cubicBezTo>
                    <a:pt x="80" y="5"/>
                    <a:pt x="94" y="0"/>
                    <a:pt x="111" y="0"/>
                  </a:cubicBezTo>
                  <a:cubicBezTo>
                    <a:pt x="129" y="0"/>
                    <a:pt x="142" y="5"/>
                    <a:pt x="151" y="15"/>
                  </a:cubicBezTo>
                  <a:cubicBezTo>
                    <a:pt x="166" y="32"/>
                    <a:pt x="164" y="57"/>
                    <a:pt x="163" y="67"/>
                  </a:cubicBezTo>
                  <a:cubicBezTo>
                    <a:pt x="163" y="67"/>
                    <a:pt x="163" y="67"/>
                    <a:pt x="163" y="67"/>
                  </a:cubicBezTo>
                  <a:cubicBezTo>
                    <a:pt x="168" y="74"/>
                    <a:pt x="168" y="85"/>
                    <a:pt x="165" y="92"/>
                  </a:cubicBezTo>
                  <a:cubicBezTo>
                    <a:pt x="163" y="98"/>
                    <a:pt x="160" y="102"/>
                    <a:pt x="156" y="103"/>
                  </a:cubicBezTo>
                  <a:cubicBezTo>
                    <a:pt x="152" y="120"/>
                    <a:pt x="142" y="132"/>
                    <a:pt x="138" y="137"/>
                  </a:cubicBezTo>
                  <a:cubicBezTo>
                    <a:pt x="138" y="140"/>
                    <a:pt x="139" y="143"/>
                    <a:pt x="140" y="144"/>
                  </a:cubicBezTo>
                  <a:cubicBezTo>
                    <a:pt x="158" y="148"/>
                    <a:pt x="223" y="176"/>
                    <a:pt x="223" y="211"/>
                  </a:cubicBezTo>
                  <a:lnTo>
                    <a:pt x="223" y="216"/>
                  </a:lnTo>
                  <a:close/>
                  <a:moveTo>
                    <a:pt x="12" y="205"/>
                  </a:moveTo>
                  <a:cubicBezTo>
                    <a:pt x="211" y="205"/>
                    <a:pt x="211" y="205"/>
                    <a:pt x="211" y="205"/>
                  </a:cubicBezTo>
                  <a:cubicBezTo>
                    <a:pt x="208" y="195"/>
                    <a:pt x="197" y="185"/>
                    <a:pt x="181" y="175"/>
                  </a:cubicBezTo>
                  <a:cubicBezTo>
                    <a:pt x="164" y="164"/>
                    <a:pt x="144" y="157"/>
                    <a:pt x="137" y="155"/>
                  </a:cubicBezTo>
                  <a:cubicBezTo>
                    <a:pt x="128" y="154"/>
                    <a:pt x="127" y="140"/>
                    <a:pt x="127" y="134"/>
                  </a:cubicBezTo>
                  <a:cubicBezTo>
                    <a:pt x="127" y="132"/>
                    <a:pt x="127" y="132"/>
                    <a:pt x="127" y="132"/>
                  </a:cubicBezTo>
                  <a:cubicBezTo>
                    <a:pt x="128" y="130"/>
                    <a:pt x="128" y="130"/>
                    <a:pt x="128" y="130"/>
                  </a:cubicBezTo>
                  <a:cubicBezTo>
                    <a:pt x="128" y="130"/>
                    <a:pt x="142" y="116"/>
                    <a:pt x="145" y="98"/>
                  </a:cubicBezTo>
                  <a:cubicBezTo>
                    <a:pt x="146" y="93"/>
                    <a:pt x="146" y="93"/>
                    <a:pt x="146" y="93"/>
                  </a:cubicBezTo>
                  <a:cubicBezTo>
                    <a:pt x="151" y="93"/>
                    <a:pt x="151" y="93"/>
                    <a:pt x="151" y="93"/>
                  </a:cubicBezTo>
                  <a:cubicBezTo>
                    <a:pt x="152" y="93"/>
                    <a:pt x="154" y="91"/>
                    <a:pt x="155" y="86"/>
                  </a:cubicBezTo>
                  <a:cubicBezTo>
                    <a:pt x="156" y="81"/>
                    <a:pt x="155" y="76"/>
                    <a:pt x="153" y="74"/>
                  </a:cubicBezTo>
                  <a:cubicBezTo>
                    <a:pt x="151" y="72"/>
                    <a:pt x="151" y="72"/>
                    <a:pt x="151" y="72"/>
                  </a:cubicBezTo>
                  <a:cubicBezTo>
                    <a:pt x="151" y="69"/>
                    <a:pt x="151" y="69"/>
                    <a:pt x="151" y="69"/>
                  </a:cubicBezTo>
                  <a:cubicBezTo>
                    <a:pt x="151" y="68"/>
                    <a:pt x="151" y="67"/>
                    <a:pt x="151" y="66"/>
                  </a:cubicBezTo>
                  <a:cubicBezTo>
                    <a:pt x="152" y="57"/>
                    <a:pt x="154" y="36"/>
                    <a:pt x="143" y="23"/>
                  </a:cubicBezTo>
                  <a:cubicBezTo>
                    <a:pt x="136" y="15"/>
                    <a:pt x="126" y="12"/>
                    <a:pt x="111" y="12"/>
                  </a:cubicBezTo>
                  <a:cubicBezTo>
                    <a:pt x="97" y="12"/>
                    <a:pt x="87" y="15"/>
                    <a:pt x="80" y="23"/>
                  </a:cubicBezTo>
                  <a:cubicBezTo>
                    <a:pt x="68" y="36"/>
                    <a:pt x="71" y="57"/>
                    <a:pt x="72" y="66"/>
                  </a:cubicBezTo>
                  <a:cubicBezTo>
                    <a:pt x="72" y="67"/>
                    <a:pt x="72" y="68"/>
                    <a:pt x="72" y="69"/>
                  </a:cubicBezTo>
                  <a:cubicBezTo>
                    <a:pt x="72" y="72"/>
                    <a:pt x="72" y="72"/>
                    <a:pt x="72" y="72"/>
                  </a:cubicBezTo>
                  <a:cubicBezTo>
                    <a:pt x="70" y="74"/>
                    <a:pt x="70" y="74"/>
                    <a:pt x="70" y="74"/>
                  </a:cubicBezTo>
                  <a:cubicBezTo>
                    <a:pt x="67" y="76"/>
                    <a:pt x="67" y="81"/>
                    <a:pt x="68" y="86"/>
                  </a:cubicBezTo>
                  <a:cubicBezTo>
                    <a:pt x="69" y="91"/>
                    <a:pt x="71" y="93"/>
                    <a:pt x="72" y="93"/>
                  </a:cubicBezTo>
                  <a:cubicBezTo>
                    <a:pt x="77" y="93"/>
                    <a:pt x="77" y="93"/>
                    <a:pt x="77" y="93"/>
                  </a:cubicBezTo>
                  <a:cubicBezTo>
                    <a:pt x="77" y="98"/>
                    <a:pt x="77" y="98"/>
                    <a:pt x="77" y="98"/>
                  </a:cubicBezTo>
                  <a:cubicBezTo>
                    <a:pt x="80" y="116"/>
                    <a:pt x="94" y="130"/>
                    <a:pt x="95" y="130"/>
                  </a:cubicBezTo>
                  <a:cubicBezTo>
                    <a:pt x="96" y="132"/>
                    <a:pt x="96" y="132"/>
                    <a:pt x="96" y="132"/>
                  </a:cubicBezTo>
                  <a:cubicBezTo>
                    <a:pt x="96" y="134"/>
                    <a:pt x="96" y="134"/>
                    <a:pt x="96" y="134"/>
                  </a:cubicBezTo>
                  <a:cubicBezTo>
                    <a:pt x="96" y="140"/>
                    <a:pt x="95" y="154"/>
                    <a:pt x="86" y="155"/>
                  </a:cubicBezTo>
                  <a:cubicBezTo>
                    <a:pt x="79" y="157"/>
                    <a:pt x="59" y="164"/>
                    <a:pt x="42" y="175"/>
                  </a:cubicBezTo>
                  <a:cubicBezTo>
                    <a:pt x="25" y="185"/>
                    <a:pt x="15" y="195"/>
                    <a:pt x="12" y="2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71" name="Freeform 478"/>
            <p:cNvSpPr>
              <a:spLocks/>
            </p:cNvSpPr>
            <p:nvPr/>
          </p:nvSpPr>
          <p:spPr bwMode="auto">
            <a:xfrm>
              <a:off x="6216650" y="2936875"/>
              <a:ext cx="236537" cy="381000"/>
            </a:xfrm>
            <a:custGeom>
              <a:avLst/>
              <a:gdLst>
                <a:gd name="T0" fmla="*/ 43 w 113"/>
                <a:gd name="T1" fmla="*/ 120 h 181"/>
                <a:gd name="T2" fmla="*/ 42 w 113"/>
                <a:gd name="T3" fmla="*/ 114 h 181"/>
                <a:gd name="T4" fmla="*/ 57 w 113"/>
                <a:gd name="T5" fmla="*/ 86 h 181"/>
                <a:gd name="T6" fmla="*/ 64 w 113"/>
                <a:gd name="T7" fmla="*/ 77 h 181"/>
                <a:gd name="T8" fmla="*/ 62 w 113"/>
                <a:gd name="T9" fmla="*/ 56 h 181"/>
                <a:gd name="T10" fmla="*/ 62 w 113"/>
                <a:gd name="T11" fmla="*/ 56 h 181"/>
                <a:gd name="T12" fmla="*/ 53 w 113"/>
                <a:gd name="T13" fmla="*/ 13 h 181"/>
                <a:gd name="T14" fmla="*/ 19 w 113"/>
                <a:gd name="T15" fmla="*/ 0 h 181"/>
                <a:gd name="T16" fmla="*/ 0 w 113"/>
                <a:gd name="T17" fmla="*/ 4 h 181"/>
                <a:gd name="T18" fmla="*/ 5 w 113"/>
                <a:gd name="T19" fmla="*/ 12 h 181"/>
                <a:gd name="T20" fmla="*/ 19 w 113"/>
                <a:gd name="T21" fmla="*/ 10 h 181"/>
                <a:gd name="T22" fmla="*/ 46 w 113"/>
                <a:gd name="T23" fmla="*/ 19 h 181"/>
                <a:gd name="T24" fmla="*/ 53 w 113"/>
                <a:gd name="T25" fmla="*/ 55 h 181"/>
                <a:gd name="T26" fmla="*/ 52 w 113"/>
                <a:gd name="T27" fmla="*/ 58 h 181"/>
                <a:gd name="T28" fmla="*/ 52 w 113"/>
                <a:gd name="T29" fmla="*/ 60 h 181"/>
                <a:gd name="T30" fmla="*/ 54 w 113"/>
                <a:gd name="T31" fmla="*/ 62 h 181"/>
                <a:gd name="T32" fmla="*/ 56 w 113"/>
                <a:gd name="T33" fmla="*/ 72 h 181"/>
                <a:gd name="T34" fmla="*/ 52 w 113"/>
                <a:gd name="T35" fmla="*/ 78 h 181"/>
                <a:gd name="T36" fmla="*/ 48 w 113"/>
                <a:gd name="T37" fmla="*/ 78 h 181"/>
                <a:gd name="T38" fmla="*/ 48 w 113"/>
                <a:gd name="T39" fmla="*/ 82 h 181"/>
                <a:gd name="T40" fmla="*/ 33 w 113"/>
                <a:gd name="T41" fmla="*/ 109 h 181"/>
                <a:gd name="T42" fmla="*/ 32 w 113"/>
                <a:gd name="T43" fmla="*/ 110 h 181"/>
                <a:gd name="T44" fmla="*/ 32 w 113"/>
                <a:gd name="T45" fmla="*/ 112 h 181"/>
                <a:gd name="T46" fmla="*/ 41 w 113"/>
                <a:gd name="T47" fmla="*/ 130 h 181"/>
                <a:gd name="T48" fmla="*/ 77 w 113"/>
                <a:gd name="T49" fmla="*/ 146 h 181"/>
                <a:gd name="T50" fmla="*/ 102 w 113"/>
                <a:gd name="T51" fmla="*/ 171 h 181"/>
                <a:gd name="T52" fmla="*/ 58 w 113"/>
                <a:gd name="T53" fmla="*/ 171 h 181"/>
                <a:gd name="T54" fmla="*/ 65 w 113"/>
                <a:gd name="T55" fmla="*/ 181 h 181"/>
                <a:gd name="T56" fmla="*/ 113 w 113"/>
                <a:gd name="T57" fmla="*/ 181 h 181"/>
                <a:gd name="T58" fmla="*/ 113 w 113"/>
                <a:gd name="T59" fmla="*/ 176 h 181"/>
                <a:gd name="T60" fmla="*/ 43 w 113"/>
                <a:gd name="T61" fmla="*/ 12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3" h="181">
                  <a:moveTo>
                    <a:pt x="43" y="120"/>
                  </a:moveTo>
                  <a:cubicBezTo>
                    <a:pt x="42" y="119"/>
                    <a:pt x="42" y="117"/>
                    <a:pt x="42" y="114"/>
                  </a:cubicBezTo>
                  <a:cubicBezTo>
                    <a:pt x="45" y="110"/>
                    <a:pt x="53" y="100"/>
                    <a:pt x="57" y="86"/>
                  </a:cubicBezTo>
                  <a:cubicBezTo>
                    <a:pt x="60" y="85"/>
                    <a:pt x="62" y="82"/>
                    <a:pt x="64" y="77"/>
                  </a:cubicBezTo>
                  <a:cubicBezTo>
                    <a:pt x="66" y="71"/>
                    <a:pt x="67" y="62"/>
                    <a:pt x="62" y="56"/>
                  </a:cubicBezTo>
                  <a:cubicBezTo>
                    <a:pt x="62" y="56"/>
                    <a:pt x="62" y="56"/>
                    <a:pt x="62" y="56"/>
                  </a:cubicBezTo>
                  <a:cubicBezTo>
                    <a:pt x="63" y="48"/>
                    <a:pt x="65" y="27"/>
                    <a:pt x="53" y="13"/>
                  </a:cubicBezTo>
                  <a:cubicBezTo>
                    <a:pt x="45" y="5"/>
                    <a:pt x="34" y="0"/>
                    <a:pt x="19" y="0"/>
                  </a:cubicBezTo>
                  <a:cubicBezTo>
                    <a:pt x="12" y="0"/>
                    <a:pt x="5" y="2"/>
                    <a:pt x="0" y="4"/>
                  </a:cubicBezTo>
                  <a:cubicBezTo>
                    <a:pt x="2" y="6"/>
                    <a:pt x="3" y="9"/>
                    <a:pt x="5" y="12"/>
                  </a:cubicBezTo>
                  <a:cubicBezTo>
                    <a:pt x="9" y="11"/>
                    <a:pt x="14" y="10"/>
                    <a:pt x="19" y="10"/>
                  </a:cubicBezTo>
                  <a:cubicBezTo>
                    <a:pt x="31" y="10"/>
                    <a:pt x="40" y="13"/>
                    <a:pt x="46" y="19"/>
                  </a:cubicBezTo>
                  <a:cubicBezTo>
                    <a:pt x="55" y="30"/>
                    <a:pt x="53" y="48"/>
                    <a:pt x="53" y="55"/>
                  </a:cubicBezTo>
                  <a:cubicBezTo>
                    <a:pt x="52" y="56"/>
                    <a:pt x="52" y="57"/>
                    <a:pt x="52" y="58"/>
                  </a:cubicBezTo>
                  <a:cubicBezTo>
                    <a:pt x="52" y="60"/>
                    <a:pt x="52" y="60"/>
                    <a:pt x="52" y="60"/>
                  </a:cubicBezTo>
                  <a:cubicBezTo>
                    <a:pt x="54" y="62"/>
                    <a:pt x="54" y="62"/>
                    <a:pt x="54" y="62"/>
                  </a:cubicBezTo>
                  <a:cubicBezTo>
                    <a:pt x="56" y="63"/>
                    <a:pt x="57" y="68"/>
                    <a:pt x="56" y="72"/>
                  </a:cubicBezTo>
                  <a:cubicBezTo>
                    <a:pt x="55" y="76"/>
                    <a:pt x="53" y="78"/>
                    <a:pt x="52" y="78"/>
                  </a:cubicBezTo>
                  <a:cubicBezTo>
                    <a:pt x="48" y="78"/>
                    <a:pt x="48" y="78"/>
                    <a:pt x="48" y="78"/>
                  </a:cubicBezTo>
                  <a:cubicBezTo>
                    <a:pt x="48" y="82"/>
                    <a:pt x="48" y="82"/>
                    <a:pt x="48" y="82"/>
                  </a:cubicBezTo>
                  <a:cubicBezTo>
                    <a:pt x="45" y="97"/>
                    <a:pt x="34" y="109"/>
                    <a:pt x="33" y="109"/>
                  </a:cubicBezTo>
                  <a:cubicBezTo>
                    <a:pt x="32" y="110"/>
                    <a:pt x="32" y="110"/>
                    <a:pt x="32" y="110"/>
                  </a:cubicBezTo>
                  <a:cubicBezTo>
                    <a:pt x="32" y="112"/>
                    <a:pt x="32" y="112"/>
                    <a:pt x="32" y="112"/>
                  </a:cubicBezTo>
                  <a:cubicBezTo>
                    <a:pt x="32" y="117"/>
                    <a:pt x="33" y="129"/>
                    <a:pt x="41" y="130"/>
                  </a:cubicBezTo>
                  <a:cubicBezTo>
                    <a:pt x="47" y="131"/>
                    <a:pt x="63" y="137"/>
                    <a:pt x="77" y="146"/>
                  </a:cubicBezTo>
                  <a:cubicBezTo>
                    <a:pt x="91" y="154"/>
                    <a:pt x="100" y="163"/>
                    <a:pt x="102" y="171"/>
                  </a:cubicBezTo>
                  <a:cubicBezTo>
                    <a:pt x="58" y="171"/>
                    <a:pt x="58" y="171"/>
                    <a:pt x="58" y="171"/>
                  </a:cubicBezTo>
                  <a:cubicBezTo>
                    <a:pt x="60" y="174"/>
                    <a:pt x="63" y="177"/>
                    <a:pt x="65" y="181"/>
                  </a:cubicBezTo>
                  <a:cubicBezTo>
                    <a:pt x="113" y="181"/>
                    <a:pt x="113" y="181"/>
                    <a:pt x="113" y="181"/>
                  </a:cubicBezTo>
                  <a:cubicBezTo>
                    <a:pt x="113" y="176"/>
                    <a:pt x="113" y="176"/>
                    <a:pt x="113" y="176"/>
                  </a:cubicBezTo>
                  <a:cubicBezTo>
                    <a:pt x="113" y="147"/>
                    <a:pt x="58" y="123"/>
                    <a:pt x="43"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72" name="Freeform 479"/>
            <p:cNvSpPr>
              <a:spLocks/>
            </p:cNvSpPr>
            <p:nvPr/>
          </p:nvSpPr>
          <p:spPr bwMode="auto">
            <a:xfrm>
              <a:off x="5757863" y="2936875"/>
              <a:ext cx="244475" cy="381000"/>
            </a:xfrm>
            <a:custGeom>
              <a:avLst/>
              <a:gdLst>
                <a:gd name="T0" fmla="*/ 59 w 116"/>
                <a:gd name="T1" fmla="*/ 171 h 181"/>
                <a:gd name="T2" fmla="*/ 11 w 116"/>
                <a:gd name="T3" fmla="*/ 171 h 181"/>
                <a:gd name="T4" fmla="*/ 35 w 116"/>
                <a:gd name="T5" fmla="*/ 146 h 181"/>
                <a:gd name="T6" fmla="*/ 72 w 116"/>
                <a:gd name="T7" fmla="*/ 130 h 181"/>
                <a:gd name="T8" fmla="*/ 81 w 116"/>
                <a:gd name="T9" fmla="*/ 112 h 181"/>
                <a:gd name="T10" fmla="*/ 81 w 116"/>
                <a:gd name="T11" fmla="*/ 110 h 181"/>
                <a:gd name="T12" fmla="*/ 79 w 116"/>
                <a:gd name="T13" fmla="*/ 109 h 181"/>
                <a:gd name="T14" fmla="*/ 65 w 116"/>
                <a:gd name="T15" fmla="*/ 82 h 181"/>
                <a:gd name="T16" fmla="*/ 64 w 116"/>
                <a:gd name="T17" fmla="*/ 78 h 181"/>
                <a:gd name="T18" fmla="*/ 60 w 116"/>
                <a:gd name="T19" fmla="*/ 78 h 181"/>
                <a:gd name="T20" fmla="*/ 57 w 116"/>
                <a:gd name="T21" fmla="*/ 72 h 181"/>
                <a:gd name="T22" fmla="*/ 59 w 116"/>
                <a:gd name="T23" fmla="*/ 62 h 181"/>
                <a:gd name="T24" fmla="*/ 61 w 116"/>
                <a:gd name="T25" fmla="*/ 60 h 181"/>
                <a:gd name="T26" fmla="*/ 60 w 116"/>
                <a:gd name="T27" fmla="*/ 58 h 181"/>
                <a:gd name="T28" fmla="*/ 60 w 116"/>
                <a:gd name="T29" fmla="*/ 55 h 181"/>
                <a:gd name="T30" fmla="*/ 67 w 116"/>
                <a:gd name="T31" fmla="*/ 19 h 181"/>
                <a:gd name="T32" fmla="*/ 93 w 116"/>
                <a:gd name="T33" fmla="*/ 10 h 181"/>
                <a:gd name="T34" fmla="*/ 112 w 116"/>
                <a:gd name="T35" fmla="*/ 13 h 181"/>
                <a:gd name="T36" fmla="*/ 116 w 116"/>
                <a:gd name="T37" fmla="*/ 5 h 181"/>
                <a:gd name="T38" fmla="*/ 93 w 116"/>
                <a:gd name="T39" fmla="*/ 0 h 181"/>
                <a:gd name="T40" fmla="*/ 60 w 116"/>
                <a:gd name="T41" fmla="*/ 13 h 181"/>
                <a:gd name="T42" fmla="*/ 51 w 116"/>
                <a:gd name="T43" fmla="*/ 56 h 181"/>
                <a:gd name="T44" fmla="*/ 51 w 116"/>
                <a:gd name="T45" fmla="*/ 56 h 181"/>
                <a:gd name="T46" fmla="*/ 49 w 116"/>
                <a:gd name="T47" fmla="*/ 77 h 181"/>
                <a:gd name="T48" fmla="*/ 56 w 116"/>
                <a:gd name="T49" fmla="*/ 86 h 181"/>
                <a:gd name="T50" fmla="*/ 71 w 116"/>
                <a:gd name="T51" fmla="*/ 114 h 181"/>
                <a:gd name="T52" fmla="*/ 70 w 116"/>
                <a:gd name="T53" fmla="*/ 120 h 181"/>
                <a:gd name="T54" fmla="*/ 0 w 116"/>
                <a:gd name="T55" fmla="*/ 176 h 181"/>
                <a:gd name="T56" fmla="*/ 0 w 116"/>
                <a:gd name="T57" fmla="*/ 181 h 181"/>
                <a:gd name="T58" fmla="*/ 52 w 116"/>
                <a:gd name="T59" fmla="*/ 181 h 181"/>
                <a:gd name="T60" fmla="*/ 59 w 116"/>
                <a:gd name="T61" fmla="*/ 17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6" h="181">
                  <a:moveTo>
                    <a:pt x="59" y="171"/>
                  </a:moveTo>
                  <a:cubicBezTo>
                    <a:pt x="11" y="171"/>
                    <a:pt x="11" y="171"/>
                    <a:pt x="11" y="171"/>
                  </a:cubicBezTo>
                  <a:cubicBezTo>
                    <a:pt x="13" y="163"/>
                    <a:pt x="22" y="154"/>
                    <a:pt x="35" y="146"/>
                  </a:cubicBezTo>
                  <a:cubicBezTo>
                    <a:pt x="50" y="137"/>
                    <a:pt x="66" y="131"/>
                    <a:pt x="72" y="130"/>
                  </a:cubicBezTo>
                  <a:cubicBezTo>
                    <a:pt x="80" y="129"/>
                    <a:pt x="81" y="117"/>
                    <a:pt x="81" y="112"/>
                  </a:cubicBezTo>
                  <a:cubicBezTo>
                    <a:pt x="81" y="110"/>
                    <a:pt x="81" y="110"/>
                    <a:pt x="81" y="110"/>
                  </a:cubicBezTo>
                  <a:cubicBezTo>
                    <a:pt x="79" y="109"/>
                    <a:pt x="79" y="109"/>
                    <a:pt x="79" y="109"/>
                  </a:cubicBezTo>
                  <a:cubicBezTo>
                    <a:pt x="79" y="109"/>
                    <a:pt x="68" y="97"/>
                    <a:pt x="65" y="82"/>
                  </a:cubicBezTo>
                  <a:cubicBezTo>
                    <a:pt x="64" y="78"/>
                    <a:pt x="64" y="78"/>
                    <a:pt x="64" y="78"/>
                  </a:cubicBezTo>
                  <a:cubicBezTo>
                    <a:pt x="60" y="78"/>
                    <a:pt x="60" y="78"/>
                    <a:pt x="60" y="78"/>
                  </a:cubicBezTo>
                  <a:cubicBezTo>
                    <a:pt x="60" y="78"/>
                    <a:pt x="58" y="76"/>
                    <a:pt x="57" y="72"/>
                  </a:cubicBezTo>
                  <a:cubicBezTo>
                    <a:pt x="56" y="68"/>
                    <a:pt x="57" y="63"/>
                    <a:pt x="59" y="62"/>
                  </a:cubicBezTo>
                  <a:cubicBezTo>
                    <a:pt x="61" y="60"/>
                    <a:pt x="61" y="60"/>
                    <a:pt x="61" y="60"/>
                  </a:cubicBezTo>
                  <a:cubicBezTo>
                    <a:pt x="60" y="58"/>
                    <a:pt x="60" y="58"/>
                    <a:pt x="60" y="58"/>
                  </a:cubicBezTo>
                  <a:cubicBezTo>
                    <a:pt x="60" y="57"/>
                    <a:pt x="60" y="56"/>
                    <a:pt x="60" y="55"/>
                  </a:cubicBezTo>
                  <a:cubicBezTo>
                    <a:pt x="59" y="48"/>
                    <a:pt x="58" y="30"/>
                    <a:pt x="67" y="19"/>
                  </a:cubicBezTo>
                  <a:cubicBezTo>
                    <a:pt x="73" y="13"/>
                    <a:pt x="82" y="10"/>
                    <a:pt x="93" y="10"/>
                  </a:cubicBezTo>
                  <a:cubicBezTo>
                    <a:pt x="101" y="10"/>
                    <a:pt x="107" y="11"/>
                    <a:pt x="112" y="13"/>
                  </a:cubicBezTo>
                  <a:cubicBezTo>
                    <a:pt x="113" y="11"/>
                    <a:pt x="114" y="8"/>
                    <a:pt x="116" y="5"/>
                  </a:cubicBezTo>
                  <a:cubicBezTo>
                    <a:pt x="110" y="2"/>
                    <a:pt x="102" y="0"/>
                    <a:pt x="93" y="0"/>
                  </a:cubicBezTo>
                  <a:cubicBezTo>
                    <a:pt x="79" y="0"/>
                    <a:pt x="67" y="5"/>
                    <a:pt x="60" y="13"/>
                  </a:cubicBezTo>
                  <a:cubicBezTo>
                    <a:pt x="48" y="27"/>
                    <a:pt x="50" y="48"/>
                    <a:pt x="51" y="56"/>
                  </a:cubicBezTo>
                  <a:cubicBezTo>
                    <a:pt x="51" y="56"/>
                    <a:pt x="51" y="56"/>
                    <a:pt x="51" y="56"/>
                  </a:cubicBezTo>
                  <a:cubicBezTo>
                    <a:pt x="46" y="62"/>
                    <a:pt x="46" y="71"/>
                    <a:pt x="49" y="77"/>
                  </a:cubicBezTo>
                  <a:cubicBezTo>
                    <a:pt x="50" y="82"/>
                    <a:pt x="53" y="85"/>
                    <a:pt x="56" y="86"/>
                  </a:cubicBezTo>
                  <a:cubicBezTo>
                    <a:pt x="59" y="100"/>
                    <a:pt x="68" y="110"/>
                    <a:pt x="71" y="114"/>
                  </a:cubicBezTo>
                  <a:cubicBezTo>
                    <a:pt x="71" y="117"/>
                    <a:pt x="70" y="119"/>
                    <a:pt x="70" y="120"/>
                  </a:cubicBezTo>
                  <a:cubicBezTo>
                    <a:pt x="55" y="123"/>
                    <a:pt x="0" y="147"/>
                    <a:pt x="0" y="176"/>
                  </a:cubicBezTo>
                  <a:cubicBezTo>
                    <a:pt x="0" y="181"/>
                    <a:pt x="0" y="181"/>
                    <a:pt x="0" y="181"/>
                  </a:cubicBezTo>
                  <a:cubicBezTo>
                    <a:pt x="52" y="181"/>
                    <a:pt x="52" y="181"/>
                    <a:pt x="52" y="181"/>
                  </a:cubicBezTo>
                  <a:cubicBezTo>
                    <a:pt x="54" y="177"/>
                    <a:pt x="56" y="174"/>
                    <a:pt x="59"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grpSp>
        <p:nvGrpSpPr>
          <p:cNvPr id="73" name="Group 72"/>
          <p:cNvGrpSpPr/>
          <p:nvPr/>
        </p:nvGrpSpPr>
        <p:grpSpPr>
          <a:xfrm>
            <a:off x="5356937" y="4222140"/>
            <a:ext cx="345723" cy="226535"/>
            <a:chOff x="5757863" y="2919413"/>
            <a:chExt cx="695324" cy="455612"/>
          </a:xfrm>
          <a:solidFill>
            <a:srgbClr val="245269"/>
          </a:solidFill>
        </p:grpSpPr>
        <p:sp>
          <p:nvSpPr>
            <p:cNvPr id="74" name="Freeform 477"/>
            <p:cNvSpPr>
              <a:spLocks noEditPoints="1"/>
            </p:cNvSpPr>
            <p:nvPr/>
          </p:nvSpPr>
          <p:spPr bwMode="auto">
            <a:xfrm>
              <a:off x="5875338" y="2919413"/>
              <a:ext cx="468312" cy="455612"/>
            </a:xfrm>
            <a:custGeom>
              <a:avLst/>
              <a:gdLst>
                <a:gd name="T0" fmla="*/ 223 w 223"/>
                <a:gd name="T1" fmla="*/ 216 h 216"/>
                <a:gd name="T2" fmla="*/ 0 w 223"/>
                <a:gd name="T3" fmla="*/ 216 h 216"/>
                <a:gd name="T4" fmla="*/ 0 w 223"/>
                <a:gd name="T5" fmla="*/ 211 h 216"/>
                <a:gd name="T6" fmla="*/ 83 w 223"/>
                <a:gd name="T7" fmla="*/ 144 h 216"/>
                <a:gd name="T8" fmla="*/ 85 w 223"/>
                <a:gd name="T9" fmla="*/ 137 h 216"/>
                <a:gd name="T10" fmla="*/ 67 w 223"/>
                <a:gd name="T11" fmla="*/ 103 h 216"/>
                <a:gd name="T12" fmla="*/ 58 w 223"/>
                <a:gd name="T13" fmla="*/ 92 h 216"/>
                <a:gd name="T14" fmla="*/ 60 w 223"/>
                <a:gd name="T15" fmla="*/ 67 h 216"/>
                <a:gd name="T16" fmla="*/ 60 w 223"/>
                <a:gd name="T17" fmla="*/ 67 h 216"/>
                <a:gd name="T18" fmla="*/ 71 w 223"/>
                <a:gd name="T19" fmla="*/ 15 h 216"/>
                <a:gd name="T20" fmla="*/ 111 w 223"/>
                <a:gd name="T21" fmla="*/ 0 h 216"/>
                <a:gd name="T22" fmla="*/ 151 w 223"/>
                <a:gd name="T23" fmla="*/ 15 h 216"/>
                <a:gd name="T24" fmla="*/ 163 w 223"/>
                <a:gd name="T25" fmla="*/ 67 h 216"/>
                <a:gd name="T26" fmla="*/ 163 w 223"/>
                <a:gd name="T27" fmla="*/ 67 h 216"/>
                <a:gd name="T28" fmla="*/ 165 w 223"/>
                <a:gd name="T29" fmla="*/ 92 h 216"/>
                <a:gd name="T30" fmla="*/ 156 w 223"/>
                <a:gd name="T31" fmla="*/ 103 h 216"/>
                <a:gd name="T32" fmla="*/ 138 w 223"/>
                <a:gd name="T33" fmla="*/ 137 h 216"/>
                <a:gd name="T34" fmla="*/ 140 w 223"/>
                <a:gd name="T35" fmla="*/ 144 h 216"/>
                <a:gd name="T36" fmla="*/ 223 w 223"/>
                <a:gd name="T37" fmla="*/ 211 h 216"/>
                <a:gd name="T38" fmla="*/ 223 w 223"/>
                <a:gd name="T39" fmla="*/ 216 h 216"/>
                <a:gd name="T40" fmla="*/ 12 w 223"/>
                <a:gd name="T41" fmla="*/ 205 h 216"/>
                <a:gd name="T42" fmla="*/ 211 w 223"/>
                <a:gd name="T43" fmla="*/ 205 h 216"/>
                <a:gd name="T44" fmla="*/ 181 w 223"/>
                <a:gd name="T45" fmla="*/ 175 h 216"/>
                <a:gd name="T46" fmla="*/ 137 w 223"/>
                <a:gd name="T47" fmla="*/ 155 h 216"/>
                <a:gd name="T48" fmla="*/ 127 w 223"/>
                <a:gd name="T49" fmla="*/ 134 h 216"/>
                <a:gd name="T50" fmla="*/ 127 w 223"/>
                <a:gd name="T51" fmla="*/ 132 h 216"/>
                <a:gd name="T52" fmla="*/ 128 w 223"/>
                <a:gd name="T53" fmla="*/ 130 h 216"/>
                <a:gd name="T54" fmla="*/ 145 w 223"/>
                <a:gd name="T55" fmla="*/ 98 h 216"/>
                <a:gd name="T56" fmla="*/ 146 w 223"/>
                <a:gd name="T57" fmla="*/ 93 h 216"/>
                <a:gd name="T58" fmla="*/ 151 w 223"/>
                <a:gd name="T59" fmla="*/ 93 h 216"/>
                <a:gd name="T60" fmla="*/ 155 w 223"/>
                <a:gd name="T61" fmla="*/ 86 h 216"/>
                <a:gd name="T62" fmla="*/ 153 w 223"/>
                <a:gd name="T63" fmla="*/ 74 h 216"/>
                <a:gd name="T64" fmla="*/ 151 w 223"/>
                <a:gd name="T65" fmla="*/ 72 h 216"/>
                <a:gd name="T66" fmla="*/ 151 w 223"/>
                <a:gd name="T67" fmla="*/ 69 h 216"/>
                <a:gd name="T68" fmla="*/ 151 w 223"/>
                <a:gd name="T69" fmla="*/ 66 h 216"/>
                <a:gd name="T70" fmla="*/ 143 w 223"/>
                <a:gd name="T71" fmla="*/ 23 h 216"/>
                <a:gd name="T72" fmla="*/ 111 w 223"/>
                <a:gd name="T73" fmla="*/ 12 h 216"/>
                <a:gd name="T74" fmla="*/ 80 w 223"/>
                <a:gd name="T75" fmla="*/ 23 h 216"/>
                <a:gd name="T76" fmla="*/ 72 w 223"/>
                <a:gd name="T77" fmla="*/ 66 h 216"/>
                <a:gd name="T78" fmla="*/ 72 w 223"/>
                <a:gd name="T79" fmla="*/ 69 h 216"/>
                <a:gd name="T80" fmla="*/ 72 w 223"/>
                <a:gd name="T81" fmla="*/ 72 h 216"/>
                <a:gd name="T82" fmla="*/ 70 w 223"/>
                <a:gd name="T83" fmla="*/ 74 h 216"/>
                <a:gd name="T84" fmla="*/ 68 w 223"/>
                <a:gd name="T85" fmla="*/ 86 h 216"/>
                <a:gd name="T86" fmla="*/ 72 w 223"/>
                <a:gd name="T87" fmla="*/ 93 h 216"/>
                <a:gd name="T88" fmla="*/ 77 w 223"/>
                <a:gd name="T89" fmla="*/ 93 h 216"/>
                <a:gd name="T90" fmla="*/ 77 w 223"/>
                <a:gd name="T91" fmla="*/ 98 h 216"/>
                <a:gd name="T92" fmla="*/ 95 w 223"/>
                <a:gd name="T93" fmla="*/ 130 h 216"/>
                <a:gd name="T94" fmla="*/ 96 w 223"/>
                <a:gd name="T95" fmla="*/ 132 h 216"/>
                <a:gd name="T96" fmla="*/ 96 w 223"/>
                <a:gd name="T97" fmla="*/ 134 h 216"/>
                <a:gd name="T98" fmla="*/ 86 w 223"/>
                <a:gd name="T99" fmla="*/ 155 h 216"/>
                <a:gd name="T100" fmla="*/ 42 w 223"/>
                <a:gd name="T101" fmla="*/ 175 h 216"/>
                <a:gd name="T102" fmla="*/ 12 w 223"/>
                <a:gd name="T103" fmla="*/ 20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3" h="216">
                  <a:moveTo>
                    <a:pt x="223" y="216"/>
                  </a:moveTo>
                  <a:cubicBezTo>
                    <a:pt x="0" y="216"/>
                    <a:pt x="0" y="216"/>
                    <a:pt x="0" y="216"/>
                  </a:cubicBezTo>
                  <a:cubicBezTo>
                    <a:pt x="0" y="211"/>
                    <a:pt x="0" y="211"/>
                    <a:pt x="0" y="211"/>
                  </a:cubicBezTo>
                  <a:cubicBezTo>
                    <a:pt x="0" y="176"/>
                    <a:pt x="65" y="148"/>
                    <a:pt x="83" y="144"/>
                  </a:cubicBezTo>
                  <a:cubicBezTo>
                    <a:pt x="84" y="143"/>
                    <a:pt x="84" y="140"/>
                    <a:pt x="85" y="137"/>
                  </a:cubicBezTo>
                  <a:cubicBezTo>
                    <a:pt x="81" y="132"/>
                    <a:pt x="71" y="120"/>
                    <a:pt x="67" y="103"/>
                  </a:cubicBezTo>
                  <a:cubicBezTo>
                    <a:pt x="63" y="102"/>
                    <a:pt x="60" y="98"/>
                    <a:pt x="58" y="92"/>
                  </a:cubicBezTo>
                  <a:cubicBezTo>
                    <a:pt x="55" y="85"/>
                    <a:pt x="55" y="74"/>
                    <a:pt x="60" y="67"/>
                  </a:cubicBezTo>
                  <a:cubicBezTo>
                    <a:pt x="60" y="67"/>
                    <a:pt x="60" y="67"/>
                    <a:pt x="60" y="67"/>
                  </a:cubicBezTo>
                  <a:cubicBezTo>
                    <a:pt x="59" y="57"/>
                    <a:pt x="56" y="32"/>
                    <a:pt x="71" y="15"/>
                  </a:cubicBezTo>
                  <a:cubicBezTo>
                    <a:pt x="80" y="5"/>
                    <a:pt x="94" y="0"/>
                    <a:pt x="111" y="0"/>
                  </a:cubicBezTo>
                  <a:cubicBezTo>
                    <a:pt x="129" y="0"/>
                    <a:pt x="142" y="5"/>
                    <a:pt x="151" y="15"/>
                  </a:cubicBezTo>
                  <a:cubicBezTo>
                    <a:pt x="166" y="32"/>
                    <a:pt x="164" y="57"/>
                    <a:pt x="163" y="67"/>
                  </a:cubicBezTo>
                  <a:cubicBezTo>
                    <a:pt x="163" y="67"/>
                    <a:pt x="163" y="67"/>
                    <a:pt x="163" y="67"/>
                  </a:cubicBezTo>
                  <a:cubicBezTo>
                    <a:pt x="168" y="74"/>
                    <a:pt x="168" y="85"/>
                    <a:pt x="165" y="92"/>
                  </a:cubicBezTo>
                  <a:cubicBezTo>
                    <a:pt x="163" y="98"/>
                    <a:pt x="160" y="102"/>
                    <a:pt x="156" y="103"/>
                  </a:cubicBezTo>
                  <a:cubicBezTo>
                    <a:pt x="152" y="120"/>
                    <a:pt x="142" y="132"/>
                    <a:pt x="138" y="137"/>
                  </a:cubicBezTo>
                  <a:cubicBezTo>
                    <a:pt x="138" y="140"/>
                    <a:pt x="139" y="143"/>
                    <a:pt x="140" y="144"/>
                  </a:cubicBezTo>
                  <a:cubicBezTo>
                    <a:pt x="158" y="148"/>
                    <a:pt x="223" y="176"/>
                    <a:pt x="223" y="211"/>
                  </a:cubicBezTo>
                  <a:lnTo>
                    <a:pt x="223" y="216"/>
                  </a:lnTo>
                  <a:close/>
                  <a:moveTo>
                    <a:pt x="12" y="205"/>
                  </a:moveTo>
                  <a:cubicBezTo>
                    <a:pt x="211" y="205"/>
                    <a:pt x="211" y="205"/>
                    <a:pt x="211" y="205"/>
                  </a:cubicBezTo>
                  <a:cubicBezTo>
                    <a:pt x="208" y="195"/>
                    <a:pt x="197" y="185"/>
                    <a:pt x="181" y="175"/>
                  </a:cubicBezTo>
                  <a:cubicBezTo>
                    <a:pt x="164" y="164"/>
                    <a:pt x="144" y="157"/>
                    <a:pt x="137" y="155"/>
                  </a:cubicBezTo>
                  <a:cubicBezTo>
                    <a:pt x="128" y="154"/>
                    <a:pt x="127" y="140"/>
                    <a:pt x="127" y="134"/>
                  </a:cubicBezTo>
                  <a:cubicBezTo>
                    <a:pt x="127" y="132"/>
                    <a:pt x="127" y="132"/>
                    <a:pt x="127" y="132"/>
                  </a:cubicBezTo>
                  <a:cubicBezTo>
                    <a:pt x="128" y="130"/>
                    <a:pt x="128" y="130"/>
                    <a:pt x="128" y="130"/>
                  </a:cubicBezTo>
                  <a:cubicBezTo>
                    <a:pt x="128" y="130"/>
                    <a:pt x="142" y="116"/>
                    <a:pt x="145" y="98"/>
                  </a:cubicBezTo>
                  <a:cubicBezTo>
                    <a:pt x="146" y="93"/>
                    <a:pt x="146" y="93"/>
                    <a:pt x="146" y="93"/>
                  </a:cubicBezTo>
                  <a:cubicBezTo>
                    <a:pt x="151" y="93"/>
                    <a:pt x="151" y="93"/>
                    <a:pt x="151" y="93"/>
                  </a:cubicBezTo>
                  <a:cubicBezTo>
                    <a:pt x="152" y="93"/>
                    <a:pt x="154" y="91"/>
                    <a:pt x="155" y="86"/>
                  </a:cubicBezTo>
                  <a:cubicBezTo>
                    <a:pt x="156" y="81"/>
                    <a:pt x="155" y="76"/>
                    <a:pt x="153" y="74"/>
                  </a:cubicBezTo>
                  <a:cubicBezTo>
                    <a:pt x="151" y="72"/>
                    <a:pt x="151" y="72"/>
                    <a:pt x="151" y="72"/>
                  </a:cubicBezTo>
                  <a:cubicBezTo>
                    <a:pt x="151" y="69"/>
                    <a:pt x="151" y="69"/>
                    <a:pt x="151" y="69"/>
                  </a:cubicBezTo>
                  <a:cubicBezTo>
                    <a:pt x="151" y="68"/>
                    <a:pt x="151" y="67"/>
                    <a:pt x="151" y="66"/>
                  </a:cubicBezTo>
                  <a:cubicBezTo>
                    <a:pt x="152" y="57"/>
                    <a:pt x="154" y="36"/>
                    <a:pt x="143" y="23"/>
                  </a:cubicBezTo>
                  <a:cubicBezTo>
                    <a:pt x="136" y="15"/>
                    <a:pt x="126" y="12"/>
                    <a:pt x="111" y="12"/>
                  </a:cubicBezTo>
                  <a:cubicBezTo>
                    <a:pt x="97" y="12"/>
                    <a:pt x="87" y="15"/>
                    <a:pt x="80" y="23"/>
                  </a:cubicBezTo>
                  <a:cubicBezTo>
                    <a:pt x="68" y="36"/>
                    <a:pt x="71" y="57"/>
                    <a:pt x="72" y="66"/>
                  </a:cubicBezTo>
                  <a:cubicBezTo>
                    <a:pt x="72" y="67"/>
                    <a:pt x="72" y="68"/>
                    <a:pt x="72" y="69"/>
                  </a:cubicBezTo>
                  <a:cubicBezTo>
                    <a:pt x="72" y="72"/>
                    <a:pt x="72" y="72"/>
                    <a:pt x="72" y="72"/>
                  </a:cubicBezTo>
                  <a:cubicBezTo>
                    <a:pt x="70" y="74"/>
                    <a:pt x="70" y="74"/>
                    <a:pt x="70" y="74"/>
                  </a:cubicBezTo>
                  <a:cubicBezTo>
                    <a:pt x="67" y="76"/>
                    <a:pt x="67" y="81"/>
                    <a:pt x="68" y="86"/>
                  </a:cubicBezTo>
                  <a:cubicBezTo>
                    <a:pt x="69" y="91"/>
                    <a:pt x="71" y="93"/>
                    <a:pt x="72" y="93"/>
                  </a:cubicBezTo>
                  <a:cubicBezTo>
                    <a:pt x="77" y="93"/>
                    <a:pt x="77" y="93"/>
                    <a:pt x="77" y="93"/>
                  </a:cubicBezTo>
                  <a:cubicBezTo>
                    <a:pt x="77" y="98"/>
                    <a:pt x="77" y="98"/>
                    <a:pt x="77" y="98"/>
                  </a:cubicBezTo>
                  <a:cubicBezTo>
                    <a:pt x="80" y="116"/>
                    <a:pt x="94" y="130"/>
                    <a:pt x="95" y="130"/>
                  </a:cubicBezTo>
                  <a:cubicBezTo>
                    <a:pt x="96" y="132"/>
                    <a:pt x="96" y="132"/>
                    <a:pt x="96" y="132"/>
                  </a:cubicBezTo>
                  <a:cubicBezTo>
                    <a:pt x="96" y="134"/>
                    <a:pt x="96" y="134"/>
                    <a:pt x="96" y="134"/>
                  </a:cubicBezTo>
                  <a:cubicBezTo>
                    <a:pt x="96" y="140"/>
                    <a:pt x="95" y="154"/>
                    <a:pt x="86" y="155"/>
                  </a:cubicBezTo>
                  <a:cubicBezTo>
                    <a:pt x="79" y="157"/>
                    <a:pt x="59" y="164"/>
                    <a:pt x="42" y="175"/>
                  </a:cubicBezTo>
                  <a:cubicBezTo>
                    <a:pt x="25" y="185"/>
                    <a:pt x="15" y="195"/>
                    <a:pt x="12" y="2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75" name="Freeform 478"/>
            <p:cNvSpPr>
              <a:spLocks/>
            </p:cNvSpPr>
            <p:nvPr/>
          </p:nvSpPr>
          <p:spPr bwMode="auto">
            <a:xfrm>
              <a:off x="6216650" y="2936875"/>
              <a:ext cx="236537" cy="381000"/>
            </a:xfrm>
            <a:custGeom>
              <a:avLst/>
              <a:gdLst>
                <a:gd name="T0" fmla="*/ 43 w 113"/>
                <a:gd name="T1" fmla="*/ 120 h 181"/>
                <a:gd name="T2" fmla="*/ 42 w 113"/>
                <a:gd name="T3" fmla="*/ 114 h 181"/>
                <a:gd name="T4" fmla="*/ 57 w 113"/>
                <a:gd name="T5" fmla="*/ 86 h 181"/>
                <a:gd name="T6" fmla="*/ 64 w 113"/>
                <a:gd name="T7" fmla="*/ 77 h 181"/>
                <a:gd name="T8" fmla="*/ 62 w 113"/>
                <a:gd name="T9" fmla="*/ 56 h 181"/>
                <a:gd name="T10" fmla="*/ 62 w 113"/>
                <a:gd name="T11" fmla="*/ 56 h 181"/>
                <a:gd name="T12" fmla="*/ 53 w 113"/>
                <a:gd name="T13" fmla="*/ 13 h 181"/>
                <a:gd name="T14" fmla="*/ 19 w 113"/>
                <a:gd name="T15" fmla="*/ 0 h 181"/>
                <a:gd name="T16" fmla="*/ 0 w 113"/>
                <a:gd name="T17" fmla="*/ 4 h 181"/>
                <a:gd name="T18" fmla="*/ 5 w 113"/>
                <a:gd name="T19" fmla="*/ 12 h 181"/>
                <a:gd name="T20" fmla="*/ 19 w 113"/>
                <a:gd name="T21" fmla="*/ 10 h 181"/>
                <a:gd name="T22" fmla="*/ 46 w 113"/>
                <a:gd name="T23" fmla="*/ 19 h 181"/>
                <a:gd name="T24" fmla="*/ 53 w 113"/>
                <a:gd name="T25" fmla="*/ 55 h 181"/>
                <a:gd name="T26" fmla="*/ 52 w 113"/>
                <a:gd name="T27" fmla="*/ 58 h 181"/>
                <a:gd name="T28" fmla="*/ 52 w 113"/>
                <a:gd name="T29" fmla="*/ 60 h 181"/>
                <a:gd name="T30" fmla="*/ 54 w 113"/>
                <a:gd name="T31" fmla="*/ 62 h 181"/>
                <a:gd name="T32" fmla="*/ 56 w 113"/>
                <a:gd name="T33" fmla="*/ 72 h 181"/>
                <a:gd name="T34" fmla="*/ 52 w 113"/>
                <a:gd name="T35" fmla="*/ 78 h 181"/>
                <a:gd name="T36" fmla="*/ 48 w 113"/>
                <a:gd name="T37" fmla="*/ 78 h 181"/>
                <a:gd name="T38" fmla="*/ 48 w 113"/>
                <a:gd name="T39" fmla="*/ 82 h 181"/>
                <a:gd name="T40" fmla="*/ 33 w 113"/>
                <a:gd name="T41" fmla="*/ 109 h 181"/>
                <a:gd name="T42" fmla="*/ 32 w 113"/>
                <a:gd name="T43" fmla="*/ 110 h 181"/>
                <a:gd name="T44" fmla="*/ 32 w 113"/>
                <a:gd name="T45" fmla="*/ 112 h 181"/>
                <a:gd name="T46" fmla="*/ 41 w 113"/>
                <a:gd name="T47" fmla="*/ 130 h 181"/>
                <a:gd name="T48" fmla="*/ 77 w 113"/>
                <a:gd name="T49" fmla="*/ 146 h 181"/>
                <a:gd name="T50" fmla="*/ 102 w 113"/>
                <a:gd name="T51" fmla="*/ 171 h 181"/>
                <a:gd name="T52" fmla="*/ 58 w 113"/>
                <a:gd name="T53" fmla="*/ 171 h 181"/>
                <a:gd name="T54" fmla="*/ 65 w 113"/>
                <a:gd name="T55" fmla="*/ 181 h 181"/>
                <a:gd name="T56" fmla="*/ 113 w 113"/>
                <a:gd name="T57" fmla="*/ 181 h 181"/>
                <a:gd name="T58" fmla="*/ 113 w 113"/>
                <a:gd name="T59" fmla="*/ 176 h 181"/>
                <a:gd name="T60" fmla="*/ 43 w 113"/>
                <a:gd name="T61" fmla="*/ 12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3" h="181">
                  <a:moveTo>
                    <a:pt x="43" y="120"/>
                  </a:moveTo>
                  <a:cubicBezTo>
                    <a:pt x="42" y="119"/>
                    <a:pt x="42" y="117"/>
                    <a:pt x="42" y="114"/>
                  </a:cubicBezTo>
                  <a:cubicBezTo>
                    <a:pt x="45" y="110"/>
                    <a:pt x="53" y="100"/>
                    <a:pt x="57" y="86"/>
                  </a:cubicBezTo>
                  <a:cubicBezTo>
                    <a:pt x="60" y="85"/>
                    <a:pt x="62" y="82"/>
                    <a:pt x="64" y="77"/>
                  </a:cubicBezTo>
                  <a:cubicBezTo>
                    <a:pt x="66" y="71"/>
                    <a:pt x="67" y="62"/>
                    <a:pt x="62" y="56"/>
                  </a:cubicBezTo>
                  <a:cubicBezTo>
                    <a:pt x="62" y="56"/>
                    <a:pt x="62" y="56"/>
                    <a:pt x="62" y="56"/>
                  </a:cubicBezTo>
                  <a:cubicBezTo>
                    <a:pt x="63" y="48"/>
                    <a:pt x="65" y="27"/>
                    <a:pt x="53" y="13"/>
                  </a:cubicBezTo>
                  <a:cubicBezTo>
                    <a:pt x="45" y="5"/>
                    <a:pt x="34" y="0"/>
                    <a:pt x="19" y="0"/>
                  </a:cubicBezTo>
                  <a:cubicBezTo>
                    <a:pt x="12" y="0"/>
                    <a:pt x="5" y="2"/>
                    <a:pt x="0" y="4"/>
                  </a:cubicBezTo>
                  <a:cubicBezTo>
                    <a:pt x="2" y="6"/>
                    <a:pt x="3" y="9"/>
                    <a:pt x="5" y="12"/>
                  </a:cubicBezTo>
                  <a:cubicBezTo>
                    <a:pt x="9" y="11"/>
                    <a:pt x="14" y="10"/>
                    <a:pt x="19" y="10"/>
                  </a:cubicBezTo>
                  <a:cubicBezTo>
                    <a:pt x="31" y="10"/>
                    <a:pt x="40" y="13"/>
                    <a:pt x="46" y="19"/>
                  </a:cubicBezTo>
                  <a:cubicBezTo>
                    <a:pt x="55" y="30"/>
                    <a:pt x="53" y="48"/>
                    <a:pt x="53" y="55"/>
                  </a:cubicBezTo>
                  <a:cubicBezTo>
                    <a:pt x="52" y="56"/>
                    <a:pt x="52" y="57"/>
                    <a:pt x="52" y="58"/>
                  </a:cubicBezTo>
                  <a:cubicBezTo>
                    <a:pt x="52" y="60"/>
                    <a:pt x="52" y="60"/>
                    <a:pt x="52" y="60"/>
                  </a:cubicBezTo>
                  <a:cubicBezTo>
                    <a:pt x="54" y="62"/>
                    <a:pt x="54" y="62"/>
                    <a:pt x="54" y="62"/>
                  </a:cubicBezTo>
                  <a:cubicBezTo>
                    <a:pt x="56" y="63"/>
                    <a:pt x="57" y="68"/>
                    <a:pt x="56" y="72"/>
                  </a:cubicBezTo>
                  <a:cubicBezTo>
                    <a:pt x="55" y="76"/>
                    <a:pt x="53" y="78"/>
                    <a:pt x="52" y="78"/>
                  </a:cubicBezTo>
                  <a:cubicBezTo>
                    <a:pt x="48" y="78"/>
                    <a:pt x="48" y="78"/>
                    <a:pt x="48" y="78"/>
                  </a:cubicBezTo>
                  <a:cubicBezTo>
                    <a:pt x="48" y="82"/>
                    <a:pt x="48" y="82"/>
                    <a:pt x="48" y="82"/>
                  </a:cubicBezTo>
                  <a:cubicBezTo>
                    <a:pt x="45" y="97"/>
                    <a:pt x="34" y="109"/>
                    <a:pt x="33" y="109"/>
                  </a:cubicBezTo>
                  <a:cubicBezTo>
                    <a:pt x="32" y="110"/>
                    <a:pt x="32" y="110"/>
                    <a:pt x="32" y="110"/>
                  </a:cubicBezTo>
                  <a:cubicBezTo>
                    <a:pt x="32" y="112"/>
                    <a:pt x="32" y="112"/>
                    <a:pt x="32" y="112"/>
                  </a:cubicBezTo>
                  <a:cubicBezTo>
                    <a:pt x="32" y="117"/>
                    <a:pt x="33" y="129"/>
                    <a:pt x="41" y="130"/>
                  </a:cubicBezTo>
                  <a:cubicBezTo>
                    <a:pt x="47" y="131"/>
                    <a:pt x="63" y="137"/>
                    <a:pt x="77" y="146"/>
                  </a:cubicBezTo>
                  <a:cubicBezTo>
                    <a:pt x="91" y="154"/>
                    <a:pt x="100" y="163"/>
                    <a:pt x="102" y="171"/>
                  </a:cubicBezTo>
                  <a:cubicBezTo>
                    <a:pt x="58" y="171"/>
                    <a:pt x="58" y="171"/>
                    <a:pt x="58" y="171"/>
                  </a:cubicBezTo>
                  <a:cubicBezTo>
                    <a:pt x="60" y="174"/>
                    <a:pt x="63" y="177"/>
                    <a:pt x="65" y="181"/>
                  </a:cubicBezTo>
                  <a:cubicBezTo>
                    <a:pt x="113" y="181"/>
                    <a:pt x="113" y="181"/>
                    <a:pt x="113" y="181"/>
                  </a:cubicBezTo>
                  <a:cubicBezTo>
                    <a:pt x="113" y="176"/>
                    <a:pt x="113" y="176"/>
                    <a:pt x="113" y="176"/>
                  </a:cubicBezTo>
                  <a:cubicBezTo>
                    <a:pt x="113" y="147"/>
                    <a:pt x="58" y="123"/>
                    <a:pt x="43"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76" name="Freeform 479"/>
            <p:cNvSpPr>
              <a:spLocks/>
            </p:cNvSpPr>
            <p:nvPr/>
          </p:nvSpPr>
          <p:spPr bwMode="auto">
            <a:xfrm>
              <a:off x="5757863" y="2936875"/>
              <a:ext cx="244475" cy="381000"/>
            </a:xfrm>
            <a:custGeom>
              <a:avLst/>
              <a:gdLst>
                <a:gd name="T0" fmla="*/ 59 w 116"/>
                <a:gd name="T1" fmla="*/ 171 h 181"/>
                <a:gd name="T2" fmla="*/ 11 w 116"/>
                <a:gd name="T3" fmla="*/ 171 h 181"/>
                <a:gd name="T4" fmla="*/ 35 w 116"/>
                <a:gd name="T5" fmla="*/ 146 h 181"/>
                <a:gd name="T6" fmla="*/ 72 w 116"/>
                <a:gd name="T7" fmla="*/ 130 h 181"/>
                <a:gd name="T8" fmla="*/ 81 w 116"/>
                <a:gd name="T9" fmla="*/ 112 h 181"/>
                <a:gd name="T10" fmla="*/ 81 w 116"/>
                <a:gd name="T11" fmla="*/ 110 h 181"/>
                <a:gd name="T12" fmla="*/ 79 w 116"/>
                <a:gd name="T13" fmla="*/ 109 h 181"/>
                <a:gd name="T14" fmla="*/ 65 w 116"/>
                <a:gd name="T15" fmla="*/ 82 h 181"/>
                <a:gd name="T16" fmla="*/ 64 w 116"/>
                <a:gd name="T17" fmla="*/ 78 h 181"/>
                <a:gd name="T18" fmla="*/ 60 w 116"/>
                <a:gd name="T19" fmla="*/ 78 h 181"/>
                <a:gd name="T20" fmla="*/ 57 w 116"/>
                <a:gd name="T21" fmla="*/ 72 h 181"/>
                <a:gd name="T22" fmla="*/ 59 w 116"/>
                <a:gd name="T23" fmla="*/ 62 h 181"/>
                <a:gd name="T24" fmla="*/ 61 w 116"/>
                <a:gd name="T25" fmla="*/ 60 h 181"/>
                <a:gd name="T26" fmla="*/ 60 w 116"/>
                <a:gd name="T27" fmla="*/ 58 h 181"/>
                <a:gd name="T28" fmla="*/ 60 w 116"/>
                <a:gd name="T29" fmla="*/ 55 h 181"/>
                <a:gd name="T30" fmla="*/ 67 w 116"/>
                <a:gd name="T31" fmla="*/ 19 h 181"/>
                <a:gd name="T32" fmla="*/ 93 w 116"/>
                <a:gd name="T33" fmla="*/ 10 h 181"/>
                <a:gd name="T34" fmla="*/ 112 w 116"/>
                <a:gd name="T35" fmla="*/ 13 h 181"/>
                <a:gd name="T36" fmla="*/ 116 w 116"/>
                <a:gd name="T37" fmla="*/ 5 h 181"/>
                <a:gd name="T38" fmla="*/ 93 w 116"/>
                <a:gd name="T39" fmla="*/ 0 h 181"/>
                <a:gd name="T40" fmla="*/ 60 w 116"/>
                <a:gd name="T41" fmla="*/ 13 h 181"/>
                <a:gd name="T42" fmla="*/ 51 w 116"/>
                <a:gd name="T43" fmla="*/ 56 h 181"/>
                <a:gd name="T44" fmla="*/ 51 w 116"/>
                <a:gd name="T45" fmla="*/ 56 h 181"/>
                <a:gd name="T46" fmla="*/ 49 w 116"/>
                <a:gd name="T47" fmla="*/ 77 h 181"/>
                <a:gd name="T48" fmla="*/ 56 w 116"/>
                <a:gd name="T49" fmla="*/ 86 h 181"/>
                <a:gd name="T50" fmla="*/ 71 w 116"/>
                <a:gd name="T51" fmla="*/ 114 h 181"/>
                <a:gd name="T52" fmla="*/ 70 w 116"/>
                <a:gd name="T53" fmla="*/ 120 h 181"/>
                <a:gd name="T54" fmla="*/ 0 w 116"/>
                <a:gd name="T55" fmla="*/ 176 h 181"/>
                <a:gd name="T56" fmla="*/ 0 w 116"/>
                <a:gd name="T57" fmla="*/ 181 h 181"/>
                <a:gd name="T58" fmla="*/ 52 w 116"/>
                <a:gd name="T59" fmla="*/ 181 h 181"/>
                <a:gd name="T60" fmla="*/ 59 w 116"/>
                <a:gd name="T61" fmla="*/ 17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6" h="181">
                  <a:moveTo>
                    <a:pt x="59" y="171"/>
                  </a:moveTo>
                  <a:cubicBezTo>
                    <a:pt x="11" y="171"/>
                    <a:pt x="11" y="171"/>
                    <a:pt x="11" y="171"/>
                  </a:cubicBezTo>
                  <a:cubicBezTo>
                    <a:pt x="13" y="163"/>
                    <a:pt x="22" y="154"/>
                    <a:pt x="35" y="146"/>
                  </a:cubicBezTo>
                  <a:cubicBezTo>
                    <a:pt x="50" y="137"/>
                    <a:pt x="66" y="131"/>
                    <a:pt x="72" y="130"/>
                  </a:cubicBezTo>
                  <a:cubicBezTo>
                    <a:pt x="80" y="129"/>
                    <a:pt x="81" y="117"/>
                    <a:pt x="81" y="112"/>
                  </a:cubicBezTo>
                  <a:cubicBezTo>
                    <a:pt x="81" y="110"/>
                    <a:pt x="81" y="110"/>
                    <a:pt x="81" y="110"/>
                  </a:cubicBezTo>
                  <a:cubicBezTo>
                    <a:pt x="79" y="109"/>
                    <a:pt x="79" y="109"/>
                    <a:pt x="79" y="109"/>
                  </a:cubicBezTo>
                  <a:cubicBezTo>
                    <a:pt x="79" y="109"/>
                    <a:pt x="68" y="97"/>
                    <a:pt x="65" y="82"/>
                  </a:cubicBezTo>
                  <a:cubicBezTo>
                    <a:pt x="64" y="78"/>
                    <a:pt x="64" y="78"/>
                    <a:pt x="64" y="78"/>
                  </a:cubicBezTo>
                  <a:cubicBezTo>
                    <a:pt x="60" y="78"/>
                    <a:pt x="60" y="78"/>
                    <a:pt x="60" y="78"/>
                  </a:cubicBezTo>
                  <a:cubicBezTo>
                    <a:pt x="60" y="78"/>
                    <a:pt x="58" y="76"/>
                    <a:pt x="57" y="72"/>
                  </a:cubicBezTo>
                  <a:cubicBezTo>
                    <a:pt x="56" y="68"/>
                    <a:pt x="57" y="63"/>
                    <a:pt x="59" y="62"/>
                  </a:cubicBezTo>
                  <a:cubicBezTo>
                    <a:pt x="61" y="60"/>
                    <a:pt x="61" y="60"/>
                    <a:pt x="61" y="60"/>
                  </a:cubicBezTo>
                  <a:cubicBezTo>
                    <a:pt x="60" y="58"/>
                    <a:pt x="60" y="58"/>
                    <a:pt x="60" y="58"/>
                  </a:cubicBezTo>
                  <a:cubicBezTo>
                    <a:pt x="60" y="57"/>
                    <a:pt x="60" y="56"/>
                    <a:pt x="60" y="55"/>
                  </a:cubicBezTo>
                  <a:cubicBezTo>
                    <a:pt x="59" y="48"/>
                    <a:pt x="58" y="30"/>
                    <a:pt x="67" y="19"/>
                  </a:cubicBezTo>
                  <a:cubicBezTo>
                    <a:pt x="73" y="13"/>
                    <a:pt x="82" y="10"/>
                    <a:pt x="93" y="10"/>
                  </a:cubicBezTo>
                  <a:cubicBezTo>
                    <a:pt x="101" y="10"/>
                    <a:pt x="107" y="11"/>
                    <a:pt x="112" y="13"/>
                  </a:cubicBezTo>
                  <a:cubicBezTo>
                    <a:pt x="113" y="11"/>
                    <a:pt x="114" y="8"/>
                    <a:pt x="116" y="5"/>
                  </a:cubicBezTo>
                  <a:cubicBezTo>
                    <a:pt x="110" y="2"/>
                    <a:pt x="102" y="0"/>
                    <a:pt x="93" y="0"/>
                  </a:cubicBezTo>
                  <a:cubicBezTo>
                    <a:pt x="79" y="0"/>
                    <a:pt x="67" y="5"/>
                    <a:pt x="60" y="13"/>
                  </a:cubicBezTo>
                  <a:cubicBezTo>
                    <a:pt x="48" y="27"/>
                    <a:pt x="50" y="48"/>
                    <a:pt x="51" y="56"/>
                  </a:cubicBezTo>
                  <a:cubicBezTo>
                    <a:pt x="51" y="56"/>
                    <a:pt x="51" y="56"/>
                    <a:pt x="51" y="56"/>
                  </a:cubicBezTo>
                  <a:cubicBezTo>
                    <a:pt x="46" y="62"/>
                    <a:pt x="46" y="71"/>
                    <a:pt x="49" y="77"/>
                  </a:cubicBezTo>
                  <a:cubicBezTo>
                    <a:pt x="50" y="82"/>
                    <a:pt x="53" y="85"/>
                    <a:pt x="56" y="86"/>
                  </a:cubicBezTo>
                  <a:cubicBezTo>
                    <a:pt x="59" y="100"/>
                    <a:pt x="68" y="110"/>
                    <a:pt x="71" y="114"/>
                  </a:cubicBezTo>
                  <a:cubicBezTo>
                    <a:pt x="71" y="117"/>
                    <a:pt x="70" y="119"/>
                    <a:pt x="70" y="120"/>
                  </a:cubicBezTo>
                  <a:cubicBezTo>
                    <a:pt x="55" y="123"/>
                    <a:pt x="0" y="147"/>
                    <a:pt x="0" y="176"/>
                  </a:cubicBezTo>
                  <a:cubicBezTo>
                    <a:pt x="0" y="181"/>
                    <a:pt x="0" y="181"/>
                    <a:pt x="0" y="181"/>
                  </a:cubicBezTo>
                  <a:cubicBezTo>
                    <a:pt x="52" y="181"/>
                    <a:pt x="52" y="181"/>
                    <a:pt x="52" y="181"/>
                  </a:cubicBezTo>
                  <a:cubicBezTo>
                    <a:pt x="54" y="177"/>
                    <a:pt x="56" y="174"/>
                    <a:pt x="59"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grpSp>
        <p:nvGrpSpPr>
          <p:cNvPr id="77" name="Group 76"/>
          <p:cNvGrpSpPr/>
          <p:nvPr/>
        </p:nvGrpSpPr>
        <p:grpSpPr>
          <a:xfrm>
            <a:off x="7235634" y="4171091"/>
            <a:ext cx="345723" cy="226535"/>
            <a:chOff x="5757863" y="2919413"/>
            <a:chExt cx="695324" cy="455612"/>
          </a:xfrm>
          <a:solidFill>
            <a:srgbClr val="245269"/>
          </a:solidFill>
        </p:grpSpPr>
        <p:sp>
          <p:nvSpPr>
            <p:cNvPr id="78" name="Freeform 477"/>
            <p:cNvSpPr>
              <a:spLocks noEditPoints="1"/>
            </p:cNvSpPr>
            <p:nvPr/>
          </p:nvSpPr>
          <p:spPr bwMode="auto">
            <a:xfrm>
              <a:off x="5875338" y="2919413"/>
              <a:ext cx="468312" cy="455612"/>
            </a:xfrm>
            <a:custGeom>
              <a:avLst/>
              <a:gdLst>
                <a:gd name="T0" fmla="*/ 223 w 223"/>
                <a:gd name="T1" fmla="*/ 216 h 216"/>
                <a:gd name="T2" fmla="*/ 0 w 223"/>
                <a:gd name="T3" fmla="*/ 216 h 216"/>
                <a:gd name="T4" fmla="*/ 0 w 223"/>
                <a:gd name="T5" fmla="*/ 211 h 216"/>
                <a:gd name="T6" fmla="*/ 83 w 223"/>
                <a:gd name="T7" fmla="*/ 144 h 216"/>
                <a:gd name="T8" fmla="*/ 85 w 223"/>
                <a:gd name="T9" fmla="*/ 137 h 216"/>
                <a:gd name="T10" fmla="*/ 67 w 223"/>
                <a:gd name="T11" fmla="*/ 103 h 216"/>
                <a:gd name="T12" fmla="*/ 58 w 223"/>
                <a:gd name="T13" fmla="*/ 92 h 216"/>
                <a:gd name="T14" fmla="*/ 60 w 223"/>
                <a:gd name="T15" fmla="*/ 67 h 216"/>
                <a:gd name="T16" fmla="*/ 60 w 223"/>
                <a:gd name="T17" fmla="*/ 67 h 216"/>
                <a:gd name="T18" fmla="*/ 71 w 223"/>
                <a:gd name="T19" fmla="*/ 15 h 216"/>
                <a:gd name="T20" fmla="*/ 111 w 223"/>
                <a:gd name="T21" fmla="*/ 0 h 216"/>
                <a:gd name="T22" fmla="*/ 151 w 223"/>
                <a:gd name="T23" fmla="*/ 15 h 216"/>
                <a:gd name="T24" fmla="*/ 163 w 223"/>
                <a:gd name="T25" fmla="*/ 67 h 216"/>
                <a:gd name="T26" fmla="*/ 163 w 223"/>
                <a:gd name="T27" fmla="*/ 67 h 216"/>
                <a:gd name="T28" fmla="*/ 165 w 223"/>
                <a:gd name="T29" fmla="*/ 92 h 216"/>
                <a:gd name="T30" fmla="*/ 156 w 223"/>
                <a:gd name="T31" fmla="*/ 103 h 216"/>
                <a:gd name="T32" fmla="*/ 138 w 223"/>
                <a:gd name="T33" fmla="*/ 137 h 216"/>
                <a:gd name="T34" fmla="*/ 140 w 223"/>
                <a:gd name="T35" fmla="*/ 144 h 216"/>
                <a:gd name="T36" fmla="*/ 223 w 223"/>
                <a:gd name="T37" fmla="*/ 211 h 216"/>
                <a:gd name="T38" fmla="*/ 223 w 223"/>
                <a:gd name="T39" fmla="*/ 216 h 216"/>
                <a:gd name="T40" fmla="*/ 12 w 223"/>
                <a:gd name="T41" fmla="*/ 205 h 216"/>
                <a:gd name="T42" fmla="*/ 211 w 223"/>
                <a:gd name="T43" fmla="*/ 205 h 216"/>
                <a:gd name="T44" fmla="*/ 181 w 223"/>
                <a:gd name="T45" fmla="*/ 175 h 216"/>
                <a:gd name="T46" fmla="*/ 137 w 223"/>
                <a:gd name="T47" fmla="*/ 155 h 216"/>
                <a:gd name="T48" fmla="*/ 127 w 223"/>
                <a:gd name="T49" fmla="*/ 134 h 216"/>
                <a:gd name="T50" fmla="*/ 127 w 223"/>
                <a:gd name="T51" fmla="*/ 132 h 216"/>
                <a:gd name="T52" fmla="*/ 128 w 223"/>
                <a:gd name="T53" fmla="*/ 130 h 216"/>
                <a:gd name="T54" fmla="*/ 145 w 223"/>
                <a:gd name="T55" fmla="*/ 98 h 216"/>
                <a:gd name="T56" fmla="*/ 146 w 223"/>
                <a:gd name="T57" fmla="*/ 93 h 216"/>
                <a:gd name="T58" fmla="*/ 151 w 223"/>
                <a:gd name="T59" fmla="*/ 93 h 216"/>
                <a:gd name="T60" fmla="*/ 155 w 223"/>
                <a:gd name="T61" fmla="*/ 86 h 216"/>
                <a:gd name="T62" fmla="*/ 153 w 223"/>
                <a:gd name="T63" fmla="*/ 74 h 216"/>
                <a:gd name="T64" fmla="*/ 151 w 223"/>
                <a:gd name="T65" fmla="*/ 72 h 216"/>
                <a:gd name="T66" fmla="*/ 151 w 223"/>
                <a:gd name="T67" fmla="*/ 69 h 216"/>
                <a:gd name="T68" fmla="*/ 151 w 223"/>
                <a:gd name="T69" fmla="*/ 66 h 216"/>
                <a:gd name="T70" fmla="*/ 143 w 223"/>
                <a:gd name="T71" fmla="*/ 23 h 216"/>
                <a:gd name="T72" fmla="*/ 111 w 223"/>
                <a:gd name="T73" fmla="*/ 12 h 216"/>
                <a:gd name="T74" fmla="*/ 80 w 223"/>
                <a:gd name="T75" fmla="*/ 23 h 216"/>
                <a:gd name="T76" fmla="*/ 72 w 223"/>
                <a:gd name="T77" fmla="*/ 66 h 216"/>
                <a:gd name="T78" fmla="*/ 72 w 223"/>
                <a:gd name="T79" fmla="*/ 69 h 216"/>
                <a:gd name="T80" fmla="*/ 72 w 223"/>
                <a:gd name="T81" fmla="*/ 72 h 216"/>
                <a:gd name="T82" fmla="*/ 70 w 223"/>
                <a:gd name="T83" fmla="*/ 74 h 216"/>
                <a:gd name="T84" fmla="*/ 68 w 223"/>
                <a:gd name="T85" fmla="*/ 86 h 216"/>
                <a:gd name="T86" fmla="*/ 72 w 223"/>
                <a:gd name="T87" fmla="*/ 93 h 216"/>
                <a:gd name="T88" fmla="*/ 77 w 223"/>
                <a:gd name="T89" fmla="*/ 93 h 216"/>
                <a:gd name="T90" fmla="*/ 77 w 223"/>
                <a:gd name="T91" fmla="*/ 98 h 216"/>
                <a:gd name="T92" fmla="*/ 95 w 223"/>
                <a:gd name="T93" fmla="*/ 130 h 216"/>
                <a:gd name="T94" fmla="*/ 96 w 223"/>
                <a:gd name="T95" fmla="*/ 132 h 216"/>
                <a:gd name="T96" fmla="*/ 96 w 223"/>
                <a:gd name="T97" fmla="*/ 134 h 216"/>
                <a:gd name="T98" fmla="*/ 86 w 223"/>
                <a:gd name="T99" fmla="*/ 155 h 216"/>
                <a:gd name="T100" fmla="*/ 42 w 223"/>
                <a:gd name="T101" fmla="*/ 175 h 216"/>
                <a:gd name="T102" fmla="*/ 12 w 223"/>
                <a:gd name="T103" fmla="*/ 20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3" h="216">
                  <a:moveTo>
                    <a:pt x="223" y="216"/>
                  </a:moveTo>
                  <a:cubicBezTo>
                    <a:pt x="0" y="216"/>
                    <a:pt x="0" y="216"/>
                    <a:pt x="0" y="216"/>
                  </a:cubicBezTo>
                  <a:cubicBezTo>
                    <a:pt x="0" y="211"/>
                    <a:pt x="0" y="211"/>
                    <a:pt x="0" y="211"/>
                  </a:cubicBezTo>
                  <a:cubicBezTo>
                    <a:pt x="0" y="176"/>
                    <a:pt x="65" y="148"/>
                    <a:pt x="83" y="144"/>
                  </a:cubicBezTo>
                  <a:cubicBezTo>
                    <a:pt x="84" y="143"/>
                    <a:pt x="84" y="140"/>
                    <a:pt x="85" y="137"/>
                  </a:cubicBezTo>
                  <a:cubicBezTo>
                    <a:pt x="81" y="132"/>
                    <a:pt x="71" y="120"/>
                    <a:pt x="67" y="103"/>
                  </a:cubicBezTo>
                  <a:cubicBezTo>
                    <a:pt x="63" y="102"/>
                    <a:pt x="60" y="98"/>
                    <a:pt x="58" y="92"/>
                  </a:cubicBezTo>
                  <a:cubicBezTo>
                    <a:pt x="55" y="85"/>
                    <a:pt x="55" y="74"/>
                    <a:pt x="60" y="67"/>
                  </a:cubicBezTo>
                  <a:cubicBezTo>
                    <a:pt x="60" y="67"/>
                    <a:pt x="60" y="67"/>
                    <a:pt x="60" y="67"/>
                  </a:cubicBezTo>
                  <a:cubicBezTo>
                    <a:pt x="59" y="57"/>
                    <a:pt x="56" y="32"/>
                    <a:pt x="71" y="15"/>
                  </a:cubicBezTo>
                  <a:cubicBezTo>
                    <a:pt x="80" y="5"/>
                    <a:pt x="94" y="0"/>
                    <a:pt x="111" y="0"/>
                  </a:cubicBezTo>
                  <a:cubicBezTo>
                    <a:pt x="129" y="0"/>
                    <a:pt x="142" y="5"/>
                    <a:pt x="151" y="15"/>
                  </a:cubicBezTo>
                  <a:cubicBezTo>
                    <a:pt x="166" y="32"/>
                    <a:pt x="164" y="57"/>
                    <a:pt x="163" y="67"/>
                  </a:cubicBezTo>
                  <a:cubicBezTo>
                    <a:pt x="163" y="67"/>
                    <a:pt x="163" y="67"/>
                    <a:pt x="163" y="67"/>
                  </a:cubicBezTo>
                  <a:cubicBezTo>
                    <a:pt x="168" y="74"/>
                    <a:pt x="168" y="85"/>
                    <a:pt x="165" y="92"/>
                  </a:cubicBezTo>
                  <a:cubicBezTo>
                    <a:pt x="163" y="98"/>
                    <a:pt x="160" y="102"/>
                    <a:pt x="156" y="103"/>
                  </a:cubicBezTo>
                  <a:cubicBezTo>
                    <a:pt x="152" y="120"/>
                    <a:pt x="142" y="132"/>
                    <a:pt x="138" y="137"/>
                  </a:cubicBezTo>
                  <a:cubicBezTo>
                    <a:pt x="138" y="140"/>
                    <a:pt x="139" y="143"/>
                    <a:pt x="140" y="144"/>
                  </a:cubicBezTo>
                  <a:cubicBezTo>
                    <a:pt x="158" y="148"/>
                    <a:pt x="223" y="176"/>
                    <a:pt x="223" y="211"/>
                  </a:cubicBezTo>
                  <a:lnTo>
                    <a:pt x="223" y="216"/>
                  </a:lnTo>
                  <a:close/>
                  <a:moveTo>
                    <a:pt x="12" y="205"/>
                  </a:moveTo>
                  <a:cubicBezTo>
                    <a:pt x="211" y="205"/>
                    <a:pt x="211" y="205"/>
                    <a:pt x="211" y="205"/>
                  </a:cubicBezTo>
                  <a:cubicBezTo>
                    <a:pt x="208" y="195"/>
                    <a:pt x="197" y="185"/>
                    <a:pt x="181" y="175"/>
                  </a:cubicBezTo>
                  <a:cubicBezTo>
                    <a:pt x="164" y="164"/>
                    <a:pt x="144" y="157"/>
                    <a:pt x="137" y="155"/>
                  </a:cubicBezTo>
                  <a:cubicBezTo>
                    <a:pt x="128" y="154"/>
                    <a:pt x="127" y="140"/>
                    <a:pt x="127" y="134"/>
                  </a:cubicBezTo>
                  <a:cubicBezTo>
                    <a:pt x="127" y="132"/>
                    <a:pt x="127" y="132"/>
                    <a:pt x="127" y="132"/>
                  </a:cubicBezTo>
                  <a:cubicBezTo>
                    <a:pt x="128" y="130"/>
                    <a:pt x="128" y="130"/>
                    <a:pt x="128" y="130"/>
                  </a:cubicBezTo>
                  <a:cubicBezTo>
                    <a:pt x="128" y="130"/>
                    <a:pt x="142" y="116"/>
                    <a:pt x="145" y="98"/>
                  </a:cubicBezTo>
                  <a:cubicBezTo>
                    <a:pt x="146" y="93"/>
                    <a:pt x="146" y="93"/>
                    <a:pt x="146" y="93"/>
                  </a:cubicBezTo>
                  <a:cubicBezTo>
                    <a:pt x="151" y="93"/>
                    <a:pt x="151" y="93"/>
                    <a:pt x="151" y="93"/>
                  </a:cubicBezTo>
                  <a:cubicBezTo>
                    <a:pt x="152" y="93"/>
                    <a:pt x="154" y="91"/>
                    <a:pt x="155" y="86"/>
                  </a:cubicBezTo>
                  <a:cubicBezTo>
                    <a:pt x="156" y="81"/>
                    <a:pt x="155" y="76"/>
                    <a:pt x="153" y="74"/>
                  </a:cubicBezTo>
                  <a:cubicBezTo>
                    <a:pt x="151" y="72"/>
                    <a:pt x="151" y="72"/>
                    <a:pt x="151" y="72"/>
                  </a:cubicBezTo>
                  <a:cubicBezTo>
                    <a:pt x="151" y="69"/>
                    <a:pt x="151" y="69"/>
                    <a:pt x="151" y="69"/>
                  </a:cubicBezTo>
                  <a:cubicBezTo>
                    <a:pt x="151" y="68"/>
                    <a:pt x="151" y="67"/>
                    <a:pt x="151" y="66"/>
                  </a:cubicBezTo>
                  <a:cubicBezTo>
                    <a:pt x="152" y="57"/>
                    <a:pt x="154" y="36"/>
                    <a:pt x="143" y="23"/>
                  </a:cubicBezTo>
                  <a:cubicBezTo>
                    <a:pt x="136" y="15"/>
                    <a:pt x="126" y="12"/>
                    <a:pt x="111" y="12"/>
                  </a:cubicBezTo>
                  <a:cubicBezTo>
                    <a:pt x="97" y="12"/>
                    <a:pt x="87" y="15"/>
                    <a:pt x="80" y="23"/>
                  </a:cubicBezTo>
                  <a:cubicBezTo>
                    <a:pt x="68" y="36"/>
                    <a:pt x="71" y="57"/>
                    <a:pt x="72" y="66"/>
                  </a:cubicBezTo>
                  <a:cubicBezTo>
                    <a:pt x="72" y="67"/>
                    <a:pt x="72" y="68"/>
                    <a:pt x="72" y="69"/>
                  </a:cubicBezTo>
                  <a:cubicBezTo>
                    <a:pt x="72" y="72"/>
                    <a:pt x="72" y="72"/>
                    <a:pt x="72" y="72"/>
                  </a:cubicBezTo>
                  <a:cubicBezTo>
                    <a:pt x="70" y="74"/>
                    <a:pt x="70" y="74"/>
                    <a:pt x="70" y="74"/>
                  </a:cubicBezTo>
                  <a:cubicBezTo>
                    <a:pt x="67" y="76"/>
                    <a:pt x="67" y="81"/>
                    <a:pt x="68" y="86"/>
                  </a:cubicBezTo>
                  <a:cubicBezTo>
                    <a:pt x="69" y="91"/>
                    <a:pt x="71" y="93"/>
                    <a:pt x="72" y="93"/>
                  </a:cubicBezTo>
                  <a:cubicBezTo>
                    <a:pt x="77" y="93"/>
                    <a:pt x="77" y="93"/>
                    <a:pt x="77" y="93"/>
                  </a:cubicBezTo>
                  <a:cubicBezTo>
                    <a:pt x="77" y="98"/>
                    <a:pt x="77" y="98"/>
                    <a:pt x="77" y="98"/>
                  </a:cubicBezTo>
                  <a:cubicBezTo>
                    <a:pt x="80" y="116"/>
                    <a:pt x="94" y="130"/>
                    <a:pt x="95" y="130"/>
                  </a:cubicBezTo>
                  <a:cubicBezTo>
                    <a:pt x="96" y="132"/>
                    <a:pt x="96" y="132"/>
                    <a:pt x="96" y="132"/>
                  </a:cubicBezTo>
                  <a:cubicBezTo>
                    <a:pt x="96" y="134"/>
                    <a:pt x="96" y="134"/>
                    <a:pt x="96" y="134"/>
                  </a:cubicBezTo>
                  <a:cubicBezTo>
                    <a:pt x="96" y="140"/>
                    <a:pt x="95" y="154"/>
                    <a:pt x="86" y="155"/>
                  </a:cubicBezTo>
                  <a:cubicBezTo>
                    <a:pt x="79" y="157"/>
                    <a:pt x="59" y="164"/>
                    <a:pt x="42" y="175"/>
                  </a:cubicBezTo>
                  <a:cubicBezTo>
                    <a:pt x="25" y="185"/>
                    <a:pt x="15" y="195"/>
                    <a:pt x="12" y="2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79" name="Freeform 478"/>
            <p:cNvSpPr>
              <a:spLocks/>
            </p:cNvSpPr>
            <p:nvPr/>
          </p:nvSpPr>
          <p:spPr bwMode="auto">
            <a:xfrm>
              <a:off x="6216650" y="2936875"/>
              <a:ext cx="236537" cy="381000"/>
            </a:xfrm>
            <a:custGeom>
              <a:avLst/>
              <a:gdLst>
                <a:gd name="T0" fmla="*/ 43 w 113"/>
                <a:gd name="T1" fmla="*/ 120 h 181"/>
                <a:gd name="T2" fmla="*/ 42 w 113"/>
                <a:gd name="T3" fmla="*/ 114 h 181"/>
                <a:gd name="T4" fmla="*/ 57 w 113"/>
                <a:gd name="T5" fmla="*/ 86 h 181"/>
                <a:gd name="T6" fmla="*/ 64 w 113"/>
                <a:gd name="T7" fmla="*/ 77 h 181"/>
                <a:gd name="T8" fmla="*/ 62 w 113"/>
                <a:gd name="T9" fmla="*/ 56 h 181"/>
                <a:gd name="T10" fmla="*/ 62 w 113"/>
                <a:gd name="T11" fmla="*/ 56 h 181"/>
                <a:gd name="T12" fmla="*/ 53 w 113"/>
                <a:gd name="T13" fmla="*/ 13 h 181"/>
                <a:gd name="T14" fmla="*/ 19 w 113"/>
                <a:gd name="T15" fmla="*/ 0 h 181"/>
                <a:gd name="T16" fmla="*/ 0 w 113"/>
                <a:gd name="T17" fmla="*/ 4 h 181"/>
                <a:gd name="T18" fmla="*/ 5 w 113"/>
                <a:gd name="T19" fmla="*/ 12 h 181"/>
                <a:gd name="T20" fmla="*/ 19 w 113"/>
                <a:gd name="T21" fmla="*/ 10 h 181"/>
                <a:gd name="T22" fmla="*/ 46 w 113"/>
                <a:gd name="T23" fmla="*/ 19 h 181"/>
                <a:gd name="T24" fmla="*/ 53 w 113"/>
                <a:gd name="T25" fmla="*/ 55 h 181"/>
                <a:gd name="T26" fmla="*/ 52 w 113"/>
                <a:gd name="T27" fmla="*/ 58 h 181"/>
                <a:gd name="T28" fmla="*/ 52 w 113"/>
                <a:gd name="T29" fmla="*/ 60 h 181"/>
                <a:gd name="T30" fmla="*/ 54 w 113"/>
                <a:gd name="T31" fmla="*/ 62 h 181"/>
                <a:gd name="T32" fmla="*/ 56 w 113"/>
                <a:gd name="T33" fmla="*/ 72 h 181"/>
                <a:gd name="T34" fmla="*/ 52 w 113"/>
                <a:gd name="T35" fmla="*/ 78 h 181"/>
                <a:gd name="T36" fmla="*/ 48 w 113"/>
                <a:gd name="T37" fmla="*/ 78 h 181"/>
                <a:gd name="T38" fmla="*/ 48 w 113"/>
                <a:gd name="T39" fmla="*/ 82 h 181"/>
                <a:gd name="T40" fmla="*/ 33 w 113"/>
                <a:gd name="T41" fmla="*/ 109 h 181"/>
                <a:gd name="T42" fmla="*/ 32 w 113"/>
                <a:gd name="T43" fmla="*/ 110 h 181"/>
                <a:gd name="T44" fmla="*/ 32 w 113"/>
                <a:gd name="T45" fmla="*/ 112 h 181"/>
                <a:gd name="T46" fmla="*/ 41 w 113"/>
                <a:gd name="T47" fmla="*/ 130 h 181"/>
                <a:gd name="T48" fmla="*/ 77 w 113"/>
                <a:gd name="T49" fmla="*/ 146 h 181"/>
                <a:gd name="T50" fmla="*/ 102 w 113"/>
                <a:gd name="T51" fmla="*/ 171 h 181"/>
                <a:gd name="T52" fmla="*/ 58 w 113"/>
                <a:gd name="T53" fmla="*/ 171 h 181"/>
                <a:gd name="T54" fmla="*/ 65 w 113"/>
                <a:gd name="T55" fmla="*/ 181 h 181"/>
                <a:gd name="T56" fmla="*/ 113 w 113"/>
                <a:gd name="T57" fmla="*/ 181 h 181"/>
                <a:gd name="T58" fmla="*/ 113 w 113"/>
                <a:gd name="T59" fmla="*/ 176 h 181"/>
                <a:gd name="T60" fmla="*/ 43 w 113"/>
                <a:gd name="T61" fmla="*/ 12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3" h="181">
                  <a:moveTo>
                    <a:pt x="43" y="120"/>
                  </a:moveTo>
                  <a:cubicBezTo>
                    <a:pt x="42" y="119"/>
                    <a:pt x="42" y="117"/>
                    <a:pt x="42" y="114"/>
                  </a:cubicBezTo>
                  <a:cubicBezTo>
                    <a:pt x="45" y="110"/>
                    <a:pt x="53" y="100"/>
                    <a:pt x="57" y="86"/>
                  </a:cubicBezTo>
                  <a:cubicBezTo>
                    <a:pt x="60" y="85"/>
                    <a:pt x="62" y="82"/>
                    <a:pt x="64" y="77"/>
                  </a:cubicBezTo>
                  <a:cubicBezTo>
                    <a:pt x="66" y="71"/>
                    <a:pt x="67" y="62"/>
                    <a:pt x="62" y="56"/>
                  </a:cubicBezTo>
                  <a:cubicBezTo>
                    <a:pt x="62" y="56"/>
                    <a:pt x="62" y="56"/>
                    <a:pt x="62" y="56"/>
                  </a:cubicBezTo>
                  <a:cubicBezTo>
                    <a:pt x="63" y="48"/>
                    <a:pt x="65" y="27"/>
                    <a:pt x="53" y="13"/>
                  </a:cubicBezTo>
                  <a:cubicBezTo>
                    <a:pt x="45" y="5"/>
                    <a:pt x="34" y="0"/>
                    <a:pt x="19" y="0"/>
                  </a:cubicBezTo>
                  <a:cubicBezTo>
                    <a:pt x="12" y="0"/>
                    <a:pt x="5" y="2"/>
                    <a:pt x="0" y="4"/>
                  </a:cubicBezTo>
                  <a:cubicBezTo>
                    <a:pt x="2" y="6"/>
                    <a:pt x="3" y="9"/>
                    <a:pt x="5" y="12"/>
                  </a:cubicBezTo>
                  <a:cubicBezTo>
                    <a:pt x="9" y="11"/>
                    <a:pt x="14" y="10"/>
                    <a:pt x="19" y="10"/>
                  </a:cubicBezTo>
                  <a:cubicBezTo>
                    <a:pt x="31" y="10"/>
                    <a:pt x="40" y="13"/>
                    <a:pt x="46" y="19"/>
                  </a:cubicBezTo>
                  <a:cubicBezTo>
                    <a:pt x="55" y="30"/>
                    <a:pt x="53" y="48"/>
                    <a:pt x="53" y="55"/>
                  </a:cubicBezTo>
                  <a:cubicBezTo>
                    <a:pt x="52" y="56"/>
                    <a:pt x="52" y="57"/>
                    <a:pt x="52" y="58"/>
                  </a:cubicBezTo>
                  <a:cubicBezTo>
                    <a:pt x="52" y="60"/>
                    <a:pt x="52" y="60"/>
                    <a:pt x="52" y="60"/>
                  </a:cubicBezTo>
                  <a:cubicBezTo>
                    <a:pt x="54" y="62"/>
                    <a:pt x="54" y="62"/>
                    <a:pt x="54" y="62"/>
                  </a:cubicBezTo>
                  <a:cubicBezTo>
                    <a:pt x="56" y="63"/>
                    <a:pt x="57" y="68"/>
                    <a:pt x="56" y="72"/>
                  </a:cubicBezTo>
                  <a:cubicBezTo>
                    <a:pt x="55" y="76"/>
                    <a:pt x="53" y="78"/>
                    <a:pt x="52" y="78"/>
                  </a:cubicBezTo>
                  <a:cubicBezTo>
                    <a:pt x="48" y="78"/>
                    <a:pt x="48" y="78"/>
                    <a:pt x="48" y="78"/>
                  </a:cubicBezTo>
                  <a:cubicBezTo>
                    <a:pt x="48" y="82"/>
                    <a:pt x="48" y="82"/>
                    <a:pt x="48" y="82"/>
                  </a:cubicBezTo>
                  <a:cubicBezTo>
                    <a:pt x="45" y="97"/>
                    <a:pt x="34" y="109"/>
                    <a:pt x="33" y="109"/>
                  </a:cubicBezTo>
                  <a:cubicBezTo>
                    <a:pt x="32" y="110"/>
                    <a:pt x="32" y="110"/>
                    <a:pt x="32" y="110"/>
                  </a:cubicBezTo>
                  <a:cubicBezTo>
                    <a:pt x="32" y="112"/>
                    <a:pt x="32" y="112"/>
                    <a:pt x="32" y="112"/>
                  </a:cubicBezTo>
                  <a:cubicBezTo>
                    <a:pt x="32" y="117"/>
                    <a:pt x="33" y="129"/>
                    <a:pt x="41" y="130"/>
                  </a:cubicBezTo>
                  <a:cubicBezTo>
                    <a:pt x="47" y="131"/>
                    <a:pt x="63" y="137"/>
                    <a:pt x="77" y="146"/>
                  </a:cubicBezTo>
                  <a:cubicBezTo>
                    <a:pt x="91" y="154"/>
                    <a:pt x="100" y="163"/>
                    <a:pt x="102" y="171"/>
                  </a:cubicBezTo>
                  <a:cubicBezTo>
                    <a:pt x="58" y="171"/>
                    <a:pt x="58" y="171"/>
                    <a:pt x="58" y="171"/>
                  </a:cubicBezTo>
                  <a:cubicBezTo>
                    <a:pt x="60" y="174"/>
                    <a:pt x="63" y="177"/>
                    <a:pt x="65" y="181"/>
                  </a:cubicBezTo>
                  <a:cubicBezTo>
                    <a:pt x="113" y="181"/>
                    <a:pt x="113" y="181"/>
                    <a:pt x="113" y="181"/>
                  </a:cubicBezTo>
                  <a:cubicBezTo>
                    <a:pt x="113" y="176"/>
                    <a:pt x="113" y="176"/>
                    <a:pt x="113" y="176"/>
                  </a:cubicBezTo>
                  <a:cubicBezTo>
                    <a:pt x="113" y="147"/>
                    <a:pt x="58" y="123"/>
                    <a:pt x="43"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80" name="Freeform 479"/>
            <p:cNvSpPr>
              <a:spLocks/>
            </p:cNvSpPr>
            <p:nvPr/>
          </p:nvSpPr>
          <p:spPr bwMode="auto">
            <a:xfrm>
              <a:off x="5757863" y="2936875"/>
              <a:ext cx="244475" cy="381000"/>
            </a:xfrm>
            <a:custGeom>
              <a:avLst/>
              <a:gdLst>
                <a:gd name="T0" fmla="*/ 59 w 116"/>
                <a:gd name="T1" fmla="*/ 171 h 181"/>
                <a:gd name="T2" fmla="*/ 11 w 116"/>
                <a:gd name="T3" fmla="*/ 171 h 181"/>
                <a:gd name="T4" fmla="*/ 35 w 116"/>
                <a:gd name="T5" fmla="*/ 146 h 181"/>
                <a:gd name="T6" fmla="*/ 72 w 116"/>
                <a:gd name="T7" fmla="*/ 130 h 181"/>
                <a:gd name="T8" fmla="*/ 81 w 116"/>
                <a:gd name="T9" fmla="*/ 112 h 181"/>
                <a:gd name="T10" fmla="*/ 81 w 116"/>
                <a:gd name="T11" fmla="*/ 110 h 181"/>
                <a:gd name="T12" fmla="*/ 79 w 116"/>
                <a:gd name="T13" fmla="*/ 109 h 181"/>
                <a:gd name="T14" fmla="*/ 65 w 116"/>
                <a:gd name="T15" fmla="*/ 82 h 181"/>
                <a:gd name="T16" fmla="*/ 64 w 116"/>
                <a:gd name="T17" fmla="*/ 78 h 181"/>
                <a:gd name="T18" fmla="*/ 60 w 116"/>
                <a:gd name="T19" fmla="*/ 78 h 181"/>
                <a:gd name="T20" fmla="*/ 57 w 116"/>
                <a:gd name="T21" fmla="*/ 72 h 181"/>
                <a:gd name="T22" fmla="*/ 59 w 116"/>
                <a:gd name="T23" fmla="*/ 62 h 181"/>
                <a:gd name="T24" fmla="*/ 61 w 116"/>
                <a:gd name="T25" fmla="*/ 60 h 181"/>
                <a:gd name="T26" fmla="*/ 60 w 116"/>
                <a:gd name="T27" fmla="*/ 58 h 181"/>
                <a:gd name="T28" fmla="*/ 60 w 116"/>
                <a:gd name="T29" fmla="*/ 55 h 181"/>
                <a:gd name="T30" fmla="*/ 67 w 116"/>
                <a:gd name="T31" fmla="*/ 19 h 181"/>
                <a:gd name="T32" fmla="*/ 93 w 116"/>
                <a:gd name="T33" fmla="*/ 10 h 181"/>
                <a:gd name="T34" fmla="*/ 112 w 116"/>
                <a:gd name="T35" fmla="*/ 13 h 181"/>
                <a:gd name="T36" fmla="*/ 116 w 116"/>
                <a:gd name="T37" fmla="*/ 5 h 181"/>
                <a:gd name="T38" fmla="*/ 93 w 116"/>
                <a:gd name="T39" fmla="*/ 0 h 181"/>
                <a:gd name="T40" fmla="*/ 60 w 116"/>
                <a:gd name="T41" fmla="*/ 13 h 181"/>
                <a:gd name="T42" fmla="*/ 51 w 116"/>
                <a:gd name="T43" fmla="*/ 56 h 181"/>
                <a:gd name="T44" fmla="*/ 51 w 116"/>
                <a:gd name="T45" fmla="*/ 56 h 181"/>
                <a:gd name="T46" fmla="*/ 49 w 116"/>
                <a:gd name="T47" fmla="*/ 77 h 181"/>
                <a:gd name="T48" fmla="*/ 56 w 116"/>
                <a:gd name="T49" fmla="*/ 86 h 181"/>
                <a:gd name="T50" fmla="*/ 71 w 116"/>
                <a:gd name="T51" fmla="*/ 114 h 181"/>
                <a:gd name="T52" fmla="*/ 70 w 116"/>
                <a:gd name="T53" fmla="*/ 120 h 181"/>
                <a:gd name="T54" fmla="*/ 0 w 116"/>
                <a:gd name="T55" fmla="*/ 176 h 181"/>
                <a:gd name="T56" fmla="*/ 0 w 116"/>
                <a:gd name="T57" fmla="*/ 181 h 181"/>
                <a:gd name="T58" fmla="*/ 52 w 116"/>
                <a:gd name="T59" fmla="*/ 181 h 181"/>
                <a:gd name="T60" fmla="*/ 59 w 116"/>
                <a:gd name="T61" fmla="*/ 17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6" h="181">
                  <a:moveTo>
                    <a:pt x="59" y="171"/>
                  </a:moveTo>
                  <a:cubicBezTo>
                    <a:pt x="11" y="171"/>
                    <a:pt x="11" y="171"/>
                    <a:pt x="11" y="171"/>
                  </a:cubicBezTo>
                  <a:cubicBezTo>
                    <a:pt x="13" y="163"/>
                    <a:pt x="22" y="154"/>
                    <a:pt x="35" y="146"/>
                  </a:cubicBezTo>
                  <a:cubicBezTo>
                    <a:pt x="50" y="137"/>
                    <a:pt x="66" y="131"/>
                    <a:pt x="72" y="130"/>
                  </a:cubicBezTo>
                  <a:cubicBezTo>
                    <a:pt x="80" y="129"/>
                    <a:pt x="81" y="117"/>
                    <a:pt x="81" y="112"/>
                  </a:cubicBezTo>
                  <a:cubicBezTo>
                    <a:pt x="81" y="110"/>
                    <a:pt x="81" y="110"/>
                    <a:pt x="81" y="110"/>
                  </a:cubicBezTo>
                  <a:cubicBezTo>
                    <a:pt x="79" y="109"/>
                    <a:pt x="79" y="109"/>
                    <a:pt x="79" y="109"/>
                  </a:cubicBezTo>
                  <a:cubicBezTo>
                    <a:pt x="79" y="109"/>
                    <a:pt x="68" y="97"/>
                    <a:pt x="65" y="82"/>
                  </a:cubicBezTo>
                  <a:cubicBezTo>
                    <a:pt x="64" y="78"/>
                    <a:pt x="64" y="78"/>
                    <a:pt x="64" y="78"/>
                  </a:cubicBezTo>
                  <a:cubicBezTo>
                    <a:pt x="60" y="78"/>
                    <a:pt x="60" y="78"/>
                    <a:pt x="60" y="78"/>
                  </a:cubicBezTo>
                  <a:cubicBezTo>
                    <a:pt x="60" y="78"/>
                    <a:pt x="58" y="76"/>
                    <a:pt x="57" y="72"/>
                  </a:cubicBezTo>
                  <a:cubicBezTo>
                    <a:pt x="56" y="68"/>
                    <a:pt x="57" y="63"/>
                    <a:pt x="59" y="62"/>
                  </a:cubicBezTo>
                  <a:cubicBezTo>
                    <a:pt x="61" y="60"/>
                    <a:pt x="61" y="60"/>
                    <a:pt x="61" y="60"/>
                  </a:cubicBezTo>
                  <a:cubicBezTo>
                    <a:pt x="60" y="58"/>
                    <a:pt x="60" y="58"/>
                    <a:pt x="60" y="58"/>
                  </a:cubicBezTo>
                  <a:cubicBezTo>
                    <a:pt x="60" y="57"/>
                    <a:pt x="60" y="56"/>
                    <a:pt x="60" y="55"/>
                  </a:cubicBezTo>
                  <a:cubicBezTo>
                    <a:pt x="59" y="48"/>
                    <a:pt x="58" y="30"/>
                    <a:pt x="67" y="19"/>
                  </a:cubicBezTo>
                  <a:cubicBezTo>
                    <a:pt x="73" y="13"/>
                    <a:pt x="82" y="10"/>
                    <a:pt x="93" y="10"/>
                  </a:cubicBezTo>
                  <a:cubicBezTo>
                    <a:pt x="101" y="10"/>
                    <a:pt x="107" y="11"/>
                    <a:pt x="112" y="13"/>
                  </a:cubicBezTo>
                  <a:cubicBezTo>
                    <a:pt x="113" y="11"/>
                    <a:pt x="114" y="8"/>
                    <a:pt x="116" y="5"/>
                  </a:cubicBezTo>
                  <a:cubicBezTo>
                    <a:pt x="110" y="2"/>
                    <a:pt x="102" y="0"/>
                    <a:pt x="93" y="0"/>
                  </a:cubicBezTo>
                  <a:cubicBezTo>
                    <a:pt x="79" y="0"/>
                    <a:pt x="67" y="5"/>
                    <a:pt x="60" y="13"/>
                  </a:cubicBezTo>
                  <a:cubicBezTo>
                    <a:pt x="48" y="27"/>
                    <a:pt x="50" y="48"/>
                    <a:pt x="51" y="56"/>
                  </a:cubicBezTo>
                  <a:cubicBezTo>
                    <a:pt x="51" y="56"/>
                    <a:pt x="51" y="56"/>
                    <a:pt x="51" y="56"/>
                  </a:cubicBezTo>
                  <a:cubicBezTo>
                    <a:pt x="46" y="62"/>
                    <a:pt x="46" y="71"/>
                    <a:pt x="49" y="77"/>
                  </a:cubicBezTo>
                  <a:cubicBezTo>
                    <a:pt x="50" y="82"/>
                    <a:pt x="53" y="85"/>
                    <a:pt x="56" y="86"/>
                  </a:cubicBezTo>
                  <a:cubicBezTo>
                    <a:pt x="59" y="100"/>
                    <a:pt x="68" y="110"/>
                    <a:pt x="71" y="114"/>
                  </a:cubicBezTo>
                  <a:cubicBezTo>
                    <a:pt x="71" y="117"/>
                    <a:pt x="70" y="119"/>
                    <a:pt x="70" y="120"/>
                  </a:cubicBezTo>
                  <a:cubicBezTo>
                    <a:pt x="55" y="123"/>
                    <a:pt x="0" y="147"/>
                    <a:pt x="0" y="176"/>
                  </a:cubicBezTo>
                  <a:cubicBezTo>
                    <a:pt x="0" y="181"/>
                    <a:pt x="0" y="181"/>
                    <a:pt x="0" y="181"/>
                  </a:cubicBezTo>
                  <a:cubicBezTo>
                    <a:pt x="52" y="181"/>
                    <a:pt x="52" y="181"/>
                    <a:pt x="52" y="181"/>
                  </a:cubicBezTo>
                  <a:cubicBezTo>
                    <a:pt x="54" y="177"/>
                    <a:pt x="56" y="174"/>
                    <a:pt x="59" y="1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pic>
        <p:nvPicPr>
          <p:cNvPr id="6" name="图片占位符 5">
            <a:extLst>
              <a:ext uri="{FF2B5EF4-FFF2-40B4-BE49-F238E27FC236}">
                <a16:creationId xmlns:a16="http://schemas.microsoft.com/office/drawing/2014/main" id="{2F6093E4-546D-4137-AB80-F2E555538BE5}"/>
              </a:ext>
            </a:extLst>
          </p:cNvPr>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tretch>
            <a:fillRect/>
          </a:stretch>
        </p:blipFill>
        <p:spPr>
          <a:xfrm>
            <a:off x="1026690" y="1737632"/>
            <a:ext cx="1419158" cy="1423580"/>
          </a:xfrm>
          <a:prstGeom prst="rect">
            <a:avLst/>
          </a:prstGeom>
        </p:spPr>
      </p:pic>
      <p:pic>
        <p:nvPicPr>
          <p:cNvPr id="10" name="图片占位符 9">
            <a:extLst>
              <a:ext uri="{FF2B5EF4-FFF2-40B4-BE49-F238E27FC236}">
                <a16:creationId xmlns:a16="http://schemas.microsoft.com/office/drawing/2014/main" id="{C1810CB9-9B84-44F0-95B3-64DCCD1439DD}"/>
              </a:ext>
            </a:extLst>
          </p:cNvPr>
          <p:cNvPicPr>
            <a:picLocks noGrp="1" noChangeAspect="1"/>
          </p:cNvPicPr>
          <p:nvPr>
            <p:ph type="pic" sz="quarter" idx="4294967295"/>
          </p:nvPr>
        </p:nvPicPr>
        <p:blipFill>
          <a:blip r:embed="rId4" cstate="print">
            <a:extLst>
              <a:ext uri="{28A0092B-C50C-407E-A947-70E740481C1C}">
                <a14:useLocalDpi xmlns:a14="http://schemas.microsoft.com/office/drawing/2010/main" val="0"/>
              </a:ext>
            </a:extLst>
          </a:blip>
          <a:stretch>
            <a:fillRect/>
          </a:stretch>
        </p:blipFill>
        <p:spPr>
          <a:xfrm>
            <a:off x="2906631" y="1737632"/>
            <a:ext cx="1423580" cy="1423580"/>
          </a:xfrm>
          <a:prstGeom prst="rect">
            <a:avLst/>
          </a:prstGeom>
        </p:spPr>
      </p:pic>
      <p:pic>
        <p:nvPicPr>
          <p:cNvPr id="13" name="图片占位符 12">
            <a:extLst>
              <a:ext uri="{FF2B5EF4-FFF2-40B4-BE49-F238E27FC236}">
                <a16:creationId xmlns:a16="http://schemas.microsoft.com/office/drawing/2014/main" id="{80677DB8-2940-4C7C-94EE-016ED6E0A014}"/>
              </a:ext>
            </a:extLst>
          </p:cNvPr>
          <p:cNvPicPr>
            <a:picLocks noGrp="1" noChangeAspect="1"/>
          </p:cNvPicPr>
          <p:nvPr>
            <p:ph type="pic" sz="quarter" idx="4294967295"/>
          </p:nvPr>
        </p:nvPicPr>
        <p:blipFill>
          <a:blip r:embed="rId5">
            <a:extLst>
              <a:ext uri="{28A0092B-C50C-407E-A947-70E740481C1C}">
                <a14:useLocalDpi xmlns:a14="http://schemas.microsoft.com/office/drawing/2010/main" val="0"/>
              </a:ext>
            </a:extLst>
          </a:blip>
          <a:stretch>
            <a:fillRect/>
          </a:stretch>
        </p:blipFill>
        <p:spPr>
          <a:xfrm>
            <a:off x="4800613" y="1737632"/>
            <a:ext cx="1423580" cy="1423580"/>
          </a:xfrm>
          <a:prstGeom prst="rect">
            <a:avLst/>
          </a:prstGeom>
        </p:spPr>
      </p:pic>
      <p:pic>
        <p:nvPicPr>
          <p:cNvPr id="15" name="图片占位符 14">
            <a:extLst>
              <a:ext uri="{FF2B5EF4-FFF2-40B4-BE49-F238E27FC236}">
                <a16:creationId xmlns:a16="http://schemas.microsoft.com/office/drawing/2014/main" id="{AEA5A566-A636-46F8-8F99-B5A04E8785C6}"/>
              </a:ext>
            </a:extLst>
          </p:cNvPr>
          <p:cNvPicPr>
            <a:picLocks noGrp="1" noChangeAspect="1"/>
          </p:cNvPicPr>
          <p:nvPr>
            <p:ph type="pic" sz="quarter" idx="4294967295"/>
          </p:nvPr>
        </p:nvPicPr>
        <p:blipFill>
          <a:blip r:embed="rId6">
            <a:extLst>
              <a:ext uri="{28A0092B-C50C-407E-A947-70E740481C1C}">
                <a14:useLocalDpi xmlns:a14="http://schemas.microsoft.com/office/drawing/2010/main" val="0"/>
              </a:ext>
            </a:extLst>
          </a:blip>
          <a:stretch>
            <a:fillRect/>
          </a:stretch>
        </p:blipFill>
        <p:spPr>
          <a:xfrm>
            <a:off x="6688681" y="1737632"/>
            <a:ext cx="1423580" cy="1423580"/>
          </a:xfrm>
          <a:prstGeom prst="rect">
            <a:avLst/>
          </a:prstGeom>
        </p:spPr>
      </p:pic>
      <p:sp>
        <p:nvSpPr>
          <p:cNvPr id="41" name="Заголовок 1"/>
          <p:cNvSpPr txBox="1">
            <a:spLocks/>
          </p:cNvSpPr>
          <p:nvPr/>
        </p:nvSpPr>
        <p:spPr>
          <a:xfrm>
            <a:off x="1580812" y="800950"/>
            <a:ext cx="5967663" cy="507420"/>
          </a:xfrm>
          <a:prstGeom prst="rect">
            <a:avLst/>
          </a:prstGeom>
        </p:spPr>
        <p:txBody>
          <a:bodyPr lIns="68580" tIns="34290" rIns="68580" bIns="3429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3000" b="1" spc="75" dirty="0" smtClean="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ABOUT OUR TEAM</a:t>
            </a:r>
            <a:endParaRPr lang="ru-RU" sz="3000" b="1" spc="75"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42" name="Подзаголовок 2"/>
          <p:cNvSpPr txBox="1">
            <a:spLocks/>
          </p:cNvSpPr>
          <p:nvPr/>
        </p:nvSpPr>
        <p:spPr>
          <a:xfrm>
            <a:off x="3081332" y="490539"/>
            <a:ext cx="2966624" cy="281348"/>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350"/>
              </a:lnSpc>
              <a:spcBef>
                <a:spcPts val="900"/>
              </a:spcBef>
              <a:buNone/>
            </a:pPr>
            <a:r>
              <a:rPr lang="en-US" sz="9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5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2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Team Section</a:t>
            </a:r>
            <a:endParaRPr lang="ru-RU" sz="12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Tree>
    <p:extLst>
      <p:ext uri="{BB962C8B-B14F-4D97-AF65-F5344CB8AC3E}">
        <p14:creationId xmlns:p14="http://schemas.microsoft.com/office/powerpoint/2010/main" val="1814095227"/>
      </p:ext>
    </p:extLst>
  </p:cSld>
  <p:clrMapOvr>
    <a:masterClrMapping/>
  </p:clrMapOvr>
  <p:transition spd="slow" advClick="0" advTm="6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up)">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up)">
                                      <p:cBhvr>
                                        <p:cTn id="12" dur="500"/>
                                        <p:tgtEl>
                                          <p:spTgt spid="41"/>
                                        </p:tgtEl>
                                      </p:cBhvr>
                                    </p:animEffect>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1000"/>
                                        <p:tgtEl>
                                          <p:spTgt spid="34"/>
                                        </p:tgtEl>
                                      </p:cBhvr>
                                    </p:animEffect>
                                    <p:anim calcmode="lin" valueType="num">
                                      <p:cBhvr>
                                        <p:cTn id="17" dur="1000" fill="hold"/>
                                        <p:tgtEl>
                                          <p:spTgt spid="34"/>
                                        </p:tgtEl>
                                        <p:attrNameLst>
                                          <p:attrName>ppt_x</p:attrName>
                                        </p:attrNameLst>
                                      </p:cBhvr>
                                      <p:tavLst>
                                        <p:tav tm="0">
                                          <p:val>
                                            <p:strVal val="#ppt_x"/>
                                          </p:val>
                                        </p:tav>
                                        <p:tav tm="100000">
                                          <p:val>
                                            <p:strVal val="#ppt_x"/>
                                          </p:val>
                                        </p:tav>
                                      </p:tavLst>
                                    </p:anim>
                                    <p:anim calcmode="lin" valueType="num">
                                      <p:cBhvr>
                                        <p:cTn id="18" dur="1000" fill="hold"/>
                                        <p:tgtEl>
                                          <p:spTgt spid="3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1000"/>
                                        <p:tgtEl>
                                          <p:spTgt spid="50"/>
                                        </p:tgtEl>
                                      </p:cBhvr>
                                    </p:animEffect>
                                    <p:anim calcmode="lin" valueType="num">
                                      <p:cBhvr>
                                        <p:cTn id="27" dur="1000" fill="hold"/>
                                        <p:tgtEl>
                                          <p:spTgt spid="50"/>
                                        </p:tgtEl>
                                        <p:attrNameLst>
                                          <p:attrName>ppt_x</p:attrName>
                                        </p:attrNameLst>
                                      </p:cBhvr>
                                      <p:tavLst>
                                        <p:tav tm="0">
                                          <p:val>
                                            <p:strVal val="#ppt_x"/>
                                          </p:val>
                                        </p:tav>
                                        <p:tav tm="100000">
                                          <p:val>
                                            <p:strVal val="#ppt_x"/>
                                          </p:val>
                                        </p:tav>
                                      </p:tavLst>
                                    </p:anim>
                                    <p:anim calcmode="lin" valueType="num">
                                      <p:cBhvr>
                                        <p:cTn id="28" dur="1000" fill="hold"/>
                                        <p:tgtEl>
                                          <p:spTgt spid="5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1000"/>
                                        <p:tgtEl>
                                          <p:spTgt spid="51"/>
                                        </p:tgtEl>
                                      </p:cBhvr>
                                    </p:animEffect>
                                    <p:anim calcmode="lin" valueType="num">
                                      <p:cBhvr>
                                        <p:cTn id="32" dur="1000" fill="hold"/>
                                        <p:tgtEl>
                                          <p:spTgt spid="51"/>
                                        </p:tgtEl>
                                        <p:attrNameLst>
                                          <p:attrName>ppt_x</p:attrName>
                                        </p:attrNameLst>
                                      </p:cBhvr>
                                      <p:tavLst>
                                        <p:tav tm="0">
                                          <p:val>
                                            <p:strVal val="#ppt_x"/>
                                          </p:val>
                                        </p:tav>
                                        <p:tav tm="100000">
                                          <p:val>
                                            <p:strVal val="#ppt_x"/>
                                          </p:val>
                                        </p:tav>
                                      </p:tavLst>
                                    </p:anim>
                                    <p:anim calcmode="lin" valueType="num">
                                      <p:cBhvr>
                                        <p:cTn id="33" dur="1000" fill="hold"/>
                                        <p:tgtEl>
                                          <p:spTgt spid="51"/>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1000"/>
                                        <p:tgtEl>
                                          <p:spTgt spid="65"/>
                                        </p:tgtEl>
                                      </p:cBhvr>
                                    </p:animEffect>
                                    <p:anim calcmode="lin" valueType="num">
                                      <p:cBhvr>
                                        <p:cTn id="37" dur="1000" fill="hold"/>
                                        <p:tgtEl>
                                          <p:spTgt spid="65"/>
                                        </p:tgtEl>
                                        <p:attrNameLst>
                                          <p:attrName>ppt_x</p:attrName>
                                        </p:attrNameLst>
                                      </p:cBhvr>
                                      <p:tavLst>
                                        <p:tav tm="0">
                                          <p:val>
                                            <p:strVal val="#ppt_x"/>
                                          </p:val>
                                        </p:tav>
                                        <p:tav tm="100000">
                                          <p:val>
                                            <p:strVal val="#ppt_x"/>
                                          </p:val>
                                        </p:tav>
                                      </p:tavLst>
                                    </p:anim>
                                    <p:anim calcmode="lin" valueType="num">
                                      <p:cBhvr>
                                        <p:cTn id="38" dur="1000" fill="hold"/>
                                        <p:tgtEl>
                                          <p:spTgt spid="65"/>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1000"/>
                                        <p:tgtEl>
                                          <p:spTgt spid="6"/>
                                        </p:tgtEl>
                                      </p:cBhvr>
                                    </p:animEffect>
                                    <p:anim calcmode="lin" valueType="num">
                                      <p:cBhvr>
                                        <p:cTn id="42" dur="1000" fill="hold"/>
                                        <p:tgtEl>
                                          <p:spTgt spid="6"/>
                                        </p:tgtEl>
                                        <p:attrNameLst>
                                          <p:attrName>ppt_x</p:attrName>
                                        </p:attrNameLst>
                                      </p:cBhvr>
                                      <p:tavLst>
                                        <p:tav tm="0">
                                          <p:val>
                                            <p:strVal val="#ppt_x"/>
                                          </p:val>
                                        </p:tav>
                                        <p:tav tm="100000">
                                          <p:val>
                                            <p:strVal val="#ppt_x"/>
                                          </p:val>
                                        </p:tav>
                                      </p:tavLst>
                                    </p:anim>
                                    <p:anim calcmode="lin" valueType="num">
                                      <p:cBhvr>
                                        <p:cTn id="43" dur="1000" fill="hold"/>
                                        <p:tgtEl>
                                          <p:spTgt spid="6"/>
                                        </p:tgtEl>
                                        <p:attrNameLst>
                                          <p:attrName>ppt_y</p:attrName>
                                        </p:attrNameLst>
                                      </p:cBhvr>
                                      <p:tavLst>
                                        <p:tav tm="0">
                                          <p:val>
                                            <p:strVal val="#ppt_y+.1"/>
                                          </p:val>
                                        </p:tav>
                                        <p:tav tm="100000">
                                          <p:val>
                                            <p:strVal val="#ppt_y"/>
                                          </p:val>
                                        </p:tav>
                                      </p:tavLst>
                                    </p:anim>
                                  </p:childTnLst>
                                </p:cTn>
                              </p:par>
                            </p:childTnLst>
                          </p:cTn>
                        </p:par>
                        <p:par>
                          <p:cTn id="44" fill="hold">
                            <p:stCondLst>
                              <p:cond delay="1500"/>
                            </p:stCondLst>
                            <p:childTnLst>
                              <p:par>
                                <p:cTn id="45" presetID="42" presetClass="entr" presetSubtype="0"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1000"/>
                                        <p:tgtEl>
                                          <p:spTgt spid="37"/>
                                        </p:tgtEl>
                                      </p:cBhvr>
                                    </p:animEffect>
                                    <p:anim calcmode="lin" valueType="num">
                                      <p:cBhvr>
                                        <p:cTn id="48" dur="1000" fill="hold"/>
                                        <p:tgtEl>
                                          <p:spTgt spid="37"/>
                                        </p:tgtEl>
                                        <p:attrNameLst>
                                          <p:attrName>ppt_x</p:attrName>
                                        </p:attrNameLst>
                                      </p:cBhvr>
                                      <p:tavLst>
                                        <p:tav tm="0">
                                          <p:val>
                                            <p:strVal val="#ppt_x"/>
                                          </p:val>
                                        </p:tav>
                                        <p:tav tm="100000">
                                          <p:val>
                                            <p:strVal val="#ppt_x"/>
                                          </p:val>
                                        </p:tav>
                                      </p:tavLst>
                                    </p:anim>
                                    <p:anim calcmode="lin" valueType="num">
                                      <p:cBhvr>
                                        <p:cTn id="49" dur="1000" fill="hold"/>
                                        <p:tgtEl>
                                          <p:spTgt spid="3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anim calcmode="lin" valueType="num">
                                      <p:cBhvr>
                                        <p:cTn id="53" dur="1000" fill="hold"/>
                                        <p:tgtEl>
                                          <p:spTgt spid="24"/>
                                        </p:tgtEl>
                                        <p:attrNameLst>
                                          <p:attrName>ppt_x</p:attrName>
                                        </p:attrNameLst>
                                      </p:cBhvr>
                                      <p:tavLst>
                                        <p:tav tm="0">
                                          <p:val>
                                            <p:strVal val="#ppt_x"/>
                                          </p:val>
                                        </p:tav>
                                        <p:tav tm="100000">
                                          <p:val>
                                            <p:strVal val="#ppt_x"/>
                                          </p:val>
                                        </p:tav>
                                      </p:tavLst>
                                    </p:anim>
                                    <p:anim calcmode="lin" valueType="num">
                                      <p:cBhvr>
                                        <p:cTn id="54" dur="1000" fill="hold"/>
                                        <p:tgtEl>
                                          <p:spTgt spid="2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fade">
                                      <p:cBhvr>
                                        <p:cTn id="57" dur="1000"/>
                                        <p:tgtEl>
                                          <p:spTgt spid="53"/>
                                        </p:tgtEl>
                                      </p:cBhvr>
                                    </p:animEffect>
                                    <p:anim calcmode="lin" valueType="num">
                                      <p:cBhvr>
                                        <p:cTn id="58" dur="1000" fill="hold"/>
                                        <p:tgtEl>
                                          <p:spTgt spid="53"/>
                                        </p:tgtEl>
                                        <p:attrNameLst>
                                          <p:attrName>ppt_x</p:attrName>
                                        </p:attrNameLst>
                                      </p:cBhvr>
                                      <p:tavLst>
                                        <p:tav tm="0">
                                          <p:val>
                                            <p:strVal val="#ppt_x"/>
                                          </p:val>
                                        </p:tav>
                                        <p:tav tm="100000">
                                          <p:val>
                                            <p:strVal val="#ppt_x"/>
                                          </p:val>
                                        </p:tav>
                                      </p:tavLst>
                                    </p:anim>
                                    <p:anim calcmode="lin" valueType="num">
                                      <p:cBhvr>
                                        <p:cTn id="59" dur="1000" fill="hold"/>
                                        <p:tgtEl>
                                          <p:spTgt spid="5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fade">
                                      <p:cBhvr>
                                        <p:cTn id="62" dur="1000"/>
                                        <p:tgtEl>
                                          <p:spTgt spid="54"/>
                                        </p:tgtEl>
                                      </p:cBhvr>
                                    </p:animEffect>
                                    <p:anim calcmode="lin" valueType="num">
                                      <p:cBhvr>
                                        <p:cTn id="63" dur="1000" fill="hold"/>
                                        <p:tgtEl>
                                          <p:spTgt spid="54"/>
                                        </p:tgtEl>
                                        <p:attrNameLst>
                                          <p:attrName>ppt_x</p:attrName>
                                        </p:attrNameLst>
                                      </p:cBhvr>
                                      <p:tavLst>
                                        <p:tav tm="0">
                                          <p:val>
                                            <p:strVal val="#ppt_x"/>
                                          </p:val>
                                        </p:tav>
                                        <p:tav tm="100000">
                                          <p:val>
                                            <p:strVal val="#ppt_x"/>
                                          </p:val>
                                        </p:tav>
                                      </p:tavLst>
                                    </p:anim>
                                    <p:anim calcmode="lin" valueType="num">
                                      <p:cBhvr>
                                        <p:cTn id="64" dur="1000" fill="hold"/>
                                        <p:tgtEl>
                                          <p:spTgt spid="5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69"/>
                                        </p:tgtEl>
                                        <p:attrNameLst>
                                          <p:attrName>style.visibility</p:attrName>
                                        </p:attrNameLst>
                                      </p:cBhvr>
                                      <p:to>
                                        <p:strVal val="visible"/>
                                      </p:to>
                                    </p:set>
                                    <p:animEffect transition="in" filter="fade">
                                      <p:cBhvr>
                                        <p:cTn id="67" dur="1000"/>
                                        <p:tgtEl>
                                          <p:spTgt spid="69"/>
                                        </p:tgtEl>
                                      </p:cBhvr>
                                    </p:animEffect>
                                    <p:anim calcmode="lin" valueType="num">
                                      <p:cBhvr>
                                        <p:cTn id="68" dur="1000" fill="hold"/>
                                        <p:tgtEl>
                                          <p:spTgt spid="69"/>
                                        </p:tgtEl>
                                        <p:attrNameLst>
                                          <p:attrName>ppt_x</p:attrName>
                                        </p:attrNameLst>
                                      </p:cBhvr>
                                      <p:tavLst>
                                        <p:tav tm="0">
                                          <p:val>
                                            <p:strVal val="#ppt_x"/>
                                          </p:val>
                                        </p:tav>
                                        <p:tav tm="100000">
                                          <p:val>
                                            <p:strVal val="#ppt_x"/>
                                          </p:val>
                                        </p:tav>
                                      </p:tavLst>
                                    </p:anim>
                                    <p:anim calcmode="lin" valueType="num">
                                      <p:cBhvr>
                                        <p:cTn id="69" dur="1000" fill="hold"/>
                                        <p:tgtEl>
                                          <p:spTgt spid="69"/>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1000"/>
                                        <p:tgtEl>
                                          <p:spTgt spid="10"/>
                                        </p:tgtEl>
                                      </p:cBhvr>
                                    </p:animEffect>
                                    <p:anim calcmode="lin" valueType="num">
                                      <p:cBhvr>
                                        <p:cTn id="73" dur="1000" fill="hold"/>
                                        <p:tgtEl>
                                          <p:spTgt spid="10"/>
                                        </p:tgtEl>
                                        <p:attrNameLst>
                                          <p:attrName>ppt_x</p:attrName>
                                        </p:attrNameLst>
                                      </p:cBhvr>
                                      <p:tavLst>
                                        <p:tav tm="0">
                                          <p:val>
                                            <p:strVal val="#ppt_x"/>
                                          </p:val>
                                        </p:tav>
                                        <p:tav tm="100000">
                                          <p:val>
                                            <p:strVal val="#ppt_x"/>
                                          </p:val>
                                        </p:tav>
                                      </p:tavLst>
                                    </p:anim>
                                    <p:anim calcmode="lin" valueType="num">
                                      <p:cBhvr>
                                        <p:cTn id="74" dur="1000" fill="hold"/>
                                        <p:tgtEl>
                                          <p:spTgt spid="10"/>
                                        </p:tgtEl>
                                        <p:attrNameLst>
                                          <p:attrName>ppt_y</p:attrName>
                                        </p:attrNameLst>
                                      </p:cBhvr>
                                      <p:tavLst>
                                        <p:tav tm="0">
                                          <p:val>
                                            <p:strVal val="#ppt_y+.1"/>
                                          </p:val>
                                        </p:tav>
                                        <p:tav tm="100000">
                                          <p:val>
                                            <p:strVal val="#ppt_y"/>
                                          </p:val>
                                        </p:tav>
                                      </p:tavLst>
                                    </p:anim>
                                  </p:childTnLst>
                                </p:cTn>
                              </p:par>
                            </p:childTnLst>
                          </p:cTn>
                        </p:par>
                        <p:par>
                          <p:cTn id="75" fill="hold">
                            <p:stCondLst>
                              <p:cond delay="2500"/>
                            </p:stCondLst>
                            <p:childTnLst>
                              <p:par>
                                <p:cTn id="76" presetID="42" presetClass="entr" presetSubtype="0" fill="hold" grpId="0" nodeType="after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1000"/>
                                        <p:tgtEl>
                                          <p:spTgt spid="40"/>
                                        </p:tgtEl>
                                      </p:cBhvr>
                                    </p:animEffect>
                                    <p:anim calcmode="lin" valueType="num">
                                      <p:cBhvr>
                                        <p:cTn id="79" dur="1000" fill="hold"/>
                                        <p:tgtEl>
                                          <p:spTgt spid="40"/>
                                        </p:tgtEl>
                                        <p:attrNameLst>
                                          <p:attrName>ppt_x</p:attrName>
                                        </p:attrNameLst>
                                      </p:cBhvr>
                                      <p:tavLst>
                                        <p:tav tm="0">
                                          <p:val>
                                            <p:strVal val="#ppt_x"/>
                                          </p:val>
                                        </p:tav>
                                        <p:tav tm="100000">
                                          <p:val>
                                            <p:strVal val="#ppt_x"/>
                                          </p:val>
                                        </p:tav>
                                      </p:tavLst>
                                    </p:anim>
                                    <p:anim calcmode="lin" valueType="num">
                                      <p:cBhvr>
                                        <p:cTn id="80" dur="1000" fill="hold"/>
                                        <p:tgtEl>
                                          <p:spTgt spid="40"/>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1000"/>
                                        <p:tgtEl>
                                          <p:spTgt spid="25"/>
                                        </p:tgtEl>
                                      </p:cBhvr>
                                    </p:animEffect>
                                    <p:anim calcmode="lin" valueType="num">
                                      <p:cBhvr>
                                        <p:cTn id="84" dur="1000" fill="hold"/>
                                        <p:tgtEl>
                                          <p:spTgt spid="25"/>
                                        </p:tgtEl>
                                        <p:attrNameLst>
                                          <p:attrName>ppt_x</p:attrName>
                                        </p:attrNameLst>
                                      </p:cBhvr>
                                      <p:tavLst>
                                        <p:tav tm="0">
                                          <p:val>
                                            <p:strVal val="#ppt_x"/>
                                          </p:val>
                                        </p:tav>
                                        <p:tav tm="100000">
                                          <p:val>
                                            <p:strVal val="#ppt_x"/>
                                          </p:val>
                                        </p:tav>
                                      </p:tavLst>
                                    </p:anim>
                                    <p:anim calcmode="lin" valueType="num">
                                      <p:cBhvr>
                                        <p:cTn id="85" dur="1000" fill="hold"/>
                                        <p:tgtEl>
                                          <p:spTgt spid="25"/>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56"/>
                                        </p:tgtEl>
                                        <p:attrNameLst>
                                          <p:attrName>style.visibility</p:attrName>
                                        </p:attrNameLst>
                                      </p:cBhvr>
                                      <p:to>
                                        <p:strVal val="visible"/>
                                      </p:to>
                                    </p:set>
                                    <p:animEffect transition="in" filter="fade">
                                      <p:cBhvr>
                                        <p:cTn id="88" dur="1000"/>
                                        <p:tgtEl>
                                          <p:spTgt spid="56"/>
                                        </p:tgtEl>
                                      </p:cBhvr>
                                    </p:animEffect>
                                    <p:anim calcmode="lin" valueType="num">
                                      <p:cBhvr>
                                        <p:cTn id="89" dur="1000" fill="hold"/>
                                        <p:tgtEl>
                                          <p:spTgt spid="56"/>
                                        </p:tgtEl>
                                        <p:attrNameLst>
                                          <p:attrName>ppt_x</p:attrName>
                                        </p:attrNameLst>
                                      </p:cBhvr>
                                      <p:tavLst>
                                        <p:tav tm="0">
                                          <p:val>
                                            <p:strVal val="#ppt_x"/>
                                          </p:val>
                                        </p:tav>
                                        <p:tav tm="100000">
                                          <p:val>
                                            <p:strVal val="#ppt_x"/>
                                          </p:val>
                                        </p:tav>
                                      </p:tavLst>
                                    </p:anim>
                                    <p:anim calcmode="lin" valueType="num">
                                      <p:cBhvr>
                                        <p:cTn id="90" dur="1000" fill="hold"/>
                                        <p:tgtEl>
                                          <p:spTgt spid="56"/>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57"/>
                                        </p:tgtEl>
                                        <p:attrNameLst>
                                          <p:attrName>style.visibility</p:attrName>
                                        </p:attrNameLst>
                                      </p:cBhvr>
                                      <p:to>
                                        <p:strVal val="visible"/>
                                      </p:to>
                                    </p:set>
                                    <p:animEffect transition="in" filter="fade">
                                      <p:cBhvr>
                                        <p:cTn id="93" dur="1000"/>
                                        <p:tgtEl>
                                          <p:spTgt spid="57"/>
                                        </p:tgtEl>
                                      </p:cBhvr>
                                    </p:animEffect>
                                    <p:anim calcmode="lin" valueType="num">
                                      <p:cBhvr>
                                        <p:cTn id="94" dur="1000" fill="hold"/>
                                        <p:tgtEl>
                                          <p:spTgt spid="57"/>
                                        </p:tgtEl>
                                        <p:attrNameLst>
                                          <p:attrName>ppt_x</p:attrName>
                                        </p:attrNameLst>
                                      </p:cBhvr>
                                      <p:tavLst>
                                        <p:tav tm="0">
                                          <p:val>
                                            <p:strVal val="#ppt_x"/>
                                          </p:val>
                                        </p:tav>
                                        <p:tav tm="100000">
                                          <p:val>
                                            <p:strVal val="#ppt_x"/>
                                          </p:val>
                                        </p:tav>
                                      </p:tavLst>
                                    </p:anim>
                                    <p:anim calcmode="lin" valueType="num">
                                      <p:cBhvr>
                                        <p:cTn id="95" dur="1000" fill="hold"/>
                                        <p:tgtEl>
                                          <p:spTgt spid="57"/>
                                        </p:tgtEl>
                                        <p:attrNameLst>
                                          <p:attrName>ppt_y</p:attrName>
                                        </p:attrNameLst>
                                      </p:cBhvr>
                                      <p:tavLst>
                                        <p:tav tm="0">
                                          <p:val>
                                            <p:strVal val="#ppt_y+.1"/>
                                          </p:val>
                                        </p:tav>
                                        <p:tav tm="100000">
                                          <p:val>
                                            <p:strVal val="#ppt_y"/>
                                          </p:val>
                                        </p:tav>
                                      </p:tavLst>
                                    </p:anim>
                                  </p:childTnLst>
                                </p:cTn>
                              </p:par>
                              <p:par>
                                <p:cTn id="96" presetID="42" presetClass="entr" presetSubtype="0" fill="hold" nodeType="withEffect">
                                  <p:stCondLst>
                                    <p:cond delay="0"/>
                                  </p:stCondLst>
                                  <p:childTnLst>
                                    <p:set>
                                      <p:cBhvr>
                                        <p:cTn id="97" dur="1" fill="hold">
                                          <p:stCondLst>
                                            <p:cond delay="0"/>
                                          </p:stCondLst>
                                        </p:cTn>
                                        <p:tgtEl>
                                          <p:spTgt spid="73"/>
                                        </p:tgtEl>
                                        <p:attrNameLst>
                                          <p:attrName>style.visibility</p:attrName>
                                        </p:attrNameLst>
                                      </p:cBhvr>
                                      <p:to>
                                        <p:strVal val="visible"/>
                                      </p:to>
                                    </p:set>
                                    <p:animEffect transition="in" filter="fade">
                                      <p:cBhvr>
                                        <p:cTn id="98" dur="1000"/>
                                        <p:tgtEl>
                                          <p:spTgt spid="73"/>
                                        </p:tgtEl>
                                      </p:cBhvr>
                                    </p:animEffect>
                                    <p:anim calcmode="lin" valueType="num">
                                      <p:cBhvr>
                                        <p:cTn id="99" dur="1000" fill="hold"/>
                                        <p:tgtEl>
                                          <p:spTgt spid="73"/>
                                        </p:tgtEl>
                                        <p:attrNameLst>
                                          <p:attrName>ppt_x</p:attrName>
                                        </p:attrNameLst>
                                      </p:cBhvr>
                                      <p:tavLst>
                                        <p:tav tm="0">
                                          <p:val>
                                            <p:strVal val="#ppt_x"/>
                                          </p:val>
                                        </p:tav>
                                        <p:tav tm="100000">
                                          <p:val>
                                            <p:strVal val="#ppt_x"/>
                                          </p:val>
                                        </p:tav>
                                      </p:tavLst>
                                    </p:anim>
                                    <p:anim calcmode="lin" valueType="num">
                                      <p:cBhvr>
                                        <p:cTn id="100" dur="1000" fill="hold"/>
                                        <p:tgtEl>
                                          <p:spTgt spid="73"/>
                                        </p:tgtEl>
                                        <p:attrNameLst>
                                          <p:attrName>ppt_y</p:attrName>
                                        </p:attrNameLst>
                                      </p:cBhvr>
                                      <p:tavLst>
                                        <p:tav tm="0">
                                          <p:val>
                                            <p:strVal val="#ppt_y+.1"/>
                                          </p:val>
                                        </p:tav>
                                        <p:tav tm="100000">
                                          <p:val>
                                            <p:strVal val="#ppt_y"/>
                                          </p:val>
                                        </p:tav>
                                      </p:tavLst>
                                    </p:anim>
                                  </p:childTnLst>
                                </p:cTn>
                              </p:par>
                              <p:par>
                                <p:cTn id="101" presetID="42" presetClass="entr" presetSubtype="0" fill="hold" nodeType="withEffect">
                                  <p:stCondLst>
                                    <p:cond delay="0"/>
                                  </p:stCondLst>
                                  <p:childTnLst>
                                    <p:set>
                                      <p:cBhvr>
                                        <p:cTn id="102" dur="1" fill="hold">
                                          <p:stCondLst>
                                            <p:cond delay="0"/>
                                          </p:stCondLst>
                                        </p:cTn>
                                        <p:tgtEl>
                                          <p:spTgt spid="13"/>
                                        </p:tgtEl>
                                        <p:attrNameLst>
                                          <p:attrName>style.visibility</p:attrName>
                                        </p:attrNameLst>
                                      </p:cBhvr>
                                      <p:to>
                                        <p:strVal val="visible"/>
                                      </p:to>
                                    </p:set>
                                    <p:animEffect transition="in" filter="fade">
                                      <p:cBhvr>
                                        <p:cTn id="103" dur="1000"/>
                                        <p:tgtEl>
                                          <p:spTgt spid="13"/>
                                        </p:tgtEl>
                                      </p:cBhvr>
                                    </p:animEffect>
                                    <p:anim calcmode="lin" valueType="num">
                                      <p:cBhvr>
                                        <p:cTn id="104" dur="1000" fill="hold"/>
                                        <p:tgtEl>
                                          <p:spTgt spid="13"/>
                                        </p:tgtEl>
                                        <p:attrNameLst>
                                          <p:attrName>ppt_x</p:attrName>
                                        </p:attrNameLst>
                                      </p:cBhvr>
                                      <p:tavLst>
                                        <p:tav tm="0">
                                          <p:val>
                                            <p:strVal val="#ppt_x"/>
                                          </p:val>
                                        </p:tav>
                                        <p:tav tm="100000">
                                          <p:val>
                                            <p:strVal val="#ppt_x"/>
                                          </p:val>
                                        </p:tav>
                                      </p:tavLst>
                                    </p:anim>
                                    <p:anim calcmode="lin" valueType="num">
                                      <p:cBhvr>
                                        <p:cTn id="10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grpId="0" nodeType="clickEffect">
                                  <p:stCondLst>
                                    <p:cond delay="0"/>
                                  </p:stCondLst>
                                  <p:childTnLst>
                                    <p:set>
                                      <p:cBhvr>
                                        <p:cTn id="109" dur="1" fill="hold">
                                          <p:stCondLst>
                                            <p:cond delay="0"/>
                                          </p:stCondLst>
                                        </p:cTn>
                                        <p:tgtEl>
                                          <p:spTgt spid="43"/>
                                        </p:tgtEl>
                                        <p:attrNameLst>
                                          <p:attrName>style.visibility</p:attrName>
                                        </p:attrNameLst>
                                      </p:cBhvr>
                                      <p:to>
                                        <p:strVal val="visible"/>
                                      </p:to>
                                    </p:set>
                                    <p:animEffect transition="in" filter="fade">
                                      <p:cBhvr>
                                        <p:cTn id="110" dur="1000"/>
                                        <p:tgtEl>
                                          <p:spTgt spid="43"/>
                                        </p:tgtEl>
                                      </p:cBhvr>
                                    </p:animEffect>
                                    <p:anim calcmode="lin" valueType="num">
                                      <p:cBhvr>
                                        <p:cTn id="111" dur="1000" fill="hold"/>
                                        <p:tgtEl>
                                          <p:spTgt spid="43"/>
                                        </p:tgtEl>
                                        <p:attrNameLst>
                                          <p:attrName>ppt_x</p:attrName>
                                        </p:attrNameLst>
                                      </p:cBhvr>
                                      <p:tavLst>
                                        <p:tav tm="0">
                                          <p:val>
                                            <p:strVal val="#ppt_x"/>
                                          </p:val>
                                        </p:tav>
                                        <p:tav tm="100000">
                                          <p:val>
                                            <p:strVal val="#ppt_x"/>
                                          </p:val>
                                        </p:tav>
                                      </p:tavLst>
                                    </p:anim>
                                    <p:anim calcmode="lin" valueType="num">
                                      <p:cBhvr>
                                        <p:cTn id="112" dur="1000" fill="hold"/>
                                        <p:tgtEl>
                                          <p:spTgt spid="43"/>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26"/>
                                        </p:tgtEl>
                                        <p:attrNameLst>
                                          <p:attrName>style.visibility</p:attrName>
                                        </p:attrNameLst>
                                      </p:cBhvr>
                                      <p:to>
                                        <p:strVal val="visible"/>
                                      </p:to>
                                    </p:set>
                                    <p:animEffect transition="in" filter="fade">
                                      <p:cBhvr>
                                        <p:cTn id="115" dur="1000"/>
                                        <p:tgtEl>
                                          <p:spTgt spid="26"/>
                                        </p:tgtEl>
                                      </p:cBhvr>
                                    </p:animEffect>
                                    <p:anim calcmode="lin" valueType="num">
                                      <p:cBhvr>
                                        <p:cTn id="116" dur="1000" fill="hold"/>
                                        <p:tgtEl>
                                          <p:spTgt spid="26"/>
                                        </p:tgtEl>
                                        <p:attrNameLst>
                                          <p:attrName>ppt_x</p:attrName>
                                        </p:attrNameLst>
                                      </p:cBhvr>
                                      <p:tavLst>
                                        <p:tav tm="0">
                                          <p:val>
                                            <p:strVal val="#ppt_x"/>
                                          </p:val>
                                        </p:tav>
                                        <p:tav tm="100000">
                                          <p:val>
                                            <p:strVal val="#ppt_x"/>
                                          </p:val>
                                        </p:tav>
                                      </p:tavLst>
                                    </p:anim>
                                    <p:anim calcmode="lin" valueType="num">
                                      <p:cBhvr>
                                        <p:cTn id="117" dur="1000" fill="hold"/>
                                        <p:tgtEl>
                                          <p:spTgt spid="26"/>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fade">
                                      <p:cBhvr>
                                        <p:cTn id="120" dur="1000"/>
                                        <p:tgtEl>
                                          <p:spTgt spid="59"/>
                                        </p:tgtEl>
                                      </p:cBhvr>
                                    </p:animEffect>
                                    <p:anim calcmode="lin" valueType="num">
                                      <p:cBhvr>
                                        <p:cTn id="121" dur="1000" fill="hold"/>
                                        <p:tgtEl>
                                          <p:spTgt spid="59"/>
                                        </p:tgtEl>
                                        <p:attrNameLst>
                                          <p:attrName>ppt_x</p:attrName>
                                        </p:attrNameLst>
                                      </p:cBhvr>
                                      <p:tavLst>
                                        <p:tav tm="0">
                                          <p:val>
                                            <p:strVal val="#ppt_x"/>
                                          </p:val>
                                        </p:tav>
                                        <p:tav tm="100000">
                                          <p:val>
                                            <p:strVal val="#ppt_x"/>
                                          </p:val>
                                        </p:tav>
                                      </p:tavLst>
                                    </p:anim>
                                    <p:anim calcmode="lin" valueType="num">
                                      <p:cBhvr>
                                        <p:cTn id="122" dur="1000" fill="hold"/>
                                        <p:tgtEl>
                                          <p:spTgt spid="59"/>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60"/>
                                        </p:tgtEl>
                                        <p:attrNameLst>
                                          <p:attrName>style.visibility</p:attrName>
                                        </p:attrNameLst>
                                      </p:cBhvr>
                                      <p:to>
                                        <p:strVal val="visible"/>
                                      </p:to>
                                    </p:set>
                                    <p:animEffect transition="in" filter="fade">
                                      <p:cBhvr>
                                        <p:cTn id="125" dur="1000"/>
                                        <p:tgtEl>
                                          <p:spTgt spid="60"/>
                                        </p:tgtEl>
                                      </p:cBhvr>
                                    </p:animEffect>
                                    <p:anim calcmode="lin" valueType="num">
                                      <p:cBhvr>
                                        <p:cTn id="126" dur="1000" fill="hold"/>
                                        <p:tgtEl>
                                          <p:spTgt spid="60"/>
                                        </p:tgtEl>
                                        <p:attrNameLst>
                                          <p:attrName>ppt_x</p:attrName>
                                        </p:attrNameLst>
                                      </p:cBhvr>
                                      <p:tavLst>
                                        <p:tav tm="0">
                                          <p:val>
                                            <p:strVal val="#ppt_x"/>
                                          </p:val>
                                        </p:tav>
                                        <p:tav tm="100000">
                                          <p:val>
                                            <p:strVal val="#ppt_x"/>
                                          </p:val>
                                        </p:tav>
                                      </p:tavLst>
                                    </p:anim>
                                    <p:anim calcmode="lin" valueType="num">
                                      <p:cBhvr>
                                        <p:cTn id="127" dur="1000" fill="hold"/>
                                        <p:tgtEl>
                                          <p:spTgt spid="60"/>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77"/>
                                        </p:tgtEl>
                                        <p:attrNameLst>
                                          <p:attrName>style.visibility</p:attrName>
                                        </p:attrNameLst>
                                      </p:cBhvr>
                                      <p:to>
                                        <p:strVal val="visible"/>
                                      </p:to>
                                    </p:set>
                                    <p:animEffect transition="in" filter="fade">
                                      <p:cBhvr>
                                        <p:cTn id="130" dur="1000"/>
                                        <p:tgtEl>
                                          <p:spTgt spid="77"/>
                                        </p:tgtEl>
                                      </p:cBhvr>
                                    </p:animEffect>
                                    <p:anim calcmode="lin" valueType="num">
                                      <p:cBhvr>
                                        <p:cTn id="131" dur="1000" fill="hold"/>
                                        <p:tgtEl>
                                          <p:spTgt spid="77"/>
                                        </p:tgtEl>
                                        <p:attrNameLst>
                                          <p:attrName>ppt_x</p:attrName>
                                        </p:attrNameLst>
                                      </p:cBhvr>
                                      <p:tavLst>
                                        <p:tav tm="0">
                                          <p:val>
                                            <p:strVal val="#ppt_x"/>
                                          </p:val>
                                        </p:tav>
                                        <p:tav tm="100000">
                                          <p:val>
                                            <p:strVal val="#ppt_x"/>
                                          </p:val>
                                        </p:tav>
                                      </p:tavLst>
                                    </p:anim>
                                    <p:anim calcmode="lin" valueType="num">
                                      <p:cBhvr>
                                        <p:cTn id="132" dur="1000" fill="hold"/>
                                        <p:tgtEl>
                                          <p:spTgt spid="77"/>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0"/>
                                  </p:stCondLst>
                                  <p:childTnLst>
                                    <p:set>
                                      <p:cBhvr>
                                        <p:cTn id="134" dur="1" fill="hold">
                                          <p:stCondLst>
                                            <p:cond delay="0"/>
                                          </p:stCondLst>
                                        </p:cTn>
                                        <p:tgtEl>
                                          <p:spTgt spid="15"/>
                                        </p:tgtEl>
                                        <p:attrNameLst>
                                          <p:attrName>style.visibility</p:attrName>
                                        </p:attrNameLst>
                                      </p:cBhvr>
                                      <p:to>
                                        <p:strVal val="visible"/>
                                      </p:to>
                                    </p:set>
                                    <p:animEffect transition="in" filter="fade">
                                      <p:cBhvr>
                                        <p:cTn id="135" dur="1000"/>
                                        <p:tgtEl>
                                          <p:spTgt spid="15"/>
                                        </p:tgtEl>
                                      </p:cBhvr>
                                    </p:animEffect>
                                    <p:anim calcmode="lin" valueType="num">
                                      <p:cBhvr>
                                        <p:cTn id="136" dur="1000" fill="hold"/>
                                        <p:tgtEl>
                                          <p:spTgt spid="15"/>
                                        </p:tgtEl>
                                        <p:attrNameLst>
                                          <p:attrName>ppt_x</p:attrName>
                                        </p:attrNameLst>
                                      </p:cBhvr>
                                      <p:tavLst>
                                        <p:tav tm="0">
                                          <p:val>
                                            <p:strVal val="#ppt_x"/>
                                          </p:val>
                                        </p:tav>
                                        <p:tav tm="100000">
                                          <p:val>
                                            <p:strVal val="#ppt_x"/>
                                          </p:val>
                                        </p:tav>
                                      </p:tavLst>
                                    </p:anim>
                                    <p:anim calcmode="lin" valueType="num">
                                      <p:cBhvr>
                                        <p:cTn id="13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7" grpId="0" animBg="1"/>
      <p:bldP spid="40" grpId="0" animBg="1"/>
      <p:bldP spid="43" grpId="0" animBg="1"/>
      <p:bldP spid="23" grpId="0" animBg="1"/>
      <p:bldP spid="24" grpId="0" animBg="1"/>
      <p:bldP spid="25" grpId="0" animBg="1"/>
      <p:bldP spid="26" grpId="0" animBg="1"/>
      <p:bldP spid="50" grpId="0"/>
      <p:bldP spid="51" grpId="0"/>
      <p:bldP spid="53" grpId="0"/>
      <p:bldP spid="54" grpId="0"/>
      <p:bldP spid="56" grpId="0"/>
      <p:bldP spid="57" grpId="0"/>
      <p:bldP spid="59" grpId="0"/>
      <p:bldP spid="60" grpId="0"/>
      <p:bldP spid="41" grpId="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Заголовок 1"/>
          <p:cNvSpPr txBox="1">
            <a:spLocks/>
          </p:cNvSpPr>
          <p:nvPr/>
        </p:nvSpPr>
        <p:spPr>
          <a:xfrm>
            <a:off x="3080084" y="800135"/>
            <a:ext cx="2983832" cy="634256"/>
          </a:xfrm>
          <a:prstGeom prst="rect">
            <a:avLst/>
          </a:prstGeom>
        </p:spPr>
        <p:txBody>
          <a:bodyPr lIns="68580" tIns="34290" rIns="68580" bIns="34290">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b="1" spc="75"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产品展示</a:t>
            </a:r>
            <a:endParaRPr lang="en-US" sz="3000" spc="75"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algn="ctr"/>
            <a:endParaRPr lang="ru-RU" sz="3000" b="1" spc="75"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15" name="Подзаголовок 2"/>
          <p:cNvSpPr txBox="1">
            <a:spLocks/>
          </p:cNvSpPr>
          <p:nvPr/>
        </p:nvSpPr>
        <p:spPr>
          <a:xfrm>
            <a:off x="3080167" y="491944"/>
            <a:ext cx="2966624" cy="281348"/>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350"/>
              </a:lnSpc>
              <a:spcBef>
                <a:spcPts val="900"/>
              </a:spcBef>
              <a:buNone/>
            </a:pPr>
            <a:r>
              <a:rPr lang="en-US" sz="900" i="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500" i="1" dirty="0">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200" i="1" dirty="0">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Team Section</a:t>
            </a:r>
            <a:endParaRPr lang="ru-RU" sz="1200" i="1" dirty="0">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
        <p:nvSpPr>
          <p:cNvPr id="17" name="Подзаголовок 2"/>
          <p:cNvSpPr txBox="1">
            <a:spLocks/>
          </p:cNvSpPr>
          <p:nvPr/>
        </p:nvSpPr>
        <p:spPr>
          <a:xfrm>
            <a:off x="787238" y="3476841"/>
            <a:ext cx="2170370" cy="1051744"/>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525"/>
              </a:lnSpc>
              <a:spcBef>
                <a:spcPts val="900"/>
              </a:spcBef>
              <a:buNone/>
            </a:pPr>
            <a:r>
              <a:rPr lang="en-US" sz="800" i="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400" i="1" dirty="0">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100" i="1" dirty="0">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Web Designer</a:t>
            </a:r>
          </a:p>
          <a:p>
            <a:pPr marL="0" indent="0" algn="ctr">
              <a:lnSpc>
                <a:spcPts val="525"/>
              </a:lnSpc>
              <a:spcBef>
                <a:spcPts val="900"/>
              </a:spcBef>
              <a:buNone/>
            </a:pPr>
            <a:r>
              <a:rPr lang="en-US" sz="800" b="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MARCUS ROBBINSON</a:t>
            </a:r>
          </a:p>
          <a:p>
            <a:pPr marL="0" indent="0" algn="ctr">
              <a:lnSpc>
                <a:spcPts val="1350"/>
              </a:lnSpc>
              <a:spcBef>
                <a:spcPts val="900"/>
              </a:spcBef>
              <a:buNone/>
            </a:pPr>
            <a:r>
              <a:rPr lang="en-US" sz="800"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Etiam vitae dui congue, semper quam vitae, luctus ligula. Sed posuere nunc in else cuprumness.</a:t>
            </a:r>
          </a:p>
        </p:txBody>
      </p:sp>
      <p:sp>
        <p:nvSpPr>
          <p:cNvPr id="19" name="Подзаголовок 2"/>
          <p:cNvSpPr txBox="1">
            <a:spLocks/>
          </p:cNvSpPr>
          <p:nvPr/>
        </p:nvSpPr>
        <p:spPr>
          <a:xfrm>
            <a:off x="3351140" y="3476840"/>
            <a:ext cx="2170371" cy="1051744"/>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525"/>
              </a:lnSpc>
              <a:spcBef>
                <a:spcPts val="900"/>
              </a:spcBef>
              <a:buNone/>
            </a:pPr>
            <a:r>
              <a:rPr lang="en-US" sz="800" i="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400" i="1" dirty="0">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100" i="1" dirty="0">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SMM Manager</a:t>
            </a:r>
          </a:p>
          <a:p>
            <a:pPr marL="0" indent="0" algn="ctr">
              <a:lnSpc>
                <a:spcPts val="525"/>
              </a:lnSpc>
              <a:spcBef>
                <a:spcPts val="900"/>
              </a:spcBef>
              <a:buNone/>
            </a:pPr>
            <a:r>
              <a:rPr lang="en-US" sz="800" b="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ALISSIA BURTON</a:t>
            </a:r>
          </a:p>
          <a:p>
            <a:pPr marL="0" indent="0" algn="ctr">
              <a:lnSpc>
                <a:spcPts val="1350"/>
              </a:lnSpc>
              <a:spcBef>
                <a:spcPts val="900"/>
              </a:spcBef>
              <a:buNone/>
            </a:pPr>
            <a:r>
              <a:rPr lang="en-US" sz="800"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Etiam vitae dui congue, semper quam vitae, luctus ligula. Sed posuere nunc in </a:t>
            </a:r>
            <a:r>
              <a:rPr lang="da-DK" sz="800"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nisl at ante euismod else.</a:t>
            </a:r>
          </a:p>
          <a:p>
            <a:pPr marL="0" indent="0" algn="ctr">
              <a:lnSpc>
                <a:spcPts val="1350"/>
              </a:lnSpc>
              <a:spcBef>
                <a:spcPts val="900"/>
              </a:spcBef>
              <a:buNone/>
            </a:pPr>
            <a:endParaRPr lang="en-US" sz="800"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1" name="Подзаголовок 2"/>
          <p:cNvSpPr txBox="1">
            <a:spLocks/>
          </p:cNvSpPr>
          <p:nvPr/>
        </p:nvSpPr>
        <p:spPr>
          <a:xfrm>
            <a:off x="5915044" y="3534372"/>
            <a:ext cx="2170372" cy="1051744"/>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525"/>
              </a:lnSpc>
              <a:spcBef>
                <a:spcPts val="900"/>
              </a:spcBef>
              <a:buNone/>
            </a:pPr>
            <a:r>
              <a:rPr lang="en-US" sz="800" i="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400" i="1" dirty="0">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100" i="1" dirty="0">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Assistant Director</a:t>
            </a:r>
          </a:p>
          <a:p>
            <a:pPr marL="0" indent="0" algn="ctr">
              <a:lnSpc>
                <a:spcPts val="525"/>
              </a:lnSpc>
              <a:spcBef>
                <a:spcPts val="900"/>
              </a:spcBef>
              <a:buNone/>
            </a:pPr>
            <a:r>
              <a:rPr lang="en-US" sz="800" b="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VERONICA CATBERTH</a:t>
            </a:r>
          </a:p>
          <a:p>
            <a:pPr marL="0" indent="0" algn="ctr">
              <a:lnSpc>
                <a:spcPts val="1350"/>
              </a:lnSpc>
              <a:spcBef>
                <a:spcPts val="900"/>
              </a:spcBef>
              <a:buNone/>
            </a:pPr>
            <a:r>
              <a:rPr lang="en-US" sz="800"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Etiam vitae dui congue, semper quam vitae, luctus ligula. Sed posuere nunc in </a:t>
            </a:r>
            <a:r>
              <a:rPr lang="da-DK" sz="800"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nisl at ante euismod else.</a:t>
            </a:r>
          </a:p>
          <a:p>
            <a:pPr marL="0" indent="0" algn="ctr">
              <a:lnSpc>
                <a:spcPts val="1350"/>
              </a:lnSpc>
              <a:spcBef>
                <a:spcPts val="900"/>
              </a:spcBef>
              <a:buNone/>
            </a:pPr>
            <a:endParaRPr lang="en-US" sz="800"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3" name="Ромб 21"/>
          <p:cNvSpPr/>
          <p:nvPr/>
        </p:nvSpPr>
        <p:spPr>
          <a:xfrm>
            <a:off x="1298682" y="1624244"/>
            <a:ext cx="1494191" cy="1494191"/>
          </a:xfrm>
          <a:prstGeom prst="diamond">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Ромб 22"/>
          <p:cNvSpPr/>
          <p:nvPr/>
        </p:nvSpPr>
        <p:spPr>
          <a:xfrm>
            <a:off x="3906665" y="1629136"/>
            <a:ext cx="1494191" cy="1494191"/>
          </a:xfrm>
          <a:prstGeom prst="diamond">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Ромб 23"/>
          <p:cNvSpPr/>
          <p:nvPr/>
        </p:nvSpPr>
        <p:spPr>
          <a:xfrm>
            <a:off x="6481276" y="1634029"/>
            <a:ext cx="1494191" cy="1494191"/>
          </a:xfrm>
          <a:prstGeom prst="diamond">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 name="图片占位符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1242" y="1634030"/>
            <a:ext cx="1481023" cy="1484405"/>
          </a:xfrm>
          <a:prstGeom prst="diamond">
            <a:avLst/>
          </a:prstGeom>
        </p:spPr>
      </p:pic>
      <p:pic>
        <p:nvPicPr>
          <p:cNvPr id="28" name="图片占位符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03454" y="1634030"/>
            <a:ext cx="1484405" cy="1484405"/>
          </a:xfrm>
          <a:prstGeom prst="diamond">
            <a:avLst/>
          </a:prstGeom>
        </p:spPr>
      </p:pic>
      <p:pic>
        <p:nvPicPr>
          <p:cNvPr id="29" name="图片占位符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67356" y="1648318"/>
            <a:ext cx="1484405" cy="1484405"/>
          </a:xfrm>
          <a:prstGeom prst="diamond">
            <a:avLst/>
          </a:prstGeom>
        </p:spPr>
      </p:pic>
    </p:spTree>
    <p:extLst>
      <p:ext uri="{BB962C8B-B14F-4D97-AF65-F5344CB8AC3E}">
        <p14:creationId xmlns:p14="http://schemas.microsoft.com/office/powerpoint/2010/main" val="443419448"/>
      </p:ext>
    </p:extLst>
  </p:cSld>
  <p:clrMapOvr>
    <a:masterClrMapping/>
  </p:clrMapOvr>
  <p:transition spd="slow" advClick="0" advTm="8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400" fill="hold"/>
                                        <p:tgtEl>
                                          <p:spTgt spid="23"/>
                                        </p:tgtEl>
                                        <p:attrNameLst>
                                          <p:attrName>ppt_x</p:attrName>
                                        </p:attrNameLst>
                                      </p:cBhvr>
                                      <p:tavLst>
                                        <p:tav tm="0">
                                          <p:val>
                                            <p:strVal val="#ppt_x"/>
                                          </p:val>
                                        </p:tav>
                                        <p:tav tm="100000">
                                          <p:val>
                                            <p:strVal val="#ppt_x"/>
                                          </p:val>
                                        </p:tav>
                                      </p:tavLst>
                                    </p:anim>
                                    <p:anim calcmode="lin" valueType="num">
                                      <p:cBhvr additive="base">
                                        <p:cTn id="16" dur="4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up)">
                                      <p:cBhvr>
                                        <p:cTn id="26" dur="400"/>
                                        <p:tgtEl>
                                          <p:spTgt spid="17"/>
                                        </p:tgtEl>
                                      </p:cBhvr>
                                    </p:animEffect>
                                  </p:childTnLst>
                                </p:cTn>
                              </p:par>
                              <p:par>
                                <p:cTn id="27" presetID="10"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2" presetClass="entr" presetSubtype="4"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400" fill="hold"/>
                                        <p:tgtEl>
                                          <p:spTgt spid="25"/>
                                        </p:tgtEl>
                                        <p:attrNameLst>
                                          <p:attrName>ppt_x</p:attrName>
                                        </p:attrNameLst>
                                      </p:cBhvr>
                                      <p:tavLst>
                                        <p:tav tm="0">
                                          <p:val>
                                            <p:strVal val="#ppt_x"/>
                                          </p:val>
                                        </p:tav>
                                        <p:tav tm="100000">
                                          <p:val>
                                            <p:strVal val="#ppt_x"/>
                                          </p:val>
                                        </p:tav>
                                      </p:tavLst>
                                    </p:anim>
                                    <p:anim calcmode="lin" valueType="num">
                                      <p:cBhvr additive="base">
                                        <p:cTn id="33" dur="4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up)">
                                      <p:cBhvr>
                                        <p:cTn id="38" dur="400"/>
                                        <p:tgtEl>
                                          <p:spTgt spid="19"/>
                                        </p:tgtEl>
                                      </p:cBhvr>
                                    </p:animEffect>
                                  </p:childTnLst>
                                </p:cTn>
                              </p:par>
                              <p:par>
                                <p:cTn id="39" presetID="10" presetClass="entr" presetSubtype="0" fill="hold" nodeType="with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childTnLst>
                                </p:cTn>
                              </p:par>
                              <p:par>
                                <p:cTn id="42" presetID="2" presetClass="entr" presetSubtype="4"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400" fill="hold"/>
                                        <p:tgtEl>
                                          <p:spTgt spid="26"/>
                                        </p:tgtEl>
                                        <p:attrNameLst>
                                          <p:attrName>ppt_x</p:attrName>
                                        </p:attrNameLst>
                                      </p:cBhvr>
                                      <p:tavLst>
                                        <p:tav tm="0">
                                          <p:val>
                                            <p:strVal val="#ppt_x"/>
                                          </p:val>
                                        </p:tav>
                                        <p:tav tm="100000">
                                          <p:val>
                                            <p:strVal val="#ppt_x"/>
                                          </p:val>
                                        </p:tav>
                                      </p:tavLst>
                                    </p:anim>
                                    <p:anim calcmode="lin" valueType="num">
                                      <p:cBhvr additive="base">
                                        <p:cTn id="45" dur="4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up)">
                                      <p:cBhvr>
                                        <p:cTn id="50" dur="4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7" grpId="0"/>
      <p:bldP spid="19" grpId="0"/>
      <p:bldP spid="21" grpId="0"/>
      <p:bldP spid="23" grpId="0" animBg="1"/>
      <p:bldP spid="25" grpId="0" animBg="1"/>
      <p:bldP spid="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44304" y="142399"/>
            <a:ext cx="8854916" cy="4858703"/>
          </a:xfrm>
          <a:prstGeom prst="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 name="组合 5"/>
          <p:cNvGrpSpPr/>
          <p:nvPr/>
        </p:nvGrpSpPr>
        <p:grpSpPr>
          <a:xfrm>
            <a:off x="3709036" y="791528"/>
            <a:ext cx="1726406" cy="1726406"/>
            <a:chOff x="7840" y="1666"/>
            <a:chExt cx="3872" cy="3872"/>
          </a:xfrm>
        </p:grpSpPr>
        <p:sp>
          <p:nvSpPr>
            <p:cNvPr id="4" name="椭圆 3"/>
            <p:cNvSpPr/>
            <p:nvPr/>
          </p:nvSpPr>
          <p:spPr>
            <a:xfrm>
              <a:off x="7840" y="1666"/>
              <a:ext cx="3872" cy="3872"/>
            </a:xfrm>
            <a:prstGeom prst="ellipse">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840" y="1666"/>
              <a:ext cx="3872" cy="3872"/>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768090" y="1107475"/>
            <a:ext cx="1607820" cy="1084912"/>
          </a:xfrm>
          <a:prstGeom prst="rect">
            <a:avLst/>
          </a:prstGeom>
          <a:noFill/>
        </p:spPr>
        <p:txBody>
          <a:bodyPr wrap="square" lIns="68580" tIns="34290" rIns="68580" bIns="34290" rtlCol="0">
            <a:spAutoFit/>
          </a:bodyPr>
          <a:lstStyle/>
          <a:p>
            <a:pPr algn="ctr"/>
            <a:r>
              <a:rPr lang="en-US" altLang="zh-CN" sz="3300" dirty="0">
                <a:solidFill>
                  <a:schemeClr val="bg1"/>
                </a:solidFill>
                <a:latin typeface="Franklin Gothic Demi Cond" panose="020B0706030402020204" charset="0"/>
              </a:rPr>
              <a:t>Part </a:t>
            </a:r>
            <a:r>
              <a:rPr lang="en-US" altLang="zh-CN" sz="3300" dirty="0" smtClean="0">
                <a:solidFill>
                  <a:schemeClr val="bg1"/>
                </a:solidFill>
                <a:latin typeface="Franklin Gothic Demi Cond" panose="020B0706030402020204" charset="0"/>
              </a:rPr>
              <a:t>Three</a:t>
            </a:r>
            <a:endParaRPr lang="en-US" altLang="zh-CN" sz="3000" dirty="0">
              <a:solidFill>
                <a:schemeClr val="bg1"/>
              </a:solidFill>
              <a:latin typeface="Franklin Gothic Demi Cond" panose="020B0706030402020204" charset="0"/>
            </a:endParaRPr>
          </a:p>
        </p:txBody>
      </p:sp>
      <p:sp>
        <p:nvSpPr>
          <p:cNvPr id="11" name="文本框 10"/>
          <p:cNvSpPr txBox="1"/>
          <p:nvPr/>
        </p:nvSpPr>
        <p:spPr>
          <a:xfrm>
            <a:off x="2765107" y="2848451"/>
            <a:ext cx="3612833" cy="500137"/>
          </a:xfrm>
          <a:prstGeom prst="rect">
            <a:avLst/>
          </a:prstGeom>
          <a:noFill/>
        </p:spPr>
        <p:txBody>
          <a:bodyPr wrap="square" lIns="68580" tIns="34290" rIns="68580" bIns="34290" rtlCol="0">
            <a:spAutoFit/>
          </a:bodyPr>
          <a:lstStyle/>
          <a:p>
            <a:pPr algn="ctr"/>
            <a:r>
              <a:rPr lang="zh-CN" altLang="en-US" sz="2800" dirty="0">
                <a:solidFill>
                  <a:schemeClr val="tx1">
                    <a:lumMod val="65000"/>
                    <a:lumOff val="35000"/>
                  </a:schemeClr>
                </a:solidFill>
                <a:latin typeface="微软雅黑" panose="020B0503020204020204" charset="-122"/>
                <a:ea typeface="微软雅黑" panose="020B0503020204020204" charset="-122"/>
                <a:sym typeface="+mn-ea"/>
              </a:rPr>
              <a:t>产品运营</a:t>
            </a:r>
          </a:p>
        </p:txBody>
      </p:sp>
      <p:sp>
        <p:nvSpPr>
          <p:cNvPr id="8" name="文本框 7"/>
          <p:cNvSpPr txBox="1"/>
          <p:nvPr/>
        </p:nvSpPr>
        <p:spPr>
          <a:xfrm>
            <a:off x="1092041" y="3486150"/>
            <a:ext cx="6958965" cy="752194"/>
          </a:xfrm>
          <a:prstGeom prst="rect">
            <a:avLst/>
          </a:prstGeom>
          <a:noFill/>
        </p:spPr>
        <p:txBody>
          <a:bodyPr wrap="square" lIns="68580" tIns="34290" rIns="68580" bIns="34290" rtlCol="0">
            <a:spAutoFit/>
          </a:bodyPr>
          <a:lstStyle/>
          <a:p>
            <a:pPr algn="ctr">
              <a:lnSpc>
                <a:spcPct val="200000"/>
              </a:lnSpc>
            </a:pPr>
            <a:r>
              <a:rPr lang="en-US" altLang="zh-CN" sz="1200" dirty="0" err="1">
                <a:solidFill>
                  <a:schemeClr val="tx1">
                    <a:lumMod val="65000"/>
                    <a:lumOff val="35000"/>
                  </a:schemeClr>
                </a:solidFill>
                <a:latin typeface="微软雅黑" panose="020B0503020204020204" charset="-122"/>
                <a:ea typeface="微软雅黑" panose="020B0503020204020204" charset="-122"/>
              </a:rPr>
              <a:t>Lorem</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ipsum</a:t>
            </a:r>
            <a:r>
              <a:rPr lang="en-US" altLang="zh-CN" sz="1200" dirty="0">
                <a:solidFill>
                  <a:schemeClr val="tx1">
                    <a:lumMod val="65000"/>
                    <a:lumOff val="35000"/>
                  </a:schemeClr>
                </a:solidFill>
                <a:latin typeface="微软雅黑" panose="020B0503020204020204" charset="-122"/>
                <a:ea typeface="微软雅黑" panose="020B0503020204020204" charset="-122"/>
              </a:rPr>
              <a:t> dolor sit </a:t>
            </a:r>
            <a:r>
              <a:rPr lang="en-US" altLang="zh-CN" sz="1200" dirty="0" err="1">
                <a:solidFill>
                  <a:schemeClr val="tx1">
                    <a:lumMod val="65000"/>
                    <a:lumOff val="35000"/>
                  </a:schemeClr>
                </a:solidFill>
                <a:latin typeface="微软雅黑" panose="020B0503020204020204" charset="-122"/>
                <a:ea typeface="微软雅黑" panose="020B0503020204020204" charset="-122"/>
              </a:rPr>
              <a:t>amet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consectetur</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adipiscing</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elit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Lorem</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ipsum</a:t>
            </a:r>
            <a:r>
              <a:rPr lang="en-US" altLang="zh-CN" sz="1200" dirty="0">
                <a:solidFill>
                  <a:schemeClr val="tx1">
                    <a:lumMod val="65000"/>
                    <a:lumOff val="35000"/>
                  </a:schemeClr>
                </a:solidFill>
                <a:latin typeface="微软雅黑" panose="020B0503020204020204" charset="-122"/>
                <a:ea typeface="微软雅黑" panose="020B0503020204020204" charset="-122"/>
              </a:rPr>
              <a:t> dolor sit </a:t>
            </a:r>
            <a:r>
              <a:rPr lang="en-US" altLang="zh-CN" sz="1200" dirty="0" err="1">
                <a:solidFill>
                  <a:schemeClr val="tx1">
                    <a:lumMod val="65000"/>
                    <a:lumOff val="35000"/>
                  </a:schemeClr>
                </a:solidFill>
                <a:latin typeface="微软雅黑" panose="020B0503020204020204" charset="-122"/>
                <a:ea typeface="微软雅黑" panose="020B0503020204020204" charset="-122"/>
              </a:rPr>
              <a:t>amet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consectetur</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adipiscing</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elit</a:t>
            </a:r>
            <a:r>
              <a:rPr lang="en-US" altLang="zh-CN" sz="1200" dirty="0">
                <a:solidFill>
                  <a:schemeClr val="tx1">
                    <a:lumMod val="65000"/>
                    <a:lumOff val="35000"/>
                  </a:schemeClr>
                </a:solidFill>
                <a:latin typeface="微软雅黑" panose="020B0503020204020204" charset="-122"/>
                <a:ea typeface="微软雅黑" panose="020B0503020204020204" charset="-122"/>
              </a:rPr>
              <a:t>. </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50968168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edge">
                                      <p:cBhvr>
                                        <p:cTn id="7" dur="500"/>
                                        <p:tgtEl>
                                          <p:spTgt spid="34"/>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edge">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1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ppt_y</p:attrName>
                                        </p:attrNameLst>
                                      </p:cBhvr>
                                      <p:tavLst>
                                        <p:tav tm="0">
                                          <p:val>
                                            <p:strVal val="#ppt_y-#ppt_h*1.125000"/>
                                          </p:val>
                                        </p:tav>
                                        <p:tav tm="100000">
                                          <p:val>
                                            <p:strVal val="#ppt_y"/>
                                          </p:val>
                                        </p:tav>
                                      </p:tavLst>
                                    </p:anim>
                                    <p:animEffect transition="in" filter="wipe(down)">
                                      <p:cBhvr>
                                        <p:cTn id="22" dur="500"/>
                                        <p:tgtEl>
                                          <p:spTgt spid="11"/>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p:tgtEl>
                                          <p:spTgt spid="8"/>
                                        </p:tgtEl>
                                        <p:attrNameLst>
                                          <p:attrName>ppt_y</p:attrName>
                                        </p:attrNameLst>
                                      </p:cBhvr>
                                      <p:tavLst>
                                        <p:tav tm="0">
                                          <p:val>
                                            <p:strVal val="#ppt_y+#ppt_h*1.125000"/>
                                          </p:val>
                                        </p:tav>
                                        <p:tav tm="100000">
                                          <p:val>
                                            <p:strVal val="#ppt_y"/>
                                          </p:val>
                                        </p:tav>
                                      </p:tavLst>
                                    </p:anim>
                                    <p:animEffect transition="in" filter="wipe(up)">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7" grpId="0"/>
      <p:bldP spid="11"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4294967295"/>
          </p:nvPr>
        </p:nvSpPr>
        <p:spPr>
          <a:xfrm>
            <a:off x="4699495" y="1151272"/>
            <a:ext cx="3653974" cy="620968"/>
          </a:xfrm>
          <a:prstGeom prst="rect">
            <a:avLst/>
          </a:prstGeom>
        </p:spPr>
        <p:txBody>
          <a:bodyPr>
            <a:normAutofit/>
          </a:bodyPr>
          <a:lstStyle/>
          <a:p>
            <a:r>
              <a:rPr lang="zh-CN" altLang="en-US" sz="2800" dirty="0">
                <a:latin typeface="Calibri" panose="020F0502020204030204" pitchFamily="34" charset="0"/>
                <a:ea typeface="微软雅黑 Light" panose="020B0502040204020203" pitchFamily="34" charset="-122"/>
                <a:cs typeface="+mn-ea"/>
                <a:sym typeface="Calibri" panose="020F0502020204030204" pitchFamily="34" charset="0"/>
              </a:rPr>
              <a:t>产品运营</a:t>
            </a:r>
            <a:endParaRPr lang="en-US" sz="2800" dirty="0">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15" name="Text Placeholder 14"/>
          <p:cNvSpPr>
            <a:spLocks noGrp="1"/>
          </p:cNvSpPr>
          <p:nvPr>
            <p:ph type="body" sz="quarter" idx="4294967295"/>
          </p:nvPr>
        </p:nvSpPr>
        <p:spPr>
          <a:xfrm>
            <a:off x="4699495" y="1901308"/>
            <a:ext cx="3653974" cy="304142"/>
          </a:xfrm>
          <a:prstGeom prst="rect">
            <a:avLst/>
          </a:prstGeom>
        </p:spPr>
        <p:txBody>
          <a:bodyPr/>
          <a:lstStyle/>
          <a:p>
            <a:r>
              <a:rPr lang="es-ES" dirty="0">
                <a:latin typeface="Calibri" panose="020F0502020204030204" pitchFamily="34" charset="0"/>
                <a:ea typeface="微软雅黑 Light" panose="020B0502040204020203" pitchFamily="34" charset="-122"/>
                <a:cs typeface="+mn-ea"/>
                <a:sym typeface="Calibri" panose="020F0502020204030204" pitchFamily="34" charset="0"/>
              </a:rPr>
              <a:t>BUILD - ENHANCE</a:t>
            </a:r>
            <a:endParaRPr lang="en-US" dirty="0">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53" name="Text Placeholder 5"/>
          <p:cNvSpPr txBox="1">
            <a:spLocks/>
          </p:cNvSpPr>
          <p:nvPr/>
        </p:nvSpPr>
        <p:spPr>
          <a:xfrm>
            <a:off x="5027172" y="2450929"/>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运营</a:t>
            </a:r>
            <a:r>
              <a:rPr lang="en-US" altLang="zh-CN"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01</a:t>
            </a:r>
            <a:endParaRPr 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54" name="Text Placeholder 5"/>
          <p:cNvSpPr txBox="1">
            <a:spLocks/>
          </p:cNvSpPr>
          <p:nvPr/>
        </p:nvSpPr>
        <p:spPr>
          <a:xfrm>
            <a:off x="5027171" y="2641812"/>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grpSp>
        <p:nvGrpSpPr>
          <p:cNvPr id="2" name="Group 1"/>
          <p:cNvGrpSpPr/>
          <p:nvPr/>
        </p:nvGrpSpPr>
        <p:grpSpPr>
          <a:xfrm>
            <a:off x="4796052" y="2453762"/>
            <a:ext cx="158354" cy="158354"/>
            <a:chOff x="6739940" y="3468612"/>
            <a:chExt cx="211138" cy="211138"/>
          </a:xfrm>
          <a:solidFill>
            <a:srgbClr val="245269"/>
          </a:solidFill>
        </p:grpSpPr>
        <p:sp>
          <p:nvSpPr>
            <p:cNvPr id="21" name="Freeform 455"/>
            <p:cNvSpPr>
              <a:spLocks noEditPoints="1"/>
            </p:cNvSpPr>
            <p:nvPr/>
          </p:nvSpPr>
          <p:spPr bwMode="auto">
            <a:xfrm>
              <a:off x="6739940" y="3468612"/>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2" name="Freeform 456"/>
            <p:cNvSpPr>
              <a:spLocks/>
            </p:cNvSpPr>
            <p:nvPr/>
          </p:nvSpPr>
          <p:spPr bwMode="auto">
            <a:xfrm>
              <a:off x="6781215" y="3528937"/>
              <a:ext cx="123825" cy="74613"/>
            </a:xfrm>
            <a:custGeom>
              <a:avLst/>
              <a:gdLst>
                <a:gd name="T0" fmla="*/ 67 w 78"/>
                <a:gd name="T1" fmla="*/ 47 h 47"/>
                <a:gd name="T2" fmla="*/ 38 w 78"/>
                <a:gd name="T3" fmla="*/ 14 h 47"/>
                <a:gd name="T4" fmla="*/ 12 w 78"/>
                <a:gd name="T5" fmla="*/ 47 h 47"/>
                <a:gd name="T6" fmla="*/ 0 w 78"/>
                <a:gd name="T7" fmla="*/ 47 h 47"/>
                <a:gd name="T8" fmla="*/ 38 w 78"/>
                <a:gd name="T9" fmla="*/ 0 h 47"/>
                <a:gd name="T10" fmla="*/ 78 w 78"/>
                <a:gd name="T11" fmla="*/ 47 h 47"/>
                <a:gd name="T12" fmla="*/ 67 w 7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78" h="47">
                  <a:moveTo>
                    <a:pt x="67" y="47"/>
                  </a:moveTo>
                  <a:lnTo>
                    <a:pt x="38" y="14"/>
                  </a:lnTo>
                  <a:lnTo>
                    <a:pt x="12" y="47"/>
                  </a:lnTo>
                  <a:lnTo>
                    <a:pt x="0" y="47"/>
                  </a:lnTo>
                  <a:lnTo>
                    <a:pt x="38" y="0"/>
                  </a:lnTo>
                  <a:lnTo>
                    <a:pt x="78" y="47"/>
                  </a:lnTo>
                  <a:lnTo>
                    <a:pt x="67" y="47"/>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sp>
        <p:nvSpPr>
          <p:cNvPr id="43" name="Text Placeholder 5"/>
          <p:cNvSpPr txBox="1">
            <a:spLocks/>
          </p:cNvSpPr>
          <p:nvPr/>
        </p:nvSpPr>
        <p:spPr>
          <a:xfrm>
            <a:off x="5008736" y="3069149"/>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运营</a:t>
            </a:r>
            <a:r>
              <a:rPr lang="en-US" altLang="zh-CN"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02</a:t>
            </a:r>
            <a:endParaRPr 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44" name="Text Placeholder 5"/>
          <p:cNvSpPr txBox="1">
            <a:spLocks/>
          </p:cNvSpPr>
          <p:nvPr/>
        </p:nvSpPr>
        <p:spPr>
          <a:xfrm>
            <a:off x="5008735" y="3260031"/>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grpSp>
        <p:nvGrpSpPr>
          <p:cNvPr id="3" name="Group 2"/>
          <p:cNvGrpSpPr/>
          <p:nvPr/>
        </p:nvGrpSpPr>
        <p:grpSpPr>
          <a:xfrm>
            <a:off x="4777616" y="3071982"/>
            <a:ext cx="158354" cy="158354"/>
            <a:chOff x="6715359" y="4292905"/>
            <a:chExt cx="211138" cy="211138"/>
          </a:xfrm>
          <a:solidFill>
            <a:srgbClr val="245269"/>
          </a:solidFill>
        </p:grpSpPr>
        <p:sp>
          <p:nvSpPr>
            <p:cNvPr id="45" name="Freeform 455"/>
            <p:cNvSpPr>
              <a:spLocks noEditPoints="1"/>
            </p:cNvSpPr>
            <p:nvPr/>
          </p:nvSpPr>
          <p:spPr bwMode="auto">
            <a:xfrm>
              <a:off x="6715359" y="4292905"/>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46" name="Freeform 456"/>
            <p:cNvSpPr>
              <a:spLocks/>
            </p:cNvSpPr>
            <p:nvPr/>
          </p:nvSpPr>
          <p:spPr bwMode="auto">
            <a:xfrm>
              <a:off x="6756634" y="4353230"/>
              <a:ext cx="123825" cy="74613"/>
            </a:xfrm>
            <a:custGeom>
              <a:avLst/>
              <a:gdLst>
                <a:gd name="T0" fmla="*/ 67 w 78"/>
                <a:gd name="T1" fmla="*/ 47 h 47"/>
                <a:gd name="T2" fmla="*/ 38 w 78"/>
                <a:gd name="T3" fmla="*/ 14 h 47"/>
                <a:gd name="T4" fmla="*/ 12 w 78"/>
                <a:gd name="T5" fmla="*/ 47 h 47"/>
                <a:gd name="T6" fmla="*/ 0 w 78"/>
                <a:gd name="T7" fmla="*/ 47 h 47"/>
                <a:gd name="T8" fmla="*/ 38 w 78"/>
                <a:gd name="T9" fmla="*/ 0 h 47"/>
                <a:gd name="T10" fmla="*/ 78 w 78"/>
                <a:gd name="T11" fmla="*/ 47 h 47"/>
                <a:gd name="T12" fmla="*/ 67 w 7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78" h="47">
                  <a:moveTo>
                    <a:pt x="67" y="47"/>
                  </a:moveTo>
                  <a:lnTo>
                    <a:pt x="38" y="14"/>
                  </a:lnTo>
                  <a:lnTo>
                    <a:pt x="12" y="47"/>
                  </a:lnTo>
                  <a:lnTo>
                    <a:pt x="0" y="47"/>
                  </a:lnTo>
                  <a:lnTo>
                    <a:pt x="38" y="0"/>
                  </a:lnTo>
                  <a:lnTo>
                    <a:pt x="78" y="47"/>
                  </a:lnTo>
                  <a:lnTo>
                    <a:pt x="67" y="47"/>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sp>
        <p:nvSpPr>
          <p:cNvPr id="48" name="Text Placeholder 5"/>
          <p:cNvSpPr txBox="1">
            <a:spLocks/>
          </p:cNvSpPr>
          <p:nvPr/>
        </p:nvSpPr>
        <p:spPr>
          <a:xfrm>
            <a:off x="5015743" y="3771058"/>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运营</a:t>
            </a:r>
            <a:r>
              <a:rPr lang="en-US" altLang="zh-CN"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03</a:t>
            </a:r>
            <a:endParaRPr 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49" name="Text Placeholder 5"/>
          <p:cNvSpPr txBox="1">
            <a:spLocks/>
          </p:cNvSpPr>
          <p:nvPr/>
        </p:nvSpPr>
        <p:spPr>
          <a:xfrm>
            <a:off x="5015741" y="3961941"/>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grpSp>
        <p:nvGrpSpPr>
          <p:cNvPr id="5" name="Group 4"/>
          <p:cNvGrpSpPr/>
          <p:nvPr/>
        </p:nvGrpSpPr>
        <p:grpSpPr>
          <a:xfrm>
            <a:off x="4784623" y="3773891"/>
            <a:ext cx="158354" cy="158354"/>
            <a:chOff x="6724701" y="5228784"/>
            <a:chExt cx="211138" cy="211138"/>
          </a:xfrm>
          <a:solidFill>
            <a:srgbClr val="245269"/>
          </a:solidFill>
        </p:grpSpPr>
        <p:sp>
          <p:nvSpPr>
            <p:cNvPr id="58" name="Freeform 455"/>
            <p:cNvSpPr>
              <a:spLocks noEditPoints="1"/>
            </p:cNvSpPr>
            <p:nvPr/>
          </p:nvSpPr>
          <p:spPr bwMode="auto">
            <a:xfrm>
              <a:off x="6724701" y="5228784"/>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59" name="Freeform 456"/>
            <p:cNvSpPr>
              <a:spLocks/>
            </p:cNvSpPr>
            <p:nvPr/>
          </p:nvSpPr>
          <p:spPr bwMode="auto">
            <a:xfrm>
              <a:off x="6765976" y="5289109"/>
              <a:ext cx="123825" cy="74613"/>
            </a:xfrm>
            <a:custGeom>
              <a:avLst/>
              <a:gdLst>
                <a:gd name="T0" fmla="*/ 67 w 78"/>
                <a:gd name="T1" fmla="*/ 47 h 47"/>
                <a:gd name="T2" fmla="*/ 38 w 78"/>
                <a:gd name="T3" fmla="*/ 14 h 47"/>
                <a:gd name="T4" fmla="*/ 12 w 78"/>
                <a:gd name="T5" fmla="*/ 47 h 47"/>
                <a:gd name="T6" fmla="*/ 0 w 78"/>
                <a:gd name="T7" fmla="*/ 47 h 47"/>
                <a:gd name="T8" fmla="*/ 38 w 78"/>
                <a:gd name="T9" fmla="*/ 0 h 47"/>
                <a:gd name="T10" fmla="*/ 78 w 78"/>
                <a:gd name="T11" fmla="*/ 47 h 47"/>
                <a:gd name="T12" fmla="*/ 67 w 7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78" h="47">
                  <a:moveTo>
                    <a:pt x="67" y="47"/>
                  </a:moveTo>
                  <a:lnTo>
                    <a:pt x="38" y="14"/>
                  </a:lnTo>
                  <a:lnTo>
                    <a:pt x="12" y="47"/>
                  </a:lnTo>
                  <a:lnTo>
                    <a:pt x="0" y="47"/>
                  </a:lnTo>
                  <a:lnTo>
                    <a:pt x="38" y="0"/>
                  </a:lnTo>
                  <a:lnTo>
                    <a:pt x="78" y="47"/>
                  </a:lnTo>
                  <a:lnTo>
                    <a:pt x="67" y="47"/>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sp>
        <p:nvSpPr>
          <p:cNvPr id="50" name="Rectangle 49"/>
          <p:cNvSpPr/>
          <p:nvPr userDrawn="1"/>
        </p:nvSpPr>
        <p:spPr>
          <a:xfrm>
            <a:off x="3879041" y="486604"/>
            <a:ext cx="4791009" cy="4296119"/>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33" name="文本框 32">
            <a:extLst>
              <a:ext uri="{FF2B5EF4-FFF2-40B4-BE49-F238E27FC236}">
                <a16:creationId xmlns:a16="http://schemas.microsoft.com/office/drawing/2014/main" id="{79D129C0-6A73-4C41-9CD0-D577E1F16E6D}"/>
              </a:ext>
            </a:extLst>
          </p:cNvPr>
          <p:cNvSpPr txBox="1"/>
          <p:nvPr/>
        </p:nvSpPr>
        <p:spPr>
          <a:xfrm>
            <a:off x="753078" y="-251937"/>
            <a:ext cx="2320187" cy="5609228"/>
          </a:xfrm>
          <a:prstGeom prst="rect">
            <a:avLst/>
          </a:prstGeom>
          <a:noFill/>
        </p:spPr>
        <p:txBody>
          <a:bodyPr wrap="none" lIns="68580" tIns="34290" rIns="68580" bIns="34290" rtlCol="0">
            <a:spAutoFit/>
          </a:bodyPr>
          <a:lstStyle/>
          <a:p>
            <a:r>
              <a:rPr lang="en-US" altLang="zh-CN" sz="36000" b="1" dirty="0">
                <a:blipFill>
                  <a:blip r:embed="rId3"/>
                  <a:stretch>
                    <a:fillRect/>
                  </a:stretch>
                </a:blipFill>
                <a:latin typeface="Calibri" panose="020F0502020204030204" pitchFamily="34" charset="0"/>
                <a:ea typeface="微软雅黑 Light" panose="020B0502040204020203" pitchFamily="34" charset="-122"/>
                <a:sym typeface="Calibri" panose="020F0502020204030204" pitchFamily="34" charset="0"/>
              </a:rPr>
              <a:t>S</a:t>
            </a:r>
            <a:endParaRPr lang="zh-CN" altLang="en-US" sz="36000" b="1" dirty="0">
              <a:blipFill>
                <a:blip r:embed="rId3"/>
                <a:stretch>
                  <a:fillRect/>
                </a:stretch>
              </a:blipFill>
              <a:latin typeface="Calibri" panose="020F0502020204030204" pitchFamily="34" charset="0"/>
              <a:ea typeface="微软雅黑 Light" panose="020B0502040204020203" pitchFamily="34" charset="-122"/>
              <a:sym typeface="Calibri" panose="020F0502020204030204" pitchFamily="34" charset="0"/>
            </a:endParaRPr>
          </a:p>
        </p:txBody>
      </p:sp>
    </p:spTree>
    <p:extLst>
      <p:ext uri="{BB962C8B-B14F-4D97-AF65-F5344CB8AC3E}">
        <p14:creationId xmlns:p14="http://schemas.microsoft.com/office/powerpoint/2010/main" val="1723138590"/>
      </p:ext>
    </p:extLst>
  </p:cSld>
  <p:clrMapOvr>
    <a:masterClrMapping/>
  </p:clrMapOvr>
  <p:transition spd="slow" advClick="0"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heel(1)">
                                      <p:cBhvr>
                                        <p:cTn id="7" dur="2000"/>
                                        <p:tgtEl>
                                          <p:spTgt spid="50"/>
                                        </p:tgtEl>
                                      </p:cBhvr>
                                    </p:animEffect>
                                  </p:childTnLst>
                                </p:cTn>
                              </p:par>
                            </p:childTnLst>
                          </p:cTn>
                        </p:par>
                        <p:par>
                          <p:cTn id="8" fill="hold">
                            <p:stCondLst>
                              <p:cond delay="20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fade">
                                      <p:cBhvr>
                                        <p:cTn id="11" dur="500"/>
                                        <p:tgtEl>
                                          <p:spTgt spid="17">
                                            <p:txEl>
                                              <p:pRg st="0" end="0"/>
                                            </p:txEl>
                                          </p:spTgt>
                                        </p:tgtEl>
                                      </p:cBhvr>
                                    </p:animEffect>
                                  </p:childTnLst>
                                </p:cTn>
                              </p:par>
                            </p:childTnLst>
                          </p:cTn>
                        </p:par>
                        <p:par>
                          <p:cTn id="12" fill="hold">
                            <p:stCondLst>
                              <p:cond delay="2650"/>
                            </p:stCondLst>
                            <p:childTnLst>
                              <p:par>
                                <p:cTn id="13" presetID="10" presetClass="entr" presetSubtype="0" fill="hold" grpId="0" nodeType="after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fade">
                                      <p:cBhvr>
                                        <p:cTn id="15" dur="500"/>
                                        <p:tgtEl>
                                          <p:spTgt spid="15">
                                            <p:txEl>
                                              <p:pRg st="0" end="0"/>
                                            </p:txEl>
                                          </p:spTgt>
                                        </p:tgtEl>
                                      </p:cBhvr>
                                    </p:animEffect>
                                  </p:childTnLst>
                                </p:cTn>
                              </p:par>
                            </p:childTnLst>
                          </p:cTn>
                        </p:par>
                        <p:par>
                          <p:cTn id="16" fill="hold">
                            <p:stCondLst>
                              <p:cond delay="315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3650"/>
                            </p:stCondLst>
                            <p:childTnLst>
                              <p:par>
                                <p:cTn id="21" presetID="10" presetClass="entr" presetSubtype="0"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fade">
                                      <p:cBhvr>
                                        <p:cTn id="23" dur="500"/>
                                        <p:tgtEl>
                                          <p:spTgt spid="53"/>
                                        </p:tgtEl>
                                      </p:cBhvr>
                                    </p:animEffect>
                                  </p:childTnLst>
                                </p:cTn>
                              </p:par>
                            </p:childTnLst>
                          </p:cTn>
                        </p:par>
                        <p:par>
                          <p:cTn id="24" fill="hold">
                            <p:stCondLst>
                              <p:cond delay="4150"/>
                            </p:stCondLst>
                            <p:childTnLst>
                              <p:par>
                                <p:cTn id="25" presetID="10" presetClass="entr" presetSubtype="0"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childTnLst>
                          </p:cTn>
                        </p:par>
                        <p:par>
                          <p:cTn id="28" fill="hold">
                            <p:stCondLst>
                              <p:cond delay="4650"/>
                            </p:stCondLst>
                            <p:childTnLst>
                              <p:par>
                                <p:cTn id="29" presetID="10"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5150"/>
                            </p:stCondLst>
                            <p:childTnLst>
                              <p:par>
                                <p:cTn id="33" presetID="1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childTnLst>
                          </p:cTn>
                        </p:par>
                        <p:par>
                          <p:cTn id="36" fill="hold">
                            <p:stCondLst>
                              <p:cond delay="5650"/>
                            </p:stCondLst>
                            <p:childTnLst>
                              <p:par>
                                <p:cTn id="37" presetID="10" presetClass="entr" presetSubtype="0"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childTnLst>
                          </p:cTn>
                        </p:par>
                        <p:par>
                          <p:cTn id="40" fill="hold">
                            <p:stCondLst>
                              <p:cond delay="6150"/>
                            </p:stCondLst>
                            <p:childTnLst>
                              <p:par>
                                <p:cTn id="41" presetID="10"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childTnLst>
                          </p:cTn>
                        </p:par>
                        <p:par>
                          <p:cTn id="44" fill="hold">
                            <p:stCondLst>
                              <p:cond delay="6650"/>
                            </p:stCondLst>
                            <p:childTnLst>
                              <p:par>
                                <p:cTn id="45" presetID="10" presetClass="entr" presetSubtype="0"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childTnLst>
                          </p:cTn>
                        </p:par>
                        <p:par>
                          <p:cTn id="48" fill="hold">
                            <p:stCondLst>
                              <p:cond delay="7150"/>
                            </p:stCondLst>
                            <p:childTnLst>
                              <p:par>
                                <p:cTn id="49" presetID="10" presetClass="entr" presetSubtype="0" fill="hold" grpId="0" nodeType="after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5" grpId="0" build="p"/>
      <p:bldP spid="53" grpId="0"/>
      <p:bldP spid="54" grpId="0"/>
      <p:bldP spid="43" grpId="0"/>
      <p:bldP spid="44" grpId="0"/>
      <p:bldP spid="48" grpId="0"/>
      <p:bldP spid="49" grpId="0"/>
      <p:bldP spid="5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Placeholder 19"/>
          <p:cNvSpPr>
            <a:spLocks noGrp="1"/>
          </p:cNvSpPr>
          <p:nvPr>
            <p:ph type="body" sz="quarter" idx="4294967295"/>
          </p:nvPr>
        </p:nvSpPr>
        <p:spPr>
          <a:xfrm>
            <a:off x="4781130" y="1123299"/>
            <a:ext cx="3653974" cy="620968"/>
          </a:xfrm>
          <a:prstGeom prst="rect">
            <a:avLst/>
          </a:prstGeom>
        </p:spPr>
        <p:txBody>
          <a:bodyPr>
            <a:normAutofit/>
          </a:bodyPr>
          <a:lstStyle/>
          <a:p>
            <a:r>
              <a:rPr lang="zh-CN" altLang="en-US" sz="2800" dirty="0">
                <a:latin typeface="Calibri" panose="020F0502020204030204" pitchFamily="34" charset="0"/>
                <a:ea typeface="微软雅黑 Light" panose="020B0502040204020203" pitchFamily="34" charset="-122"/>
                <a:cs typeface="+mn-ea"/>
                <a:sym typeface="Calibri" panose="020F0502020204030204" pitchFamily="34" charset="0"/>
              </a:rPr>
              <a:t>优势分析</a:t>
            </a:r>
            <a:endParaRPr lang="en-US" sz="2800" dirty="0">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7" name="Text Placeholder 6"/>
          <p:cNvSpPr>
            <a:spLocks noGrp="1"/>
          </p:cNvSpPr>
          <p:nvPr>
            <p:ph type="body" sz="quarter" idx="4294967295"/>
          </p:nvPr>
        </p:nvSpPr>
        <p:spPr>
          <a:xfrm>
            <a:off x="4781685" y="1872981"/>
            <a:ext cx="3652838" cy="304800"/>
          </a:xfrm>
          <a:prstGeom prst="rect">
            <a:avLst/>
          </a:prstGeom>
        </p:spPr>
        <p:txBody>
          <a:bodyPr/>
          <a:lstStyle/>
          <a:p>
            <a:r>
              <a:rPr lang="es-ES" dirty="0">
                <a:latin typeface="Calibri" panose="020F0502020204030204" pitchFamily="34" charset="0"/>
                <a:ea typeface="微软雅黑 Light" panose="020B0502040204020203" pitchFamily="34" charset="-122"/>
                <a:cs typeface="+mn-ea"/>
                <a:sym typeface="Calibri" panose="020F0502020204030204" pitchFamily="34" charset="0"/>
              </a:rPr>
              <a:t>RESOLVE - REDUCE</a:t>
            </a:r>
            <a:endParaRPr lang="en-US" dirty="0">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2" name="Text Placeholder 5"/>
          <p:cNvSpPr txBox="1">
            <a:spLocks/>
          </p:cNvSpPr>
          <p:nvPr/>
        </p:nvSpPr>
        <p:spPr>
          <a:xfrm>
            <a:off x="5108807" y="2422956"/>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我们的优势</a:t>
            </a:r>
            <a:endParaRPr 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3" name="Text Placeholder 5"/>
          <p:cNvSpPr txBox="1">
            <a:spLocks/>
          </p:cNvSpPr>
          <p:nvPr/>
        </p:nvSpPr>
        <p:spPr>
          <a:xfrm>
            <a:off x="5108806" y="2613839"/>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sp>
        <p:nvSpPr>
          <p:cNvPr id="25" name="Text Placeholder 5"/>
          <p:cNvSpPr txBox="1">
            <a:spLocks/>
          </p:cNvSpPr>
          <p:nvPr/>
        </p:nvSpPr>
        <p:spPr>
          <a:xfrm>
            <a:off x="5090371" y="3041176"/>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我们的优势</a:t>
            </a:r>
            <a:endParaRPr lang="en-US" altLang="zh-CN"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6" name="Text Placeholder 5"/>
          <p:cNvSpPr txBox="1">
            <a:spLocks/>
          </p:cNvSpPr>
          <p:nvPr/>
        </p:nvSpPr>
        <p:spPr>
          <a:xfrm>
            <a:off x="5090370" y="3232058"/>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sp>
        <p:nvSpPr>
          <p:cNvPr id="28" name="Text Placeholder 5"/>
          <p:cNvSpPr txBox="1">
            <a:spLocks/>
          </p:cNvSpPr>
          <p:nvPr/>
        </p:nvSpPr>
        <p:spPr>
          <a:xfrm>
            <a:off x="5097378" y="3743085"/>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我们的优势</a:t>
            </a:r>
            <a:endParaRPr lang="en-US" altLang="zh-CN"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9" name="Text Placeholder 5"/>
          <p:cNvSpPr txBox="1">
            <a:spLocks/>
          </p:cNvSpPr>
          <p:nvPr/>
        </p:nvSpPr>
        <p:spPr>
          <a:xfrm>
            <a:off x="5097376" y="3933968"/>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grpSp>
        <p:nvGrpSpPr>
          <p:cNvPr id="2" name="Group 1"/>
          <p:cNvGrpSpPr/>
          <p:nvPr/>
        </p:nvGrpSpPr>
        <p:grpSpPr>
          <a:xfrm>
            <a:off x="4841867" y="2407987"/>
            <a:ext cx="158354" cy="158354"/>
            <a:chOff x="6692180" y="3444875"/>
            <a:chExt cx="211138" cy="211138"/>
          </a:xfrm>
          <a:solidFill>
            <a:srgbClr val="245269"/>
          </a:solidFill>
        </p:grpSpPr>
        <p:sp>
          <p:nvSpPr>
            <p:cNvPr id="30" name="Freeform 451"/>
            <p:cNvSpPr>
              <a:spLocks noEditPoints="1"/>
            </p:cNvSpPr>
            <p:nvPr/>
          </p:nvSpPr>
          <p:spPr bwMode="auto">
            <a:xfrm>
              <a:off x="6692180" y="3444875"/>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31" name="Freeform 452"/>
            <p:cNvSpPr>
              <a:spLocks/>
            </p:cNvSpPr>
            <p:nvPr/>
          </p:nvSpPr>
          <p:spPr bwMode="auto">
            <a:xfrm>
              <a:off x="6766792" y="3486150"/>
              <a:ext cx="76200" cy="123825"/>
            </a:xfrm>
            <a:custGeom>
              <a:avLst/>
              <a:gdLst>
                <a:gd name="T0" fmla="*/ 0 w 48"/>
                <a:gd name="T1" fmla="*/ 66 h 78"/>
                <a:gd name="T2" fmla="*/ 34 w 48"/>
                <a:gd name="T3" fmla="*/ 38 h 78"/>
                <a:gd name="T4" fmla="*/ 0 w 48"/>
                <a:gd name="T5" fmla="*/ 12 h 78"/>
                <a:gd name="T6" fmla="*/ 0 w 48"/>
                <a:gd name="T7" fmla="*/ 0 h 78"/>
                <a:gd name="T8" fmla="*/ 48 w 48"/>
                <a:gd name="T9" fmla="*/ 38 h 78"/>
                <a:gd name="T10" fmla="*/ 0 w 48"/>
                <a:gd name="T11" fmla="*/ 78 h 78"/>
                <a:gd name="T12" fmla="*/ 0 w 48"/>
                <a:gd name="T13" fmla="*/ 66 h 78"/>
              </a:gdLst>
              <a:ahLst/>
              <a:cxnLst>
                <a:cxn ang="0">
                  <a:pos x="T0" y="T1"/>
                </a:cxn>
                <a:cxn ang="0">
                  <a:pos x="T2" y="T3"/>
                </a:cxn>
                <a:cxn ang="0">
                  <a:pos x="T4" y="T5"/>
                </a:cxn>
                <a:cxn ang="0">
                  <a:pos x="T6" y="T7"/>
                </a:cxn>
                <a:cxn ang="0">
                  <a:pos x="T8" y="T9"/>
                </a:cxn>
                <a:cxn ang="0">
                  <a:pos x="T10" y="T11"/>
                </a:cxn>
                <a:cxn ang="0">
                  <a:pos x="T12" y="T13"/>
                </a:cxn>
              </a:cxnLst>
              <a:rect l="0" t="0" r="r" b="b"/>
              <a:pathLst>
                <a:path w="48" h="78">
                  <a:moveTo>
                    <a:pt x="0" y="66"/>
                  </a:moveTo>
                  <a:lnTo>
                    <a:pt x="34" y="38"/>
                  </a:lnTo>
                  <a:lnTo>
                    <a:pt x="0" y="12"/>
                  </a:lnTo>
                  <a:lnTo>
                    <a:pt x="0" y="0"/>
                  </a:lnTo>
                  <a:lnTo>
                    <a:pt x="48" y="38"/>
                  </a:lnTo>
                  <a:lnTo>
                    <a:pt x="0" y="78"/>
                  </a:lnTo>
                  <a:lnTo>
                    <a:pt x="0" y="66"/>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grpSp>
        <p:nvGrpSpPr>
          <p:cNvPr id="3" name="Group 2"/>
          <p:cNvGrpSpPr/>
          <p:nvPr/>
        </p:nvGrpSpPr>
        <p:grpSpPr>
          <a:xfrm>
            <a:off x="4847712" y="3043660"/>
            <a:ext cx="158354" cy="158354"/>
            <a:chOff x="6699973" y="4292439"/>
            <a:chExt cx="211138" cy="211138"/>
          </a:xfrm>
          <a:solidFill>
            <a:srgbClr val="245269"/>
          </a:solidFill>
        </p:grpSpPr>
        <p:sp>
          <p:nvSpPr>
            <p:cNvPr id="32" name="Freeform 451"/>
            <p:cNvSpPr>
              <a:spLocks noEditPoints="1"/>
            </p:cNvSpPr>
            <p:nvPr/>
          </p:nvSpPr>
          <p:spPr bwMode="auto">
            <a:xfrm>
              <a:off x="6699973" y="4292439"/>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33" name="Freeform 452"/>
            <p:cNvSpPr>
              <a:spLocks/>
            </p:cNvSpPr>
            <p:nvPr/>
          </p:nvSpPr>
          <p:spPr bwMode="auto">
            <a:xfrm>
              <a:off x="6774585" y="4333714"/>
              <a:ext cx="76200" cy="123825"/>
            </a:xfrm>
            <a:custGeom>
              <a:avLst/>
              <a:gdLst>
                <a:gd name="T0" fmla="*/ 0 w 48"/>
                <a:gd name="T1" fmla="*/ 66 h 78"/>
                <a:gd name="T2" fmla="*/ 34 w 48"/>
                <a:gd name="T3" fmla="*/ 38 h 78"/>
                <a:gd name="T4" fmla="*/ 0 w 48"/>
                <a:gd name="T5" fmla="*/ 12 h 78"/>
                <a:gd name="T6" fmla="*/ 0 w 48"/>
                <a:gd name="T7" fmla="*/ 0 h 78"/>
                <a:gd name="T8" fmla="*/ 48 w 48"/>
                <a:gd name="T9" fmla="*/ 38 h 78"/>
                <a:gd name="T10" fmla="*/ 0 w 48"/>
                <a:gd name="T11" fmla="*/ 78 h 78"/>
                <a:gd name="T12" fmla="*/ 0 w 48"/>
                <a:gd name="T13" fmla="*/ 66 h 78"/>
              </a:gdLst>
              <a:ahLst/>
              <a:cxnLst>
                <a:cxn ang="0">
                  <a:pos x="T0" y="T1"/>
                </a:cxn>
                <a:cxn ang="0">
                  <a:pos x="T2" y="T3"/>
                </a:cxn>
                <a:cxn ang="0">
                  <a:pos x="T4" y="T5"/>
                </a:cxn>
                <a:cxn ang="0">
                  <a:pos x="T6" y="T7"/>
                </a:cxn>
                <a:cxn ang="0">
                  <a:pos x="T8" y="T9"/>
                </a:cxn>
                <a:cxn ang="0">
                  <a:pos x="T10" y="T11"/>
                </a:cxn>
                <a:cxn ang="0">
                  <a:pos x="T12" y="T13"/>
                </a:cxn>
              </a:cxnLst>
              <a:rect l="0" t="0" r="r" b="b"/>
              <a:pathLst>
                <a:path w="48" h="78">
                  <a:moveTo>
                    <a:pt x="0" y="66"/>
                  </a:moveTo>
                  <a:lnTo>
                    <a:pt x="34" y="38"/>
                  </a:lnTo>
                  <a:lnTo>
                    <a:pt x="0" y="12"/>
                  </a:lnTo>
                  <a:lnTo>
                    <a:pt x="0" y="0"/>
                  </a:lnTo>
                  <a:lnTo>
                    <a:pt x="48" y="38"/>
                  </a:lnTo>
                  <a:lnTo>
                    <a:pt x="0" y="78"/>
                  </a:lnTo>
                  <a:lnTo>
                    <a:pt x="0" y="66"/>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grpSp>
        <p:nvGrpSpPr>
          <p:cNvPr id="4" name="Group 3"/>
          <p:cNvGrpSpPr/>
          <p:nvPr/>
        </p:nvGrpSpPr>
        <p:grpSpPr>
          <a:xfrm>
            <a:off x="4825199" y="3752217"/>
            <a:ext cx="158354" cy="158354"/>
            <a:chOff x="6669956" y="5237182"/>
            <a:chExt cx="211138" cy="211138"/>
          </a:xfrm>
          <a:solidFill>
            <a:srgbClr val="245269"/>
          </a:solidFill>
        </p:grpSpPr>
        <p:sp>
          <p:nvSpPr>
            <p:cNvPr id="34" name="Freeform 451"/>
            <p:cNvSpPr>
              <a:spLocks noEditPoints="1"/>
            </p:cNvSpPr>
            <p:nvPr/>
          </p:nvSpPr>
          <p:spPr bwMode="auto">
            <a:xfrm>
              <a:off x="6669956" y="5237182"/>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35" name="Freeform 452"/>
            <p:cNvSpPr>
              <a:spLocks/>
            </p:cNvSpPr>
            <p:nvPr/>
          </p:nvSpPr>
          <p:spPr bwMode="auto">
            <a:xfrm>
              <a:off x="6744568" y="5278457"/>
              <a:ext cx="76200" cy="123825"/>
            </a:xfrm>
            <a:custGeom>
              <a:avLst/>
              <a:gdLst>
                <a:gd name="T0" fmla="*/ 0 w 48"/>
                <a:gd name="T1" fmla="*/ 66 h 78"/>
                <a:gd name="T2" fmla="*/ 34 w 48"/>
                <a:gd name="T3" fmla="*/ 38 h 78"/>
                <a:gd name="T4" fmla="*/ 0 w 48"/>
                <a:gd name="T5" fmla="*/ 12 h 78"/>
                <a:gd name="T6" fmla="*/ 0 w 48"/>
                <a:gd name="T7" fmla="*/ 0 h 78"/>
                <a:gd name="T8" fmla="*/ 48 w 48"/>
                <a:gd name="T9" fmla="*/ 38 h 78"/>
                <a:gd name="T10" fmla="*/ 0 w 48"/>
                <a:gd name="T11" fmla="*/ 78 h 78"/>
                <a:gd name="T12" fmla="*/ 0 w 48"/>
                <a:gd name="T13" fmla="*/ 66 h 78"/>
              </a:gdLst>
              <a:ahLst/>
              <a:cxnLst>
                <a:cxn ang="0">
                  <a:pos x="T0" y="T1"/>
                </a:cxn>
                <a:cxn ang="0">
                  <a:pos x="T2" y="T3"/>
                </a:cxn>
                <a:cxn ang="0">
                  <a:pos x="T4" y="T5"/>
                </a:cxn>
                <a:cxn ang="0">
                  <a:pos x="T6" y="T7"/>
                </a:cxn>
                <a:cxn ang="0">
                  <a:pos x="T8" y="T9"/>
                </a:cxn>
                <a:cxn ang="0">
                  <a:pos x="T10" y="T11"/>
                </a:cxn>
                <a:cxn ang="0">
                  <a:pos x="T12" y="T13"/>
                </a:cxn>
              </a:cxnLst>
              <a:rect l="0" t="0" r="r" b="b"/>
              <a:pathLst>
                <a:path w="48" h="78">
                  <a:moveTo>
                    <a:pt x="0" y="66"/>
                  </a:moveTo>
                  <a:lnTo>
                    <a:pt x="34" y="38"/>
                  </a:lnTo>
                  <a:lnTo>
                    <a:pt x="0" y="12"/>
                  </a:lnTo>
                  <a:lnTo>
                    <a:pt x="0" y="0"/>
                  </a:lnTo>
                  <a:lnTo>
                    <a:pt x="48" y="38"/>
                  </a:lnTo>
                  <a:lnTo>
                    <a:pt x="0" y="78"/>
                  </a:lnTo>
                  <a:lnTo>
                    <a:pt x="0" y="66"/>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sp>
        <p:nvSpPr>
          <p:cNvPr id="27" name="Rectangle 9">
            <a:extLst>
              <a:ext uri="{FF2B5EF4-FFF2-40B4-BE49-F238E27FC236}">
                <a16:creationId xmlns:a16="http://schemas.microsoft.com/office/drawing/2014/main" id="{9A1FFFE2-43EA-4187-9BA6-ABC1978CD18A}"/>
              </a:ext>
            </a:extLst>
          </p:cNvPr>
          <p:cNvSpPr/>
          <p:nvPr/>
        </p:nvSpPr>
        <p:spPr>
          <a:xfrm>
            <a:off x="3879041" y="458611"/>
            <a:ext cx="4791009" cy="4296119"/>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9" name="文本框 8">
            <a:extLst>
              <a:ext uri="{FF2B5EF4-FFF2-40B4-BE49-F238E27FC236}">
                <a16:creationId xmlns:a16="http://schemas.microsoft.com/office/drawing/2014/main" id="{4DCCF4CC-481C-4599-8A8B-E76FB7B51F6A}"/>
              </a:ext>
            </a:extLst>
          </p:cNvPr>
          <p:cNvSpPr txBox="1"/>
          <p:nvPr/>
        </p:nvSpPr>
        <p:spPr>
          <a:xfrm>
            <a:off x="470269" y="517351"/>
            <a:ext cx="3189815" cy="4108817"/>
          </a:xfrm>
          <a:prstGeom prst="rect">
            <a:avLst/>
          </a:prstGeom>
          <a:noFill/>
        </p:spPr>
        <p:txBody>
          <a:bodyPr wrap="none" lIns="68580" tIns="34290" rIns="68580" bIns="34290" rtlCol="0">
            <a:spAutoFit/>
          </a:bodyPr>
          <a:lstStyle/>
          <a:p>
            <a:pPr algn="ctr"/>
            <a:r>
              <a:rPr lang="en-US" altLang="zh-CN" sz="26300" b="1" dirty="0">
                <a:blipFill>
                  <a:blip r:embed="rId3"/>
                  <a:stretch>
                    <a:fillRect/>
                  </a:stretch>
                </a:blipFill>
                <a:latin typeface="Calibri" panose="020F0502020204030204" pitchFamily="34" charset="0"/>
                <a:ea typeface="微软雅黑 Light" panose="020B0502040204020203" pitchFamily="34" charset="-122"/>
                <a:sym typeface="Calibri" panose="020F0502020204030204" pitchFamily="34" charset="0"/>
              </a:rPr>
              <a:t>W</a:t>
            </a:r>
            <a:endParaRPr lang="zh-CN" altLang="en-US" sz="26300" b="1" dirty="0">
              <a:blipFill>
                <a:blip r:embed="rId3"/>
                <a:stretch>
                  <a:fillRect/>
                </a:stretch>
              </a:blipFill>
              <a:latin typeface="Calibri" panose="020F0502020204030204" pitchFamily="34" charset="0"/>
              <a:ea typeface="微软雅黑 Light" panose="020B0502040204020203" pitchFamily="34" charset="-122"/>
              <a:sym typeface="Calibri" panose="020F0502020204030204" pitchFamily="34" charset="0"/>
            </a:endParaRPr>
          </a:p>
        </p:txBody>
      </p:sp>
    </p:spTree>
    <p:extLst>
      <p:ext uri="{BB962C8B-B14F-4D97-AF65-F5344CB8AC3E}">
        <p14:creationId xmlns:p14="http://schemas.microsoft.com/office/powerpoint/2010/main" val="637294985"/>
      </p:ext>
    </p:extLst>
  </p:cSld>
  <p:clrMapOvr>
    <a:masterClrMapping/>
  </p:clrMapOvr>
  <p:transition spd="slow" advClick="0" advTm="7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1)">
                                      <p:cBhvr>
                                        <p:cTn id="7" dur="2000"/>
                                        <p:tgtEl>
                                          <p:spTgt spid="27"/>
                                        </p:tgtEl>
                                      </p:cBhvr>
                                    </p:animEffect>
                                  </p:childTnLst>
                                </p:cTn>
                              </p:par>
                            </p:childTnLst>
                          </p:cTn>
                        </p:par>
                        <p:par>
                          <p:cTn id="8" fill="hold">
                            <p:stCondLst>
                              <p:cond delay="20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20">
                                            <p:txEl>
                                              <p:pRg st="0" end="0"/>
                                            </p:txEl>
                                          </p:spTgt>
                                        </p:tgtEl>
                                        <p:attrNameLst>
                                          <p:attrName>style.visibility</p:attrName>
                                        </p:attrNameLst>
                                      </p:cBhvr>
                                      <p:to>
                                        <p:strVal val="visible"/>
                                      </p:to>
                                    </p:set>
                                    <p:animEffect transition="in" filter="fade">
                                      <p:cBhvr>
                                        <p:cTn id="11" dur="500"/>
                                        <p:tgtEl>
                                          <p:spTgt spid="20">
                                            <p:txEl>
                                              <p:pRg st="0" end="0"/>
                                            </p:txEl>
                                          </p:spTgt>
                                        </p:tgtEl>
                                      </p:cBhvr>
                                    </p:animEffect>
                                  </p:childTnLst>
                                </p:cTn>
                              </p:par>
                            </p:childTnLst>
                          </p:cTn>
                        </p:par>
                        <p:par>
                          <p:cTn id="12" fill="hold">
                            <p:stCondLst>
                              <p:cond delay="2650"/>
                            </p:stCondLst>
                            <p:childTnLst>
                              <p:par>
                                <p:cTn id="13" presetID="10" presetClass="entr" presetSubtype="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par>
                          <p:cTn id="16" fill="hold">
                            <p:stCondLst>
                              <p:cond delay="315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3650"/>
                            </p:stCondLst>
                            <p:childTnLst>
                              <p:par>
                                <p:cTn id="21" presetID="10"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415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4650"/>
                            </p:stCondLst>
                            <p:childTnLst>
                              <p:par>
                                <p:cTn id="29" presetID="10"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5150"/>
                            </p:stCondLst>
                            <p:childTnLst>
                              <p:par>
                                <p:cTn id="33" presetID="10"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par>
                          <p:cTn id="36" fill="hold">
                            <p:stCondLst>
                              <p:cond delay="5650"/>
                            </p:stCondLst>
                            <p:childTnLst>
                              <p:par>
                                <p:cTn id="37" presetID="10" presetClass="entr" presetSubtype="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par>
                          <p:cTn id="40" fill="hold">
                            <p:stCondLst>
                              <p:cond delay="6150"/>
                            </p:stCondLst>
                            <p:childTnLst>
                              <p:par>
                                <p:cTn id="41" presetID="10"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childTnLst>
                                </p:cTn>
                              </p:par>
                            </p:childTnLst>
                          </p:cTn>
                        </p:par>
                        <p:par>
                          <p:cTn id="44" fill="hold">
                            <p:stCondLst>
                              <p:cond delay="665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7150"/>
                            </p:stCondLst>
                            <p:childTnLst>
                              <p:par>
                                <p:cTn id="49" presetID="10"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bldP spid="7" grpId="0" build="p"/>
      <p:bldP spid="22" grpId="0"/>
      <p:bldP spid="23" grpId="0"/>
      <p:bldP spid="25" grpId="0"/>
      <p:bldP spid="26" grpId="0"/>
      <p:bldP spid="28" grpId="0"/>
      <p:bldP spid="29" grpId="0"/>
      <p:bldP spid="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4294967295"/>
          </p:nvPr>
        </p:nvSpPr>
        <p:spPr>
          <a:xfrm>
            <a:off x="1089190" y="1057982"/>
            <a:ext cx="4105275" cy="620968"/>
          </a:xfrm>
          <a:prstGeom prst="rect">
            <a:avLst/>
          </a:prstGeom>
        </p:spPr>
        <p:txBody>
          <a:bodyPr>
            <a:normAutofit/>
          </a:bodyPr>
          <a:lstStyle/>
          <a:p>
            <a:r>
              <a:rPr lang="zh-CN" altLang="en-US" sz="2800" dirty="0">
                <a:latin typeface="Calibri" panose="020F0502020204030204" pitchFamily="34" charset="0"/>
                <a:ea typeface="微软雅黑 Light" panose="020B0502040204020203" pitchFamily="34" charset="-122"/>
                <a:cs typeface="+mn-ea"/>
                <a:sym typeface="Calibri" panose="020F0502020204030204" pitchFamily="34" charset="0"/>
              </a:rPr>
              <a:t>机会的选择</a:t>
            </a:r>
            <a:endParaRPr lang="en-US" sz="2800" dirty="0">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19" name="Text Placeholder 5"/>
          <p:cNvSpPr txBox="1">
            <a:spLocks/>
          </p:cNvSpPr>
          <p:nvPr/>
        </p:nvSpPr>
        <p:spPr>
          <a:xfrm>
            <a:off x="1388225" y="2146261"/>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我们的机遇</a:t>
            </a:r>
            <a:endParaRPr 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0" name="Text Placeholder 5"/>
          <p:cNvSpPr txBox="1">
            <a:spLocks/>
          </p:cNvSpPr>
          <p:nvPr/>
        </p:nvSpPr>
        <p:spPr>
          <a:xfrm>
            <a:off x="1388223" y="2337144"/>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sp>
        <p:nvSpPr>
          <p:cNvPr id="22" name="Text Placeholder 5"/>
          <p:cNvSpPr txBox="1">
            <a:spLocks/>
          </p:cNvSpPr>
          <p:nvPr/>
        </p:nvSpPr>
        <p:spPr>
          <a:xfrm>
            <a:off x="1369789" y="2764481"/>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我们的机遇</a:t>
            </a:r>
            <a:endParaRPr lang="en-US" altLang="zh-CN"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3" name="Text Placeholder 5"/>
          <p:cNvSpPr txBox="1">
            <a:spLocks/>
          </p:cNvSpPr>
          <p:nvPr/>
        </p:nvSpPr>
        <p:spPr>
          <a:xfrm>
            <a:off x="1369787" y="2955363"/>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sp>
        <p:nvSpPr>
          <p:cNvPr id="25" name="Text Placeholder 5"/>
          <p:cNvSpPr txBox="1">
            <a:spLocks/>
          </p:cNvSpPr>
          <p:nvPr/>
        </p:nvSpPr>
        <p:spPr>
          <a:xfrm>
            <a:off x="1376796" y="3466390"/>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我们的机遇</a:t>
            </a:r>
            <a:endParaRPr lang="en-US" altLang="zh-CN"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6" name="Text Placeholder 5"/>
          <p:cNvSpPr txBox="1">
            <a:spLocks/>
          </p:cNvSpPr>
          <p:nvPr/>
        </p:nvSpPr>
        <p:spPr>
          <a:xfrm>
            <a:off x="1376794" y="3657273"/>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grpSp>
        <p:nvGrpSpPr>
          <p:cNvPr id="2" name="Group 1"/>
          <p:cNvGrpSpPr/>
          <p:nvPr/>
        </p:nvGrpSpPr>
        <p:grpSpPr>
          <a:xfrm>
            <a:off x="1180742" y="2138032"/>
            <a:ext cx="158354" cy="158354"/>
            <a:chOff x="1076081" y="3261235"/>
            <a:chExt cx="211138" cy="211138"/>
          </a:xfrm>
          <a:solidFill>
            <a:srgbClr val="245269"/>
          </a:solidFill>
        </p:grpSpPr>
        <p:sp>
          <p:nvSpPr>
            <p:cNvPr id="27" name="Freeform 453"/>
            <p:cNvSpPr>
              <a:spLocks noEditPoints="1"/>
            </p:cNvSpPr>
            <p:nvPr/>
          </p:nvSpPr>
          <p:spPr bwMode="auto">
            <a:xfrm>
              <a:off x="1076081" y="3261235"/>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8" name="Freeform 454"/>
            <p:cNvSpPr>
              <a:spLocks/>
            </p:cNvSpPr>
            <p:nvPr/>
          </p:nvSpPr>
          <p:spPr bwMode="auto">
            <a:xfrm>
              <a:off x="1136406" y="3305685"/>
              <a:ext cx="74613" cy="125413"/>
            </a:xfrm>
            <a:custGeom>
              <a:avLst/>
              <a:gdLst>
                <a:gd name="T0" fmla="*/ 47 w 47"/>
                <a:gd name="T1" fmla="*/ 12 h 79"/>
                <a:gd name="T2" fmla="*/ 14 w 47"/>
                <a:gd name="T3" fmla="*/ 41 h 79"/>
                <a:gd name="T4" fmla="*/ 47 w 47"/>
                <a:gd name="T5" fmla="*/ 67 h 79"/>
                <a:gd name="T6" fmla="*/ 47 w 47"/>
                <a:gd name="T7" fmla="*/ 79 h 79"/>
                <a:gd name="T8" fmla="*/ 0 w 47"/>
                <a:gd name="T9" fmla="*/ 41 h 79"/>
                <a:gd name="T10" fmla="*/ 47 w 47"/>
                <a:gd name="T11" fmla="*/ 0 h 79"/>
                <a:gd name="T12" fmla="*/ 47 w 47"/>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47" h="79">
                  <a:moveTo>
                    <a:pt x="47" y="12"/>
                  </a:moveTo>
                  <a:lnTo>
                    <a:pt x="14" y="41"/>
                  </a:lnTo>
                  <a:lnTo>
                    <a:pt x="47" y="67"/>
                  </a:lnTo>
                  <a:lnTo>
                    <a:pt x="47" y="79"/>
                  </a:lnTo>
                  <a:lnTo>
                    <a:pt x="0" y="41"/>
                  </a:lnTo>
                  <a:lnTo>
                    <a:pt x="47" y="0"/>
                  </a:lnTo>
                  <a:lnTo>
                    <a:pt x="47" y="12"/>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grpSp>
        <p:nvGrpSpPr>
          <p:cNvPr id="3" name="Group 2"/>
          <p:cNvGrpSpPr/>
          <p:nvPr/>
        </p:nvGrpSpPr>
        <p:grpSpPr>
          <a:xfrm>
            <a:off x="1180742" y="2742411"/>
            <a:ext cx="158354" cy="158354"/>
            <a:chOff x="1076081" y="4067074"/>
            <a:chExt cx="211138" cy="211138"/>
          </a:xfrm>
          <a:solidFill>
            <a:srgbClr val="245269"/>
          </a:solidFill>
        </p:grpSpPr>
        <p:sp>
          <p:nvSpPr>
            <p:cNvPr id="29" name="Freeform 453"/>
            <p:cNvSpPr>
              <a:spLocks noEditPoints="1"/>
            </p:cNvSpPr>
            <p:nvPr/>
          </p:nvSpPr>
          <p:spPr bwMode="auto">
            <a:xfrm>
              <a:off x="1076081" y="4067074"/>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30" name="Freeform 454"/>
            <p:cNvSpPr>
              <a:spLocks/>
            </p:cNvSpPr>
            <p:nvPr/>
          </p:nvSpPr>
          <p:spPr bwMode="auto">
            <a:xfrm>
              <a:off x="1136406" y="4111524"/>
              <a:ext cx="74613" cy="125413"/>
            </a:xfrm>
            <a:custGeom>
              <a:avLst/>
              <a:gdLst>
                <a:gd name="T0" fmla="*/ 47 w 47"/>
                <a:gd name="T1" fmla="*/ 12 h 79"/>
                <a:gd name="T2" fmla="*/ 14 w 47"/>
                <a:gd name="T3" fmla="*/ 41 h 79"/>
                <a:gd name="T4" fmla="*/ 47 w 47"/>
                <a:gd name="T5" fmla="*/ 67 h 79"/>
                <a:gd name="T6" fmla="*/ 47 w 47"/>
                <a:gd name="T7" fmla="*/ 79 h 79"/>
                <a:gd name="T8" fmla="*/ 0 w 47"/>
                <a:gd name="T9" fmla="*/ 41 h 79"/>
                <a:gd name="T10" fmla="*/ 47 w 47"/>
                <a:gd name="T11" fmla="*/ 0 h 79"/>
                <a:gd name="T12" fmla="*/ 47 w 47"/>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47" h="79">
                  <a:moveTo>
                    <a:pt x="47" y="12"/>
                  </a:moveTo>
                  <a:lnTo>
                    <a:pt x="14" y="41"/>
                  </a:lnTo>
                  <a:lnTo>
                    <a:pt x="47" y="67"/>
                  </a:lnTo>
                  <a:lnTo>
                    <a:pt x="47" y="79"/>
                  </a:lnTo>
                  <a:lnTo>
                    <a:pt x="0" y="41"/>
                  </a:lnTo>
                  <a:lnTo>
                    <a:pt x="47" y="0"/>
                  </a:lnTo>
                  <a:lnTo>
                    <a:pt x="47" y="12"/>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grpSp>
        <p:nvGrpSpPr>
          <p:cNvPr id="4" name="Group 3"/>
          <p:cNvGrpSpPr/>
          <p:nvPr/>
        </p:nvGrpSpPr>
        <p:grpSpPr>
          <a:xfrm>
            <a:off x="1180742" y="3460059"/>
            <a:ext cx="158354" cy="158354"/>
            <a:chOff x="1076081" y="5023938"/>
            <a:chExt cx="211138" cy="211138"/>
          </a:xfrm>
          <a:solidFill>
            <a:srgbClr val="245269"/>
          </a:solidFill>
        </p:grpSpPr>
        <p:sp>
          <p:nvSpPr>
            <p:cNvPr id="31" name="Freeform 453"/>
            <p:cNvSpPr>
              <a:spLocks noEditPoints="1"/>
            </p:cNvSpPr>
            <p:nvPr/>
          </p:nvSpPr>
          <p:spPr bwMode="auto">
            <a:xfrm>
              <a:off x="1076081" y="5023938"/>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32" name="Freeform 454"/>
            <p:cNvSpPr>
              <a:spLocks/>
            </p:cNvSpPr>
            <p:nvPr/>
          </p:nvSpPr>
          <p:spPr bwMode="auto">
            <a:xfrm>
              <a:off x="1136406" y="5068388"/>
              <a:ext cx="74613" cy="125413"/>
            </a:xfrm>
            <a:custGeom>
              <a:avLst/>
              <a:gdLst>
                <a:gd name="T0" fmla="*/ 47 w 47"/>
                <a:gd name="T1" fmla="*/ 12 h 79"/>
                <a:gd name="T2" fmla="*/ 14 w 47"/>
                <a:gd name="T3" fmla="*/ 41 h 79"/>
                <a:gd name="T4" fmla="*/ 47 w 47"/>
                <a:gd name="T5" fmla="*/ 67 h 79"/>
                <a:gd name="T6" fmla="*/ 47 w 47"/>
                <a:gd name="T7" fmla="*/ 79 h 79"/>
                <a:gd name="T8" fmla="*/ 0 w 47"/>
                <a:gd name="T9" fmla="*/ 41 h 79"/>
                <a:gd name="T10" fmla="*/ 47 w 47"/>
                <a:gd name="T11" fmla="*/ 0 h 79"/>
                <a:gd name="T12" fmla="*/ 47 w 47"/>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47" h="79">
                  <a:moveTo>
                    <a:pt x="47" y="12"/>
                  </a:moveTo>
                  <a:lnTo>
                    <a:pt x="14" y="41"/>
                  </a:lnTo>
                  <a:lnTo>
                    <a:pt x="47" y="67"/>
                  </a:lnTo>
                  <a:lnTo>
                    <a:pt x="47" y="79"/>
                  </a:lnTo>
                  <a:lnTo>
                    <a:pt x="0" y="41"/>
                  </a:lnTo>
                  <a:lnTo>
                    <a:pt x="47" y="0"/>
                  </a:lnTo>
                  <a:lnTo>
                    <a:pt x="47" y="12"/>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sp>
        <p:nvSpPr>
          <p:cNvPr id="10" name="Rectangle 9"/>
          <p:cNvSpPr/>
          <p:nvPr userDrawn="1"/>
        </p:nvSpPr>
        <p:spPr>
          <a:xfrm>
            <a:off x="550646" y="408558"/>
            <a:ext cx="4791009" cy="4296119"/>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33" name="文本框 32">
            <a:extLst>
              <a:ext uri="{FF2B5EF4-FFF2-40B4-BE49-F238E27FC236}">
                <a16:creationId xmlns:a16="http://schemas.microsoft.com/office/drawing/2014/main" id="{3F84F84F-B0E7-407B-B3BB-1FB2EF2F8FCB}"/>
              </a:ext>
            </a:extLst>
          </p:cNvPr>
          <p:cNvSpPr txBox="1"/>
          <p:nvPr/>
        </p:nvSpPr>
        <p:spPr>
          <a:xfrm>
            <a:off x="5572326" y="-237955"/>
            <a:ext cx="3261149" cy="5609228"/>
          </a:xfrm>
          <a:prstGeom prst="rect">
            <a:avLst/>
          </a:prstGeom>
          <a:noFill/>
        </p:spPr>
        <p:txBody>
          <a:bodyPr wrap="none" lIns="68580" tIns="34290" rIns="68580" bIns="34290" rtlCol="0">
            <a:spAutoFit/>
          </a:bodyPr>
          <a:lstStyle/>
          <a:p>
            <a:pPr algn="ctr"/>
            <a:r>
              <a:rPr lang="en-US" altLang="zh-CN" sz="36000" b="1" dirty="0">
                <a:blipFill>
                  <a:blip r:embed="rId3"/>
                  <a:stretch>
                    <a:fillRect/>
                  </a:stretch>
                </a:blipFill>
                <a:latin typeface="Calibri" panose="020F0502020204030204" pitchFamily="34" charset="0"/>
                <a:ea typeface="微软雅黑 Light" panose="020B0502040204020203" pitchFamily="34" charset="-122"/>
                <a:sym typeface="Calibri" panose="020F0502020204030204" pitchFamily="34" charset="0"/>
              </a:rPr>
              <a:t>O</a:t>
            </a:r>
            <a:endParaRPr lang="zh-CN" altLang="en-US" sz="36000" b="1" dirty="0">
              <a:blipFill>
                <a:blip r:embed="rId3"/>
                <a:stretch>
                  <a:fillRect/>
                </a:stretch>
              </a:blipFill>
              <a:latin typeface="Calibri" panose="020F0502020204030204" pitchFamily="34" charset="0"/>
              <a:ea typeface="微软雅黑 Light" panose="020B0502040204020203" pitchFamily="34" charset="-122"/>
              <a:sym typeface="Calibri" panose="020F0502020204030204" pitchFamily="34" charset="0"/>
            </a:endParaRPr>
          </a:p>
        </p:txBody>
      </p:sp>
    </p:spTree>
    <p:extLst>
      <p:ext uri="{BB962C8B-B14F-4D97-AF65-F5344CB8AC3E}">
        <p14:creationId xmlns:p14="http://schemas.microsoft.com/office/powerpoint/2010/main" val="3771932960"/>
      </p:ext>
    </p:extLst>
  </p:cSld>
  <p:clrMapOvr>
    <a:masterClrMapping/>
  </p:clrMapOvr>
  <p:transition spd="slow" advClick="0" advTm="4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par>
                                <p:cTn id="8" presetID="10" presetClass="entr" presetSubtype="0" fill="hold" grpId="0" nodeType="withEffect">
                                  <p:stCondLst>
                                    <p:cond delay="0"/>
                                  </p:stCondLst>
                                  <p:iterate type="lt">
                                    <p:tmPct val="10000"/>
                                  </p:iterate>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500"/>
                                        <p:tgtEl>
                                          <p:spTgt spid="7">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9" grpId="0"/>
      <p:bldP spid="20" grpId="0"/>
      <p:bldP spid="22" grpId="0"/>
      <p:bldP spid="23" grpId="0"/>
      <p:bldP spid="25" grpId="0"/>
      <p:bldP spid="26" grpId="0"/>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4294967295"/>
          </p:nvPr>
        </p:nvSpPr>
        <p:spPr>
          <a:xfrm>
            <a:off x="1172953" y="961334"/>
            <a:ext cx="4357007" cy="620968"/>
          </a:xfrm>
          <a:prstGeom prst="rect">
            <a:avLst/>
          </a:prstGeom>
        </p:spPr>
        <p:txBody>
          <a:bodyPr>
            <a:normAutofit/>
          </a:bodyPr>
          <a:lstStyle/>
          <a:p>
            <a:r>
              <a:rPr lang="zh-CN" altLang="en-US" sz="2800" dirty="0">
                <a:latin typeface="Calibri" panose="020F0502020204030204" pitchFamily="34" charset="0"/>
                <a:ea typeface="微软雅黑 Light" panose="020B0502040204020203" pitchFamily="34" charset="-122"/>
                <a:cs typeface="+mn-ea"/>
                <a:sym typeface="Calibri" panose="020F0502020204030204" pitchFamily="34" charset="0"/>
              </a:rPr>
              <a:t>项目分析</a:t>
            </a:r>
            <a:endParaRPr lang="en-US" sz="2800" dirty="0">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10" name="Rectangle 9"/>
          <p:cNvSpPr/>
          <p:nvPr userDrawn="1"/>
        </p:nvSpPr>
        <p:spPr>
          <a:xfrm>
            <a:off x="550646" y="408558"/>
            <a:ext cx="4791009" cy="4296119"/>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solidFill>
                <a:srgbClr val="245269"/>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19" name="Text Placeholder 5"/>
          <p:cNvSpPr txBox="1">
            <a:spLocks/>
          </p:cNvSpPr>
          <p:nvPr/>
        </p:nvSpPr>
        <p:spPr>
          <a:xfrm>
            <a:off x="1451690" y="2017937"/>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分析原因</a:t>
            </a:r>
            <a:r>
              <a:rPr lang="en-US" altLang="zh-CN"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01</a:t>
            </a:r>
            <a:endParaRPr 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0" name="Text Placeholder 5"/>
          <p:cNvSpPr txBox="1">
            <a:spLocks/>
          </p:cNvSpPr>
          <p:nvPr/>
        </p:nvSpPr>
        <p:spPr>
          <a:xfrm>
            <a:off x="1451688" y="2208820"/>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sp>
        <p:nvSpPr>
          <p:cNvPr id="22" name="Text Placeholder 5"/>
          <p:cNvSpPr txBox="1">
            <a:spLocks/>
          </p:cNvSpPr>
          <p:nvPr/>
        </p:nvSpPr>
        <p:spPr>
          <a:xfrm>
            <a:off x="1433254" y="2636157"/>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分析原因</a:t>
            </a:r>
            <a:r>
              <a:rPr lang="en-US" altLang="zh-CN"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02</a:t>
            </a:r>
          </a:p>
        </p:txBody>
      </p:sp>
      <p:sp>
        <p:nvSpPr>
          <p:cNvPr id="23" name="Text Placeholder 5"/>
          <p:cNvSpPr txBox="1">
            <a:spLocks/>
          </p:cNvSpPr>
          <p:nvPr/>
        </p:nvSpPr>
        <p:spPr>
          <a:xfrm>
            <a:off x="1433252" y="2827039"/>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sp>
        <p:nvSpPr>
          <p:cNvPr id="25" name="Text Placeholder 5"/>
          <p:cNvSpPr txBox="1">
            <a:spLocks/>
          </p:cNvSpPr>
          <p:nvPr/>
        </p:nvSpPr>
        <p:spPr>
          <a:xfrm>
            <a:off x="1440261" y="3338066"/>
            <a:ext cx="3254544" cy="160196"/>
          </a:xfrm>
          <a:prstGeom prst="rect">
            <a:avLst/>
          </a:prstGeom>
        </p:spPr>
        <p:txBody>
          <a:bodyPr lIns="68580" tIns="34290" rIns="68580" bIns="34290" anchor="ctr"/>
          <a:lstStyle>
            <a:lvl1pPr indent="0">
              <a:lnSpc>
                <a:spcPct val="80000"/>
              </a:lnSpc>
              <a:spcBef>
                <a:spcPts val="0"/>
              </a:spcBef>
              <a:buFont typeface="Arial"/>
              <a:buNone/>
              <a:defRPr sz="2000" b="1" i="0">
                <a:ln>
                  <a:noFill/>
                </a:ln>
                <a:solidFill>
                  <a:schemeClr val="bg1">
                    <a:lumMod val="75000"/>
                  </a:schemeClr>
                </a:solidFill>
                <a:latin typeface="Lato Black" charset="0"/>
                <a:ea typeface="Lato Black" charset="0"/>
                <a:cs typeface="Lato Black" charset="0"/>
              </a:defRPr>
            </a:lvl1pPr>
            <a:lvl2pPr indent="0">
              <a:lnSpc>
                <a:spcPct val="90000"/>
              </a:lnSpc>
              <a:spcBef>
                <a:spcPts val="500"/>
              </a:spcBef>
              <a:buFont typeface="Arial"/>
              <a:buNone/>
              <a:defRPr sz="2400">
                <a:latin typeface="Lemon/Milk" charset="0"/>
                <a:ea typeface="Lemon/Milk" charset="0"/>
                <a:cs typeface="Lemon/Milk" charset="0"/>
              </a:defRPr>
            </a:lvl2pPr>
            <a:lvl3pPr indent="0">
              <a:lnSpc>
                <a:spcPct val="90000"/>
              </a:lnSpc>
              <a:spcBef>
                <a:spcPts val="500"/>
              </a:spcBef>
              <a:buFont typeface="Arial"/>
              <a:buNone/>
              <a:defRPr sz="2000">
                <a:latin typeface="Lemon/Milk" charset="0"/>
                <a:ea typeface="Lemon/Milk" charset="0"/>
                <a:cs typeface="Lemon/Milk" charset="0"/>
              </a:defRPr>
            </a:lvl3pPr>
            <a:lvl4pPr indent="0">
              <a:lnSpc>
                <a:spcPct val="90000"/>
              </a:lnSpc>
              <a:spcBef>
                <a:spcPts val="500"/>
              </a:spcBef>
              <a:buFont typeface="Arial"/>
              <a:buNone/>
              <a:defRPr>
                <a:latin typeface="Lemon/Milk" charset="0"/>
                <a:ea typeface="Lemon/Milk" charset="0"/>
                <a:cs typeface="Lemon/Milk" charset="0"/>
              </a:defRPr>
            </a:lvl4pPr>
            <a:lvl5pPr indent="0">
              <a:lnSpc>
                <a:spcPct val="90000"/>
              </a:lnSpc>
              <a:spcBef>
                <a:spcPts val="500"/>
              </a:spcBef>
              <a:buFont typeface="Arial"/>
              <a:buNone/>
              <a:defRPr>
                <a:latin typeface="Lemon/Milk" charset="0"/>
                <a:ea typeface="Lemon/Milk" charset="0"/>
                <a:cs typeface="Lemon/Milk" charset="0"/>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r>
              <a:rPr lang="zh-CN" altLang="en-US"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分析原因</a:t>
            </a:r>
            <a:r>
              <a:rPr lang="en-US" altLang="zh-CN" sz="90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03</a:t>
            </a:r>
          </a:p>
        </p:txBody>
      </p:sp>
      <p:sp>
        <p:nvSpPr>
          <p:cNvPr id="26" name="Text Placeholder 5"/>
          <p:cNvSpPr txBox="1">
            <a:spLocks/>
          </p:cNvSpPr>
          <p:nvPr/>
        </p:nvSpPr>
        <p:spPr>
          <a:xfrm>
            <a:off x="1440259" y="3528949"/>
            <a:ext cx="3254544" cy="366564"/>
          </a:xfrm>
          <a:prstGeom prst="rect">
            <a:avLst/>
          </a:prstGeom>
        </p:spPr>
        <p:txBody>
          <a:bodyPr lIns="51435" tIns="25718" rIns="51435" bIns="25718">
            <a:noAutofit/>
          </a:bodyPr>
          <a:lstStyle>
            <a:defPPr>
              <a:defRPr lang="es-ES_tradnl"/>
            </a:defPPr>
            <a:lvl1pPr lvl="0" indent="0" algn="just" defTabSz="685783">
              <a:lnSpc>
                <a:spcPct val="120000"/>
              </a:lnSpc>
              <a:spcBef>
                <a:spcPts val="750"/>
              </a:spcBef>
              <a:buFont typeface="Arial" panose="020B0604020202020204" pitchFamily="34" charset="0"/>
              <a:buNone/>
              <a:defRPr sz="1200" b="1">
                <a:solidFill>
                  <a:schemeClr val="bg1">
                    <a:lumMod val="50000"/>
                  </a:schemeClr>
                </a:solidFill>
                <a:latin typeface="Lato Regular"/>
                <a:ea typeface="Open Sans Light" panose="020B0306030504020204" pitchFamily="34" charset="0"/>
                <a:cs typeface="Lato Regular"/>
              </a:defRPr>
            </a:lvl1pPr>
            <a:lvl2pPr marL="514337" indent="-171446" defTabSz="685783">
              <a:lnSpc>
                <a:spcPct val="90000"/>
              </a:lnSpc>
              <a:spcBef>
                <a:spcPts val="375"/>
              </a:spcBef>
              <a:buFont typeface="Arial" panose="020B0604020202020204" pitchFamily="34" charset="0"/>
              <a:buChar char="•"/>
              <a:defRPr sz="1500">
                <a:ea typeface="Open Sans Light" panose="020B0306030504020204" pitchFamily="34" charset="0"/>
                <a:cs typeface="Open Sans Light" panose="020B0306030504020204" pitchFamily="34" charset="0"/>
              </a:defRPr>
            </a:lvl2pPr>
            <a:lvl3pPr marL="857228" indent="-171446" defTabSz="685783">
              <a:lnSpc>
                <a:spcPct val="90000"/>
              </a:lnSpc>
              <a:spcBef>
                <a:spcPts val="375"/>
              </a:spcBef>
              <a:buFont typeface="Arial" panose="020B0604020202020204" pitchFamily="34" charset="0"/>
              <a:buChar char="•"/>
              <a:defRPr sz="1400">
                <a:ea typeface="Open Sans Light" panose="020B0306030504020204" pitchFamily="34" charset="0"/>
                <a:cs typeface="Open Sans Light" panose="020B0306030504020204" pitchFamily="34" charset="0"/>
              </a:defRPr>
            </a:lvl3pPr>
            <a:lvl4pPr marL="1200120"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4pPr>
            <a:lvl5pPr marL="1543012" indent="-171446" defTabSz="685783">
              <a:lnSpc>
                <a:spcPct val="90000"/>
              </a:lnSpc>
              <a:spcBef>
                <a:spcPts val="375"/>
              </a:spcBef>
              <a:buFont typeface="Arial" panose="020B0604020202020204" pitchFamily="34" charset="0"/>
              <a:buChar char="•"/>
              <a:defRPr sz="1200">
                <a:ea typeface="Open Sans Light" panose="020B0306030504020204" pitchFamily="34" charset="0"/>
                <a:cs typeface="Open Sans Light" panose="020B0306030504020204" pitchFamily="34" charset="0"/>
              </a:defRPr>
            </a:lvl5pPr>
            <a:lvl6pPr marL="1885903" indent="-171446" defTabSz="685783">
              <a:lnSpc>
                <a:spcPct val="90000"/>
              </a:lnSpc>
              <a:spcBef>
                <a:spcPts val="375"/>
              </a:spcBef>
              <a:buFont typeface="Arial" panose="020B0604020202020204" pitchFamily="34" charset="0"/>
              <a:buChar char="•"/>
              <a:defRPr sz="1400"/>
            </a:lvl6pPr>
            <a:lvl7pPr marL="2228795" indent="-171446" defTabSz="685783">
              <a:lnSpc>
                <a:spcPct val="90000"/>
              </a:lnSpc>
              <a:spcBef>
                <a:spcPts val="375"/>
              </a:spcBef>
              <a:buFont typeface="Arial" panose="020B0604020202020204" pitchFamily="34" charset="0"/>
              <a:buChar char="•"/>
              <a:defRPr sz="1400"/>
            </a:lvl7pPr>
            <a:lvl8pPr marL="2571686" indent="-171446" defTabSz="685783">
              <a:lnSpc>
                <a:spcPct val="90000"/>
              </a:lnSpc>
              <a:spcBef>
                <a:spcPts val="375"/>
              </a:spcBef>
              <a:buFont typeface="Arial" panose="020B0604020202020204" pitchFamily="34" charset="0"/>
              <a:buChar char="•"/>
              <a:defRPr sz="1400"/>
            </a:lvl8pPr>
            <a:lvl9pPr marL="2914577" indent="-171446" defTabSz="685783">
              <a:lnSpc>
                <a:spcPct val="90000"/>
              </a:lnSpc>
              <a:spcBef>
                <a:spcPts val="375"/>
              </a:spcBef>
              <a:buFont typeface="Arial" panose="020B0604020202020204" pitchFamily="34" charset="0"/>
              <a:buChar char="•"/>
              <a:defRPr sz="1400"/>
            </a:lvl9pPr>
          </a:lstStyle>
          <a:p>
            <a:pPr algn="l"/>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Lorem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ipsum</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dolor sit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amet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consectetur</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adipiscing</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 </a:t>
            </a:r>
            <a:r>
              <a:rPr lang="en-US" sz="800" b="0" dirty="0" err="1">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elit</a:t>
            </a:r>
            <a:r>
              <a:rPr lang="en-US" sz="800" b="0" dirty="0">
                <a:solidFill>
                  <a:schemeClr val="tx1"/>
                </a:solidFill>
                <a:latin typeface="Calibri" panose="020F0502020204030204" pitchFamily="34" charset="0"/>
                <a:ea typeface="微软雅黑 Light" panose="020B0502040204020203" pitchFamily="34" charset="-122"/>
                <a:cs typeface="+mn-ea"/>
                <a:sym typeface="Calibri" panose="020F0502020204030204" pitchFamily="34" charset="0"/>
              </a:rPr>
              <a:t>.</a:t>
            </a:r>
          </a:p>
        </p:txBody>
      </p:sp>
      <p:grpSp>
        <p:nvGrpSpPr>
          <p:cNvPr id="2" name="Group 1"/>
          <p:cNvGrpSpPr/>
          <p:nvPr/>
        </p:nvGrpSpPr>
        <p:grpSpPr>
          <a:xfrm>
            <a:off x="1244207" y="2017162"/>
            <a:ext cx="158354" cy="158354"/>
            <a:chOff x="1076081" y="3261235"/>
            <a:chExt cx="211138" cy="211138"/>
          </a:xfrm>
          <a:solidFill>
            <a:srgbClr val="245269"/>
          </a:solidFill>
        </p:grpSpPr>
        <p:sp>
          <p:nvSpPr>
            <p:cNvPr id="27" name="Freeform 453"/>
            <p:cNvSpPr>
              <a:spLocks noEditPoints="1"/>
            </p:cNvSpPr>
            <p:nvPr/>
          </p:nvSpPr>
          <p:spPr bwMode="auto">
            <a:xfrm>
              <a:off x="1076081" y="3261235"/>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28" name="Freeform 454"/>
            <p:cNvSpPr>
              <a:spLocks/>
            </p:cNvSpPr>
            <p:nvPr/>
          </p:nvSpPr>
          <p:spPr bwMode="auto">
            <a:xfrm>
              <a:off x="1136406" y="3305685"/>
              <a:ext cx="74613" cy="125413"/>
            </a:xfrm>
            <a:custGeom>
              <a:avLst/>
              <a:gdLst>
                <a:gd name="T0" fmla="*/ 47 w 47"/>
                <a:gd name="T1" fmla="*/ 12 h 79"/>
                <a:gd name="T2" fmla="*/ 14 w 47"/>
                <a:gd name="T3" fmla="*/ 41 h 79"/>
                <a:gd name="T4" fmla="*/ 47 w 47"/>
                <a:gd name="T5" fmla="*/ 67 h 79"/>
                <a:gd name="T6" fmla="*/ 47 w 47"/>
                <a:gd name="T7" fmla="*/ 79 h 79"/>
                <a:gd name="T8" fmla="*/ 0 w 47"/>
                <a:gd name="T9" fmla="*/ 41 h 79"/>
                <a:gd name="T10" fmla="*/ 47 w 47"/>
                <a:gd name="T11" fmla="*/ 0 h 79"/>
                <a:gd name="T12" fmla="*/ 47 w 47"/>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47" h="79">
                  <a:moveTo>
                    <a:pt x="47" y="12"/>
                  </a:moveTo>
                  <a:lnTo>
                    <a:pt x="14" y="41"/>
                  </a:lnTo>
                  <a:lnTo>
                    <a:pt x="47" y="67"/>
                  </a:lnTo>
                  <a:lnTo>
                    <a:pt x="47" y="79"/>
                  </a:lnTo>
                  <a:lnTo>
                    <a:pt x="0" y="41"/>
                  </a:lnTo>
                  <a:lnTo>
                    <a:pt x="47" y="0"/>
                  </a:lnTo>
                  <a:lnTo>
                    <a:pt x="47" y="12"/>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grpSp>
        <p:nvGrpSpPr>
          <p:cNvPr id="3" name="Group 2"/>
          <p:cNvGrpSpPr/>
          <p:nvPr/>
        </p:nvGrpSpPr>
        <p:grpSpPr>
          <a:xfrm>
            <a:off x="1244207" y="2621541"/>
            <a:ext cx="158354" cy="158354"/>
            <a:chOff x="1076081" y="4067074"/>
            <a:chExt cx="211138" cy="211138"/>
          </a:xfrm>
          <a:solidFill>
            <a:srgbClr val="245269"/>
          </a:solidFill>
        </p:grpSpPr>
        <p:sp>
          <p:nvSpPr>
            <p:cNvPr id="29" name="Freeform 453"/>
            <p:cNvSpPr>
              <a:spLocks noEditPoints="1"/>
            </p:cNvSpPr>
            <p:nvPr/>
          </p:nvSpPr>
          <p:spPr bwMode="auto">
            <a:xfrm>
              <a:off x="1076081" y="4067074"/>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30" name="Freeform 454"/>
            <p:cNvSpPr>
              <a:spLocks/>
            </p:cNvSpPr>
            <p:nvPr/>
          </p:nvSpPr>
          <p:spPr bwMode="auto">
            <a:xfrm>
              <a:off x="1136406" y="4111524"/>
              <a:ext cx="74613" cy="125413"/>
            </a:xfrm>
            <a:custGeom>
              <a:avLst/>
              <a:gdLst>
                <a:gd name="T0" fmla="*/ 47 w 47"/>
                <a:gd name="T1" fmla="*/ 12 h 79"/>
                <a:gd name="T2" fmla="*/ 14 w 47"/>
                <a:gd name="T3" fmla="*/ 41 h 79"/>
                <a:gd name="T4" fmla="*/ 47 w 47"/>
                <a:gd name="T5" fmla="*/ 67 h 79"/>
                <a:gd name="T6" fmla="*/ 47 w 47"/>
                <a:gd name="T7" fmla="*/ 79 h 79"/>
                <a:gd name="T8" fmla="*/ 0 w 47"/>
                <a:gd name="T9" fmla="*/ 41 h 79"/>
                <a:gd name="T10" fmla="*/ 47 w 47"/>
                <a:gd name="T11" fmla="*/ 0 h 79"/>
                <a:gd name="T12" fmla="*/ 47 w 47"/>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47" h="79">
                  <a:moveTo>
                    <a:pt x="47" y="12"/>
                  </a:moveTo>
                  <a:lnTo>
                    <a:pt x="14" y="41"/>
                  </a:lnTo>
                  <a:lnTo>
                    <a:pt x="47" y="67"/>
                  </a:lnTo>
                  <a:lnTo>
                    <a:pt x="47" y="79"/>
                  </a:lnTo>
                  <a:lnTo>
                    <a:pt x="0" y="41"/>
                  </a:lnTo>
                  <a:lnTo>
                    <a:pt x="47" y="0"/>
                  </a:lnTo>
                  <a:lnTo>
                    <a:pt x="47" y="12"/>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grpSp>
        <p:nvGrpSpPr>
          <p:cNvPr id="4" name="Group 3"/>
          <p:cNvGrpSpPr/>
          <p:nvPr/>
        </p:nvGrpSpPr>
        <p:grpSpPr>
          <a:xfrm>
            <a:off x="1244207" y="3339189"/>
            <a:ext cx="158354" cy="158354"/>
            <a:chOff x="1076081" y="5023938"/>
            <a:chExt cx="211138" cy="211138"/>
          </a:xfrm>
          <a:solidFill>
            <a:srgbClr val="245269"/>
          </a:solidFill>
        </p:grpSpPr>
        <p:sp>
          <p:nvSpPr>
            <p:cNvPr id="31" name="Freeform 453"/>
            <p:cNvSpPr>
              <a:spLocks noEditPoints="1"/>
            </p:cNvSpPr>
            <p:nvPr/>
          </p:nvSpPr>
          <p:spPr bwMode="auto">
            <a:xfrm>
              <a:off x="1076081" y="5023938"/>
              <a:ext cx="211138" cy="211138"/>
            </a:xfrm>
            <a:custGeom>
              <a:avLst/>
              <a:gdLst>
                <a:gd name="T0" fmla="*/ 28 w 56"/>
                <a:gd name="T1" fmla="*/ 4 h 56"/>
                <a:gd name="T2" fmla="*/ 52 w 56"/>
                <a:gd name="T3" fmla="*/ 28 h 56"/>
                <a:gd name="T4" fmla="*/ 28 w 56"/>
                <a:gd name="T5" fmla="*/ 52 h 56"/>
                <a:gd name="T6" fmla="*/ 4 w 56"/>
                <a:gd name="T7" fmla="*/ 28 h 56"/>
                <a:gd name="T8" fmla="*/ 28 w 56"/>
                <a:gd name="T9" fmla="*/ 4 h 56"/>
                <a:gd name="T10" fmla="*/ 28 w 56"/>
                <a:gd name="T11" fmla="*/ 0 h 56"/>
                <a:gd name="T12" fmla="*/ 0 w 56"/>
                <a:gd name="T13" fmla="*/ 28 h 56"/>
                <a:gd name="T14" fmla="*/ 28 w 56"/>
                <a:gd name="T15" fmla="*/ 56 h 56"/>
                <a:gd name="T16" fmla="*/ 56 w 56"/>
                <a:gd name="T17" fmla="*/ 28 h 56"/>
                <a:gd name="T18" fmla="*/ 28 w 56"/>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4"/>
                  </a:moveTo>
                  <a:cubicBezTo>
                    <a:pt x="41" y="4"/>
                    <a:pt x="52" y="15"/>
                    <a:pt x="52" y="28"/>
                  </a:cubicBezTo>
                  <a:cubicBezTo>
                    <a:pt x="52" y="41"/>
                    <a:pt x="41" y="52"/>
                    <a:pt x="28" y="52"/>
                  </a:cubicBezTo>
                  <a:cubicBezTo>
                    <a:pt x="15" y="52"/>
                    <a:pt x="4" y="41"/>
                    <a:pt x="4" y="28"/>
                  </a:cubicBezTo>
                  <a:cubicBezTo>
                    <a:pt x="4" y="15"/>
                    <a:pt x="15" y="4"/>
                    <a:pt x="28" y="4"/>
                  </a:cubicBezTo>
                  <a:moveTo>
                    <a:pt x="28" y="0"/>
                  </a:moveTo>
                  <a:cubicBezTo>
                    <a:pt x="13" y="0"/>
                    <a:pt x="0" y="13"/>
                    <a:pt x="0" y="28"/>
                  </a:cubicBezTo>
                  <a:cubicBezTo>
                    <a:pt x="0" y="43"/>
                    <a:pt x="13" y="56"/>
                    <a:pt x="28" y="56"/>
                  </a:cubicBezTo>
                  <a:cubicBezTo>
                    <a:pt x="43" y="56"/>
                    <a:pt x="56" y="43"/>
                    <a:pt x="56" y="28"/>
                  </a:cubicBezTo>
                  <a:cubicBezTo>
                    <a:pt x="56" y="13"/>
                    <a:pt x="43" y="0"/>
                    <a:pt x="28" y="0"/>
                  </a:cubicBez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sp>
          <p:nvSpPr>
            <p:cNvPr id="32" name="Freeform 454"/>
            <p:cNvSpPr>
              <a:spLocks/>
            </p:cNvSpPr>
            <p:nvPr/>
          </p:nvSpPr>
          <p:spPr bwMode="auto">
            <a:xfrm>
              <a:off x="1136406" y="5068388"/>
              <a:ext cx="74613" cy="125413"/>
            </a:xfrm>
            <a:custGeom>
              <a:avLst/>
              <a:gdLst>
                <a:gd name="T0" fmla="*/ 47 w 47"/>
                <a:gd name="T1" fmla="*/ 12 h 79"/>
                <a:gd name="T2" fmla="*/ 14 w 47"/>
                <a:gd name="T3" fmla="*/ 41 h 79"/>
                <a:gd name="T4" fmla="*/ 47 w 47"/>
                <a:gd name="T5" fmla="*/ 67 h 79"/>
                <a:gd name="T6" fmla="*/ 47 w 47"/>
                <a:gd name="T7" fmla="*/ 79 h 79"/>
                <a:gd name="T8" fmla="*/ 0 w 47"/>
                <a:gd name="T9" fmla="*/ 41 h 79"/>
                <a:gd name="T10" fmla="*/ 47 w 47"/>
                <a:gd name="T11" fmla="*/ 0 h 79"/>
                <a:gd name="T12" fmla="*/ 47 w 47"/>
                <a:gd name="T13" fmla="*/ 12 h 79"/>
              </a:gdLst>
              <a:ahLst/>
              <a:cxnLst>
                <a:cxn ang="0">
                  <a:pos x="T0" y="T1"/>
                </a:cxn>
                <a:cxn ang="0">
                  <a:pos x="T2" y="T3"/>
                </a:cxn>
                <a:cxn ang="0">
                  <a:pos x="T4" y="T5"/>
                </a:cxn>
                <a:cxn ang="0">
                  <a:pos x="T6" y="T7"/>
                </a:cxn>
                <a:cxn ang="0">
                  <a:pos x="T8" y="T9"/>
                </a:cxn>
                <a:cxn ang="0">
                  <a:pos x="T10" y="T11"/>
                </a:cxn>
                <a:cxn ang="0">
                  <a:pos x="T12" y="T13"/>
                </a:cxn>
              </a:cxnLst>
              <a:rect l="0" t="0" r="r" b="b"/>
              <a:pathLst>
                <a:path w="47" h="79">
                  <a:moveTo>
                    <a:pt x="47" y="12"/>
                  </a:moveTo>
                  <a:lnTo>
                    <a:pt x="14" y="41"/>
                  </a:lnTo>
                  <a:lnTo>
                    <a:pt x="47" y="67"/>
                  </a:lnTo>
                  <a:lnTo>
                    <a:pt x="47" y="79"/>
                  </a:lnTo>
                  <a:lnTo>
                    <a:pt x="0" y="41"/>
                  </a:lnTo>
                  <a:lnTo>
                    <a:pt x="47" y="0"/>
                  </a:lnTo>
                  <a:lnTo>
                    <a:pt x="47" y="12"/>
                  </a:lnTo>
                  <a:close/>
                </a:path>
              </a:pathLst>
            </a:custGeom>
            <a:grp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id-ID">
                <a:latin typeface="Calibri" panose="020F0502020204030204" pitchFamily="34" charset="0"/>
                <a:ea typeface="微软雅黑 Light" panose="020B0502040204020203" pitchFamily="34" charset="-122"/>
                <a:cs typeface="+mn-ea"/>
                <a:sym typeface="Calibri" panose="020F0502020204030204" pitchFamily="34" charset="0"/>
              </a:endParaRPr>
            </a:p>
          </p:txBody>
        </p:sp>
      </p:grpSp>
      <p:sp>
        <p:nvSpPr>
          <p:cNvPr id="24" name="文本框 23">
            <a:extLst>
              <a:ext uri="{FF2B5EF4-FFF2-40B4-BE49-F238E27FC236}">
                <a16:creationId xmlns:a16="http://schemas.microsoft.com/office/drawing/2014/main" id="{4E1A161C-E0D1-449C-9B71-8434222C3DCB}"/>
              </a:ext>
            </a:extLst>
          </p:cNvPr>
          <p:cNvSpPr txBox="1"/>
          <p:nvPr/>
        </p:nvSpPr>
        <p:spPr>
          <a:xfrm>
            <a:off x="6074688" y="-219293"/>
            <a:ext cx="2424383" cy="5609228"/>
          </a:xfrm>
          <a:prstGeom prst="rect">
            <a:avLst/>
          </a:prstGeom>
          <a:noFill/>
        </p:spPr>
        <p:txBody>
          <a:bodyPr wrap="none" lIns="68580" tIns="34290" rIns="68580" bIns="34290" rtlCol="0">
            <a:spAutoFit/>
          </a:bodyPr>
          <a:lstStyle/>
          <a:p>
            <a:pPr algn="ctr"/>
            <a:r>
              <a:rPr lang="en-US" altLang="zh-CN" sz="36000" b="1" dirty="0">
                <a:blipFill>
                  <a:blip r:embed="rId3"/>
                  <a:stretch>
                    <a:fillRect/>
                  </a:stretch>
                </a:blipFill>
                <a:latin typeface="Calibri" panose="020F0502020204030204" pitchFamily="34" charset="0"/>
                <a:ea typeface="微软雅黑 Light" panose="020B0502040204020203" pitchFamily="34" charset="-122"/>
                <a:sym typeface="Calibri" panose="020F0502020204030204" pitchFamily="34" charset="0"/>
              </a:rPr>
              <a:t>T</a:t>
            </a:r>
            <a:endParaRPr lang="zh-CN" altLang="en-US" sz="36000" b="1" dirty="0">
              <a:blipFill>
                <a:blip r:embed="rId3"/>
                <a:stretch>
                  <a:fillRect/>
                </a:stretch>
              </a:blipFill>
              <a:latin typeface="Calibri" panose="020F0502020204030204" pitchFamily="34" charset="0"/>
              <a:ea typeface="微软雅黑 Light" panose="020B0502040204020203" pitchFamily="34" charset="-122"/>
              <a:sym typeface="Calibri" panose="020F0502020204030204" pitchFamily="34" charset="0"/>
            </a:endParaRPr>
          </a:p>
        </p:txBody>
      </p:sp>
    </p:spTree>
    <p:extLst>
      <p:ext uri="{BB962C8B-B14F-4D97-AF65-F5344CB8AC3E}">
        <p14:creationId xmlns:p14="http://schemas.microsoft.com/office/powerpoint/2010/main" val="312473862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par>
                                <p:cTn id="8" presetID="10" presetClass="entr" presetSubtype="0" fill="hold" grpId="0" nodeType="withEffect">
                                  <p:stCondLst>
                                    <p:cond delay="0"/>
                                  </p:stCondLst>
                                  <p:iterate type="lt">
                                    <p:tmPct val="10000"/>
                                  </p:iterate>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500"/>
                                        <p:tgtEl>
                                          <p:spTgt spid="7">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0" grpId="0" animBg="1"/>
      <p:bldP spid="19" grpId="0"/>
      <p:bldP spid="20" grpId="0"/>
      <p:bldP spid="22" grpId="0"/>
      <p:bldP spid="23" grpId="0"/>
      <p:bldP spid="25"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44304" y="142399"/>
            <a:ext cx="8854916" cy="4858703"/>
          </a:xfrm>
          <a:prstGeom prst="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 name="组合 5"/>
          <p:cNvGrpSpPr/>
          <p:nvPr/>
        </p:nvGrpSpPr>
        <p:grpSpPr>
          <a:xfrm>
            <a:off x="3709036" y="791528"/>
            <a:ext cx="1726406" cy="1726406"/>
            <a:chOff x="7840" y="1666"/>
            <a:chExt cx="3872" cy="3872"/>
          </a:xfrm>
        </p:grpSpPr>
        <p:sp>
          <p:nvSpPr>
            <p:cNvPr id="4" name="椭圆 3"/>
            <p:cNvSpPr/>
            <p:nvPr/>
          </p:nvSpPr>
          <p:spPr>
            <a:xfrm>
              <a:off x="7840" y="1666"/>
              <a:ext cx="3872" cy="3872"/>
            </a:xfrm>
            <a:prstGeom prst="ellipse">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840" y="1666"/>
              <a:ext cx="3872" cy="3872"/>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768090" y="1387405"/>
            <a:ext cx="1607820" cy="577081"/>
          </a:xfrm>
          <a:prstGeom prst="rect">
            <a:avLst/>
          </a:prstGeom>
          <a:noFill/>
        </p:spPr>
        <p:txBody>
          <a:bodyPr wrap="square" lIns="68580" tIns="34290" rIns="68580" bIns="34290" rtlCol="0">
            <a:spAutoFit/>
          </a:bodyPr>
          <a:lstStyle/>
          <a:p>
            <a:pPr algn="ctr"/>
            <a:r>
              <a:rPr lang="en-US" altLang="zh-CN" sz="3300" dirty="0">
                <a:solidFill>
                  <a:schemeClr val="bg1"/>
                </a:solidFill>
                <a:latin typeface="Franklin Gothic Demi Cond" panose="020B0706030402020204" charset="0"/>
              </a:rPr>
              <a:t>Part </a:t>
            </a:r>
            <a:r>
              <a:rPr lang="en-US" altLang="zh-CN" sz="3300" dirty="0" smtClean="0">
                <a:solidFill>
                  <a:schemeClr val="bg1"/>
                </a:solidFill>
                <a:latin typeface="Franklin Gothic Demi Cond" panose="020B0706030402020204" charset="0"/>
              </a:rPr>
              <a:t>Four</a:t>
            </a:r>
            <a:endParaRPr lang="en-US" altLang="zh-CN" sz="3000" dirty="0">
              <a:solidFill>
                <a:schemeClr val="bg1"/>
              </a:solidFill>
              <a:latin typeface="Franklin Gothic Demi Cond" panose="020B0706030402020204" charset="0"/>
            </a:endParaRPr>
          </a:p>
        </p:txBody>
      </p:sp>
      <p:sp>
        <p:nvSpPr>
          <p:cNvPr id="11" name="文本框 10"/>
          <p:cNvSpPr txBox="1"/>
          <p:nvPr/>
        </p:nvSpPr>
        <p:spPr>
          <a:xfrm>
            <a:off x="2765107" y="2848451"/>
            <a:ext cx="3612833" cy="500137"/>
          </a:xfrm>
          <a:prstGeom prst="rect">
            <a:avLst/>
          </a:prstGeom>
          <a:noFill/>
        </p:spPr>
        <p:txBody>
          <a:bodyPr wrap="square" lIns="68580" tIns="34290" rIns="68580" bIns="34290" rtlCol="0">
            <a:spAutoFit/>
          </a:bodyPr>
          <a:lstStyle/>
          <a:p>
            <a:pPr algn="ctr"/>
            <a:r>
              <a:rPr lang="zh-CN" altLang="en-US" sz="2800" dirty="0" smtClean="0">
                <a:solidFill>
                  <a:schemeClr val="tx1">
                    <a:lumMod val="65000"/>
                    <a:lumOff val="35000"/>
                  </a:schemeClr>
                </a:solidFill>
                <a:latin typeface="微软雅黑" panose="020B0503020204020204" charset="-122"/>
                <a:ea typeface="微软雅黑" panose="020B0503020204020204" charset="-122"/>
                <a:sym typeface="+mn-ea"/>
              </a:rPr>
              <a:t>发展规划</a:t>
            </a:r>
            <a:endParaRPr lang="zh-CN" altLang="en-US" sz="28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 name="文本框 7"/>
          <p:cNvSpPr txBox="1"/>
          <p:nvPr/>
        </p:nvSpPr>
        <p:spPr>
          <a:xfrm>
            <a:off x="1092041" y="3486150"/>
            <a:ext cx="6958965" cy="752194"/>
          </a:xfrm>
          <a:prstGeom prst="rect">
            <a:avLst/>
          </a:prstGeom>
          <a:noFill/>
        </p:spPr>
        <p:txBody>
          <a:bodyPr wrap="square" lIns="68580" tIns="34290" rIns="68580" bIns="34290" rtlCol="0">
            <a:spAutoFit/>
          </a:bodyPr>
          <a:lstStyle/>
          <a:p>
            <a:pPr algn="ctr">
              <a:lnSpc>
                <a:spcPct val="200000"/>
              </a:lnSpc>
            </a:pPr>
            <a:r>
              <a:rPr lang="en-US" altLang="zh-CN" sz="1200" dirty="0" err="1">
                <a:solidFill>
                  <a:schemeClr val="tx1">
                    <a:lumMod val="65000"/>
                    <a:lumOff val="35000"/>
                  </a:schemeClr>
                </a:solidFill>
                <a:latin typeface="微软雅黑" panose="020B0503020204020204" charset="-122"/>
                <a:ea typeface="微软雅黑" panose="020B0503020204020204" charset="-122"/>
              </a:rPr>
              <a:t>Lorem</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ipsum</a:t>
            </a:r>
            <a:r>
              <a:rPr lang="en-US" altLang="zh-CN" sz="1200" dirty="0">
                <a:solidFill>
                  <a:schemeClr val="tx1">
                    <a:lumMod val="65000"/>
                    <a:lumOff val="35000"/>
                  </a:schemeClr>
                </a:solidFill>
                <a:latin typeface="微软雅黑" panose="020B0503020204020204" charset="-122"/>
                <a:ea typeface="微软雅黑" panose="020B0503020204020204" charset="-122"/>
              </a:rPr>
              <a:t> dolor sit </a:t>
            </a:r>
            <a:r>
              <a:rPr lang="en-US" altLang="zh-CN" sz="1200" dirty="0" err="1">
                <a:solidFill>
                  <a:schemeClr val="tx1">
                    <a:lumMod val="65000"/>
                    <a:lumOff val="35000"/>
                  </a:schemeClr>
                </a:solidFill>
                <a:latin typeface="微软雅黑" panose="020B0503020204020204" charset="-122"/>
                <a:ea typeface="微软雅黑" panose="020B0503020204020204" charset="-122"/>
              </a:rPr>
              <a:t>amet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consectetur</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adipiscing</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elit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Lorem</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ipsum</a:t>
            </a:r>
            <a:r>
              <a:rPr lang="en-US" altLang="zh-CN" sz="1200" dirty="0">
                <a:solidFill>
                  <a:schemeClr val="tx1">
                    <a:lumMod val="65000"/>
                    <a:lumOff val="35000"/>
                  </a:schemeClr>
                </a:solidFill>
                <a:latin typeface="微软雅黑" panose="020B0503020204020204" charset="-122"/>
                <a:ea typeface="微软雅黑" panose="020B0503020204020204" charset="-122"/>
              </a:rPr>
              <a:t> dolor sit </a:t>
            </a:r>
            <a:r>
              <a:rPr lang="en-US" altLang="zh-CN" sz="1200" dirty="0" err="1">
                <a:solidFill>
                  <a:schemeClr val="tx1">
                    <a:lumMod val="65000"/>
                    <a:lumOff val="35000"/>
                  </a:schemeClr>
                </a:solidFill>
                <a:latin typeface="微软雅黑" panose="020B0503020204020204" charset="-122"/>
                <a:ea typeface="微软雅黑" panose="020B0503020204020204" charset="-122"/>
              </a:rPr>
              <a:t>amet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consectetur</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adipiscing</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elit</a:t>
            </a:r>
            <a:r>
              <a:rPr lang="en-US" altLang="zh-CN" sz="1200" dirty="0">
                <a:solidFill>
                  <a:schemeClr val="tx1">
                    <a:lumMod val="65000"/>
                    <a:lumOff val="35000"/>
                  </a:schemeClr>
                </a:solidFill>
                <a:latin typeface="微软雅黑" panose="020B0503020204020204" charset="-122"/>
                <a:ea typeface="微软雅黑" panose="020B0503020204020204" charset="-122"/>
              </a:rPr>
              <a:t>. </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25378436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edge">
                                      <p:cBhvr>
                                        <p:cTn id="7" dur="500"/>
                                        <p:tgtEl>
                                          <p:spTgt spid="34"/>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edge">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1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ppt_y</p:attrName>
                                        </p:attrNameLst>
                                      </p:cBhvr>
                                      <p:tavLst>
                                        <p:tav tm="0">
                                          <p:val>
                                            <p:strVal val="#ppt_y-#ppt_h*1.125000"/>
                                          </p:val>
                                        </p:tav>
                                        <p:tav tm="100000">
                                          <p:val>
                                            <p:strVal val="#ppt_y"/>
                                          </p:val>
                                        </p:tav>
                                      </p:tavLst>
                                    </p:anim>
                                    <p:animEffect transition="in" filter="wipe(down)">
                                      <p:cBhvr>
                                        <p:cTn id="22" dur="500"/>
                                        <p:tgtEl>
                                          <p:spTgt spid="11"/>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p:tgtEl>
                                          <p:spTgt spid="8"/>
                                        </p:tgtEl>
                                        <p:attrNameLst>
                                          <p:attrName>ppt_y</p:attrName>
                                        </p:attrNameLst>
                                      </p:cBhvr>
                                      <p:tavLst>
                                        <p:tav tm="0">
                                          <p:val>
                                            <p:strVal val="#ppt_y+#ppt_h*1.125000"/>
                                          </p:val>
                                        </p:tav>
                                        <p:tav tm="100000">
                                          <p:val>
                                            <p:strVal val="#ppt_y"/>
                                          </p:val>
                                        </p:tav>
                                      </p:tavLst>
                                    </p:anim>
                                    <p:animEffect transition="in" filter="wipe(up)">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7" grpId="0"/>
      <p:bldP spid="11"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Прямая соединительная линия 15"/>
          <p:cNvCxnSpPr/>
          <p:nvPr/>
        </p:nvCxnSpPr>
        <p:spPr>
          <a:xfrm>
            <a:off x="4568533" y="2405955"/>
            <a:ext cx="0" cy="1141171"/>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grpSp>
        <p:nvGrpSpPr>
          <p:cNvPr id="3" name="Группа 2"/>
          <p:cNvGrpSpPr/>
          <p:nvPr/>
        </p:nvGrpSpPr>
        <p:grpSpPr>
          <a:xfrm>
            <a:off x="4259567" y="1975802"/>
            <a:ext cx="617933" cy="617933"/>
            <a:chOff x="5729188" y="2485107"/>
            <a:chExt cx="823910" cy="823910"/>
          </a:xfrm>
        </p:grpSpPr>
        <p:sp>
          <p:nvSpPr>
            <p:cNvPr id="11" name="Овал 10"/>
            <p:cNvSpPr/>
            <p:nvPr/>
          </p:nvSpPr>
          <p:spPr>
            <a:xfrm>
              <a:off x="5729188" y="2485107"/>
              <a:ext cx="823910" cy="823910"/>
            </a:xfrm>
            <a:prstGeom prst="ellipse">
              <a:avLst/>
            </a:prstGeom>
            <a:solidFill>
              <a:schemeClr val="bg2">
                <a:lumMod val="25000"/>
              </a:schemeClr>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rgbClr val="3737D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Прямоугольник 13"/>
            <p:cNvSpPr/>
            <p:nvPr/>
          </p:nvSpPr>
          <p:spPr>
            <a:xfrm>
              <a:off x="5816763" y="2746112"/>
              <a:ext cx="720710" cy="362492"/>
            </a:xfrm>
            <a:prstGeom prst="rect">
              <a:avLst/>
            </a:prstGeom>
          </p:spPr>
          <p:txBody>
            <a:bodyPr wrap="none">
              <a:spAutoFit/>
            </a:bodyPr>
            <a:lstStyle/>
            <a:p>
              <a:pPr>
                <a:lnSpc>
                  <a:spcPts val="1350"/>
                </a:lnSpc>
              </a:pPr>
              <a:r>
                <a:rPr lang="en-US" sz="9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START</a:t>
              </a:r>
            </a:p>
          </p:txBody>
        </p:sp>
      </p:grpSp>
      <p:grpSp>
        <p:nvGrpSpPr>
          <p:cNvPr id="4" name="Группа 3"/>
          <p:cNvGrpSpPr/>
          <p:nvPr/>
        </p:nvGrpSpPr>
        <p:grpSpPr>
          <a:xfrm>
            <a:off x="4201964" y="3359347"/>
            <a:ext cx="748924" cy="617933"/>
            <a:chOff x="5652387" y="4329833"/>
            <a:chExt cx="998565" cy="823910"/>
          </a:xfrm>
        </p:grpSpPr>
        <p:sp>
          <p:nvSpPr>
            <p:cNvPr id="17" name="Овал 16"/>
            <p:cNvSpPr/>
            <p:nvPr/>
          </p:nvSpPr>
          <p:spPr>
            <a:xfrm>
              <a:off x="5731460" y="4329833"/>
              <a:ext cx="823910" cy="823910"/>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Прямоугольник 17"/>
            <p:cNvSpPr/>
            <p:nvPr/>
          </p:nvSpPr>
          <p:spPr>
            <a:xfrm>
              <a:off x="5652387" y="4584217"/>
              <a:ext cx="998565" cy="347445"/>
            </a:xfrm>
            <a:prstGeom prst="rect">
              <a:avLst/>
            </a:prstGeom>
          </p:spPr>
          <p:txBody>
            <a:bodyPr wrap="none">
              <a:spAutoFit/>
            </a:bodyPr>
            <a:lstStyle/>
            <a:p>
              <a:pPr algn="ctr">
                <a:lnSpc>
                  <a:spcPts val="1350"/>
                </a:lnSpc>
              </a:pPr>
              <a:r>
                <a:rPr lang="zh-CN" altLang="en-US" sz="1100" dirty="0" smtClean="0">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第一季度</a:t>
              </a:r>
              <a:endParaRPr lang="en-US" sz="1100" dirty="0">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endParaRPr>
            </a:p>
          </p:txBody>
        </p:sp>
      </p:grpSp>
      <p:sp>
        <p:nvSpPr>
          <p:cNvPr id="19" name="Текст 11"/>
          <p:cNvSpPr txBox="1">
            <a:spLocks/>
          </p:cNvSpPr>
          <p:nvPr/>
        </p:nvSpPr>
        <p:spPr>
          <a:xfrm>
            <a:off x="1540042" y="3247375"/>
            <a:ext cx="2282009" cy="1073756"/>
          </a:xfrm>
          <a:prstGeom prst="rect">
            <a:avLst/>
          </a:prstGeom>
        </p:spPr>
        <p:txBody>
          <a:bodyPr lIns="68580" tIns="34290" rIns="68580" bIns="3429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zh-CN" altLang="en-US" sz="900" b="1" dirty="0" smtClean="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规划目标</a:t>
            </a:r>
            <a:endParaRPr lang="en-US" altLang="zh-CN" sz="900" b="1" dirty="0" smtClean="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marL="0" indent="0" algn="r">
              <a:buNone/>
            </a:pPr>
            <a:r>
              <a:rPr lang="en-US" sz="800" dirty="0" err="1"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a:t>
            </a:r>
            <a:r>
              <a:rPr lang="en-US" sz="800" dirty="0"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a:t>
            </a:r>
            <a:r>
              <a:rPr lang="en-US"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 pulvinar odio. Nam condimentum nisl at ante euismod else</a:t>
            </a:r>
            <a:r>
              <a:rPr lang="en-US" sz="800" spc="68"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a:t>
            </a:r>
            <a:endParaRPr lang="en-US" sz="800" b="1" dirty="0">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sp>
        <p:nvSpPr>
          <p:cNvPr id="9" name="Заголовок 1"/>
          <p:cNvSpPr txBox="1">
            <a:spLocks/>
          </p:cNvSpPr>
          <p:nvPr/>
        </p:nvSpPr>
        <p:spPr>
          <a:xfrm>
            <a:off x="1524454" y="728383"/>
            <a:ext cx="6095093" cy="1027441"/>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spc="75"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 </a:t>
            </a:r>
            <a:r>
              <a:rPr lang="en-US" b="1" spc="75" dirty="0" smtClean="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DEVELOPMENT PLANNING</a:t>
            </a:r>
            <a:endParaRPr lang="ru-RU"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8" name="Подзаголовок 2"/>
          <p:cNvSpPr txBox="1">
            <a:spLocks/>
          </p:cNvSpPr>
          <p:nvPr/>
        </p:nvSpPr>
        <p:spPr>
          <a:xfrm>
            <a:off x="3088688" y="345812"/>
            <a:ext cx="2966624" cy="281348"/>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350"/>
              </a:lnSpc>
              <a:spcBef>
                <a:spcPts val="900"/>
              </a:spcBef>
              <a:buNone/>
            </a:pPr>
            <a:r>
              <a:rPr lang="en-US" sz="900" i="1" dirty="0" smtClean="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5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 </a:t>
            </a:r>
            <a:r>
              <a:rPr lang="zh-CN" altLang="en-US" sz="1500" i="1" dirty="0" smtClean="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发展规划</a:t>
            </a:r>
            <a:endParaRPr lang="ru-RU" sz="12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
        <p:nvSpPr>
          <p:cNvPr id="30" name="Текст 11"/>
          <p:cNvSpPr txBox="1">
            <a:spLocks/>
          </p:cNvSpPr>
          <p:nvPr/>
        </p:nvSpPr>
        <p:spPr>
          <a:xfrm>
            <a:off x="5356395" y="1983778"/>
            <a:ext cx="2282009" cy="1073756"/>
          </a:xfrm>
          <a:prstGeom prst="rect">
            <a:avLst/>
          </a:prstGeom>
        </p:spPr>
        <p:txBody>
          <a:bodyPr lIns="68580" tIns="34290" rIns="68580" bIns="3429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900" b="1" dirty="0" smtClean="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规划目标</a:t>
            </a:r>
            <a:endParaRPr lang="en-US" altLang="zh-CN" sz="900" b="1" dirty="0" smtClean="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marL="0" indent="0">
              <a:buNone/>
            </a:pPr>
            <a:r>
              <a:rPr lang="en-US" sz="800" dirty="0" err="1"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a:t>
            </a:r>
            <a:r>
              <a:rPr lang="en-US" sz="800" dirty="0"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a:t>
            </a:r>
            <a:r>
              <a:rPr lang="en-US"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 pulvinar odio. Nam condimentum nisl at ante euismod else</a:t>
            </a:r>
            <a:r>
              <a:rPr lang="en-US" sz="800" spc="68"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a:t>
            </a:r>
            <a:endParaRPr lang="en-US" sz="800" b="1" dirty="0">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cxnSp>
        <p:nvCxnSpPr>
          <p:cNvPr id="37" name="Прямая соединительная линия 36"/>
          <p:cNvCxnSpPr>
            <a:stCxn id="17" idx="4"/>
          </p:cNvCxnSpPr>
          <p:nvPr/>
        </p:nvCxnSpPr>
        <p:spPr>
          <a:xfrm flipH="1">
            <a:off x="4568533" y="3977280"/>
            <a:ext cx="1703" cy="1166221"/>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889502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25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28"/>
                                        </p:tgtEl>
                                        <p:attrNameLst>
                                          <p:attrName>ppt_y</p:attrName>
                                        </p:attrNameLst>
                                      </p:cBhvr>
                                      <p:tavLst>
                                        <p:tav tm="0">
                                          <p:val>
                                            <p:strVal val="#ppt_y"/>
                                          </p:val>
                                        </p:tav>
                                        <p:tav tm="100000">
                                          <p:val>
                                            <p:strVal val="#ppt_y"/>
                                          </p:val>
                                        </p:tav>
                                      </p:tavLst>
                                    </p:anim>
                                    <p:anim calcmode="lin" valueType="num">
                                      <p:cBhvr>
                                        <p:cTn id="9" dur="25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28"/>
                                        </p:tgtEl>
                                      </p:cBhvr>
                                    </p:animEffect>
                                  </p:childTnLst>
                                </p:cTn>
                              </p:par>
                            </p:childTnLst>
                          </p:cTn>
                        </p:par>
                        <p:par>
                          <p:cTn id="12" fill="hold">
                            <p:stCondLst>
                              <p:cond delay="35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400"/>
                                        <p:tgtEl>
                                          <p:spTgt spid="9"/>
                                        </p:tgtEl>
                                      </p:cBhvr>
                                    </p:animEffect>
                                  </p:childTnLst>
                                </p:cTn>
                              </p:par>
                            </p:childTnLst>
                          </p:cTn>
                        </p:par>
                        <p:par>
                          <p:cTn id="16" fill="hold">
                            <p:stCondLst>
                              <p:cond delay="750"/>
                            </p:stCondLst>
                            <p:childTnLst>
                              <p:par>
                                <p:cTn id="17" presetID="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350" fill="hold"/>
                                        <p:tgtEl>
                                          <p:spTgt spid="3"/>
                                        </p:tgtEl>
                                        <p:attrNameLst>
                                          <p:attrName>ppt_x</p:attrName>
                                        </p:attrNameLst>
                                      </p:cBhvr>
                                      <p:tavLst>
                                        <p:tav tm="0">
                                          <p:val>
                                            <p:strVal val="#ppt_x"/>
                                          </p:val>
                                        </p:tav>
                                        <p:tav tm="100000">
                                          <p:val>
                                            <p:strVal val="#ppt_x"/>
                                          </p:val>
                                        </p:tav>
                                      </p:tavLst>
                                    </p:anim>
                                    <p:anim calcmode="lin" valueType="num">
                                      <p:cBhvr additive="base">
                                        <p:cTn id="20" dur="35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100"/>
                            </p:stCondLst>
                            <p:childTnLst>
                              <p:par>
                                <p:cTn id="22" presetID="22" presetClass="entr" presetSubtype="1" fill="hold" nodeType="afterEffect">
                                  <p:stCondLst>
                                    <p:cond delay="0"/>
                                  </p:stCondLst>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wipe(up)">
                                      <p:cBhvr>
                                        <p:cTn id="24" dur="400"/>
                                        <p:tgtEl>
                                          <p:spTgt spid="30">
                                            <p:txEl>
                                              <p:pRg st="0" end="0"/>
                                            </p:txEl>
                                          </p:spTgt>
                                        </p:tgtEl>
                                      </p:cBhvr>
                                    </p:animEffect>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30">
                                            <p:txEl>
                                              <p:pRg st="1" end="1"/>
                                            </p:txEl>
                                          </p:spTgt>
                                        </p:tgtEl>
                                        <p:attrNameLst>
                                          <p:attrName>style.visibility</p:attrName>
                                        </p:attrNameLst>
                                      </p:cBhvr>
                                      <p:to>
                                        <p:strVal val="visible"/>
                                      </p:to>
                                    </p:set>
                                    <p:animEffect transition="in" filter="wipe(up)">
                                      <p:cBhvr>
                                        <p:cTn id="28" dur="400"/>
                                        <p:tgtEl>
                                          <p:spTgt spid="30">
                                            <p:txEl>
                                              <p:pRg st="1" end="1"/>
                                            </p:txEl>
                                          </p:spTgt>
                                        </p:tgtEl>
                                      </p:cBhvr>
                                    </p:animEffect>
                                  </p:childTnLst>
                                </p:cTn>
                              </p:par>
                            </p:childTnLst>
                          </p:cTn>
                        </p:par>
                        <p:par>
                          <p:cTn id="29" fill="hold">
                            <p:stCondLst>
                              <p:cond delay="1900"/>
                            </p:stCondLst>
                            <p:childTnLst>
                              <p:par>
                                <p:cTn id="30" presetID="22" presetClass="entr" presetSubtype="1"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250"/>
                                        <p:tgtEl>
                                          <p:spTgt spid="16"/>
                                        </p:tgtEl>
                                      </p:cBhvr>
                                    </p:animEffect>
                                  </p:childTnLst>
                                </p:cTn>
                              </p:par>
                            </p:childTnLst>
                          </p:cTn>
                        </p:par>
                        <p:par>
                          <p:cTn id="33" fill="hold">
                            <p:stCondLst>
                              <p:cond delay="2150"/>
                            </p:stCondLst>
                            <p:childTnLst>
                              <p:par>
                                <p:cTn id="34" presetID="2" presetClass="entr" presetSubtype="4"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350" fill="hold"/>
                                        <p:tgtEl>
                                          <p:spTgt spid="4"/>
                                        </p:tgtEl>
                                        <p:attrNameLst>
                                          <p:attrName>ppt_x</p:attrName>
                                        </p:attrNameLst>
                                      </p:cBhvr>
                                      <p:tavLst>
                                        <p:tav tm="0">
                                          <p:val>
                                            <p:strVal val="#ppt_x"/>
                                          </p:val>
                                        </p:tav>
                                        <p:tav tm="100000">
                                          <p:val>
                                            <p:strVal val="#ppt_x"/>
                                          </p:val>
                                        </p:tav>
                                      </p:tavLst>
                                    </p:anim>
                                    <p:anim calcmode="lin" valueType="num">
                                      <p:cBhvr additive="base">
                                        <p:cTn id="37" dur="350" fill="hold"/>
                                        <p:tgtEl>
                                          <p:spTgt spid="4"/>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22" presetClass="entr" presetSubtype="1" fill="hold" nodeType="afterEffect">
                                  <p:stCondLst>
                                    <p:cond delay="0"/>
                                  </p:stCondLst>
                                  <p:childTnLst>
                                    <p:set>
                                      <p:cBhvr>
                                        <p:cTn id="40" dur="1" fill="hold">
                                          <p:stCondLst>
                                            <p:cond delay="0"/>
                                          </p:stCondLst>
                                        </p:cTn>
                                        <p:tgtEl>
                                          <p:spTgt spid="19">
                                            <p:txEl>
                                              <p:pRg st="0" end="0"/>
                                            </p:txEl>
                                          </p:spTgt>
                                        </p:tgtEl>
                                        <p:attrNameLst>
                                          <p:attrName>style.visibility</p:attrName>
                                        </p:attrNameLst>
                                      </p:cBhvr>
                                      <p:to>
                                        <p:strVal val="visible"/>
                                      </p:to>
                                    </p:set>
                                    <p:animEffect transition="in" filter="wipe(up)">
                                      <p:cBhvr>
                                        <p:cTn id="41" dur="400"/>
                                        <p:tgtEl>
                                          <p:spTgt spid="19">
                                            <p:txEl>
                                              <p:pRg st="0" end="0"/>
                                            </p:txEl>
                                          </p:spTgt>
                                        </p:tgtEl>
                                      </p:cBhvr>
                                    </p:animEffect>
                                  </p:childTnLst>
                                </p:cTn>
                              </p:par>
                            </p:childTnLst>
                          </p:cTn>
                        </p:par>
                        <p:par>
                          <p:cTn id="42" fill="hold">
                            <p:stCondLst>
                              <p:cond delay="2900"/>
                            </p:stCondLst>
                            <p:childTnLst>
                              <p:par>
                                <p:cTn id="43" presetID="22" presetClass="entr" presetSubtype="1" fill="hold" nodeType="afterEffect">
                                  <p:stCondLst>
                                    <p:cond delay="0"/>
                                  </p:stCondLst>
                                  <p:childTnLst>
                                    <p:set>
                                      <p:cBhvr>
                                        <p:cTn id="44" dur="1" fill="hold">
                                          <p:stCondLst>
                                            <p:cond delay="0"/>
                                          </p:stCondLst>
                                        </p:cTn>
                                        <p:tgtEl>
                                          <p:spTgt spid="19">
                                            <p:txEl>
                                              <p:pRg st="1" end="1"/>
                                            </p:txEl>
                                          </p:spTgt>
                                        </p:tgtEl>
                                        <p:attrNameLst>
                                          <p:attrName>style.visibility</p:attrName>
                                        </p:attrNameLst>
                                      </p:cBhvr>
                                      <p:to>
                                        <p:strVal val="visible"/>
                                      </p:to>
                                    </p:set>
                                    <p:animEffect transition="in" filter="wipe(up)">
                                      <p:cBhvr>
                                        <p:cTn id="45" dur="400"/>
                                        <p:tgtEl>
                                          <p:spTgt spid="19">
                                            <p:txEl>
                                              <p:pRg st="1" end="1"/>
                                            </p:txEl>
                                          </p:spTgt>
                                        </p:tgtEl>
                                      </p:cBhvr>
                                    </p:animEffect>
                                  </p:childTnLst>
                                </p:cTn>
                              </p:par>
                            </p:childTnLst>
                          </p:cTn>
                        </p:par>
                        <p:par>
                          <p:cTn id="46" fill="hold">
                            <p:stCondLst>
                              <p:cond delay="3300"/>
                            </p:stCondLst>
                            <p:childTnLst>
                              <p:par>
                                <p:cTn id="47" presetID="22" presetClass="entr" presetSubtype="1" fill="hold"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up)">
                                      <p:cBhvr>
                                        <p:cTn id="49" dur="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Прямая соединительная линия 32"/>
          <p:cNvCxnSpPr/>
          <p:nvPr/>
        </p:nvCxnSpPr>
        <p:spPr>
          <a:xfrm flipH="1">
            <a:off x="4578414" y="2592201"/>
            <a:ext cx="1" cy="1519237"/>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32" name="Прямая соединительная линия 31"/>
          <p:cNvCxnSpPr/>
          <p:nvPr/>
        </p:nvCxnSpPr>
        <p:spPr>
          <a:xfrm flipH="1">
            <a:off x="4569605" y="1383545"/>
            <a:ext cx="1" cy="1519237"/>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flipH="1">
            <a:off x="4572002" y="0"/>
            <a:ext cx="1" cy="1519237"/>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sp>
        <p:nvSpPr>
          <p:cNvPr id="6" name="Текст 11"/>
          <p:cNvSpPr txBox="1">
            <a:spLocks/>
          </p:cNvSpPr>
          <p:nvPr/>
        </p:nvSpPr>
        <p:spPr>
          <a:xfrm>
            <a:off x="5358697" y="906869"/>
            <a:ext cx="2356066" cy="1073756"/>
          </a:xfrm>
          <a:prstGeom prst="rect">
            <a:avLst/>
          </a:prstGeom>
        </p:spPr>
        <p:txBody>
          <a:bodyPr lIns="68580" tIns="34290" rIns="68580" bIns="3429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900" b="1" dirty="0" smtClean="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规划目标</a:t>
            </a:r>
            <a:endParaRPr lang="en-US" altLang="zh-CN" sz="900" b="1" dirty="0" smtClean="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marL="0" indent="0">
              <a:buNone/>
            </a:pPr>
            <a:r>
              <a:rPr lang="en-US" sz="800" dirty="0" err="1"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a:t>
            </a:r>
            <a:r>
              <a:rPr lang="en-US" sz="800" dirty="0"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a:t>
            </a:r>
            <a:r>
              <a:rPr lang="en-US"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 pulvinar odio. Nam condimentum nisl at ante euismod else.</a:t>
            </a:r>
            <a:endParaRPr lang="en-US" sz="800" b="1" dirty="0">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2" name="Группа 1"/>
          <p:cNvGrpSpPr/>
          <p:nvPr/>
        </p:nvGrpSpPr>
        <p:grpSpPr>
          <a:xfrm>
            <a:off x="4200639" y="901304"/>
            <a:ext cx="748922" cy="617933"/>
            <a:chOff x="5600858" y="1201739"/>
            <a:chExt cx="998563" cy="823910"/>
          </a:xfrm>
        </p:grpSpPr>
        <p:sp>
          <p:nvSpPr>
            <p:cNvPr id="5" name="Овал 4"/>
            <p:cNvSpPr/>
            <p:nvPr/>
          </p:nvSpPr>
          <p:spPr>
            <a:xfrm>
              <a:off x="5684045" y="1201739"/>
              <a:ext cx="823910" cy="823910"/>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Прямоугольник 7"/>
            <p:cNvSpPr/>
            <p:nvPr/>
          </p:nvSpPr>
          <p:spPr>
            <a:xfrm>
              <a:off x="5600858" y="1467968"/>
              <a:ext cx="998563" cy="347445"/>
            </a:xfrm>
            <a:prstGeom prst="rect">
              <a:avLst/>
            </a:prstGeom>
          </p:spPr>
          <p:txBody>
            <a:bodyPr wrap="none">
              <a:spAutoFit/>
            </a:bodyPr>
            <a:lstStyle/>
            <a:p>
              <a:pPr>
                <a:lnSpc>
                  <a:spcPts val="1350"/>
                </a:lnSpc>
              </a:pPr>
              <a:r>
                <a:rPr lang="zh-CN" altLang="en-US" sz="1100" dirty="0" smtClean="0">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第二季度</a:t>
              </a:r>
              <a:endParaRPr lang="en-US" sz="1100" dirty="0">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endParaRPr>
            </a:p>
          </p:txBody>
        </p:sp>
      </p:grpSp>
      <p:grpSp>
        <p:nvGrpSpPr>
          <p:cNvPr id="3" name="Группа 2"/>
          <p:cNvGrpSpPr/>
          <p:nvPr/>
        </p:nvGrpSpPr>
        <p:grpSpPr>
          <a:xfrm>
            <a:off x="4200639" y="2284849"/>
            <a:ext cx="748922" cy="617933"/>
            <a:chOff x="5600858" y="3046465"/>
            <a:chExt cx="998563" cy="823910"/>
          </a:xfrm>
        </p:grpSpPr>
        <p:sp>
          <p:nvSpPr>
            <p:cNvPr id="10" name="Овал 9"/>
            <p:cNvSpPr/>
            <p:nvPr/>
          </p:nvSpPr>
          <p:spPr>
            <a:xfrm>
              <a:off x="5684045" y="3046465"/>
              <a:ext cx="823910" cy="823910"/>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Прямоугольник 10"/>
            <p:cNvSpPr/>
            <p:nvPr/>
          </p:nvSpPr>
          <p:spPr>
            <a:xfrm>
              <a:off x="5600858" y="3286003"/>
              <a:ext cx="998563" cy="347445"/>
            </a:xfrm>
            <a:prstGeom prst="rect">
              <a:avLst/>
            </a:prstGeom>
          </p:spPr>
          <p:txBody>
            <a:bodyPr wrap="none">
              <a:spAutoFit/>
            </a:bodyPr>
            <a:lstStyle/>
            <a:p>
              <a:pPr>
                <a:lnSpc>
                  <a:spcPts val="1350"/>
                </a:lnSpc>
              </a:pPr>
              <a:r>
                <a:rPr lang="zh-CN" altLang="en-US" sz="1100" dirty="0" smtClean="0">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第三季度</a:t>
              </a:r>
              <a:endParaRPr lang="en-US" sz="1100" dirty="0">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endParaRPr>
            </a:p>
          </p:txBody>
        </p:sp>
      </p:grpSp>
      <p:sp>
        <p:nvSpPr>
          <p:cNvPr id="12" name="Текст 11"/>
          <p:cNvSpPr txBox="1">
            <a:spLocks/>
          </p:cNvSpPr>
          <p:nvPr/>
        </p:nvSpPr>
        <p:spPr>
          <a:xfrm>
            <a:off x="1477501" y="2326190"/>
            <a:ext cx="2322350" cy="1073756"/>
          </a:xfrm>
          <a:prstGeom prst="rect">
            <a:avLst/>
          </a:prstGeom>
        </p:spPr>
        <p:txBody>
          <a:bodyPr lIns="68580" tIns="34290" rIns="68580" bIns="3429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zh-CN" altLang="en-US" sz="900" b="1" dirty="0" smtClean="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规划目标</a:t>
            </a:r>
            <a:endParaRPr lang="en-US" sz="900" b="1" dirty="0" smtClean="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marL="0" indent="0" algn="r">
              <a:lnSpc>
                <a:spcPts val="1350"/>
              </a:lnSpc>
              <a:buNone/>
            </a:pPr>
            <a:r>
              <a:rPr lang="en-US" sz="800" dirty="0" err="1"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a:t>
            </a:r>
            <a:r>
              <a:rPr lang="en-US" sz="800" dirty="0"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a:t>
            </a:r>
            <a:r>
              <a:rPr lang="en-US"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 pulvinar odio. Nam condimentum nisl at ante euismod else.</a:t>
            </a:r>
            <a:endParaRPr lang="en-US" sz="800" b="1" dirty="0">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4" name="Группа 3"/>
          <p:cNvGrpSpPr/>
          <p:nvPr/>
        </p:nvGrpSpPr>
        <p:grpSpPr>
          <a:xfrm>
            <a:off x="4192665" y="3678628"/>
            <a:ext cx="748923" cy="617933"/>
            <a:chOff x="5590226" y="4904838"/>
            <a:chExt cx="998564" cy="823910"/>
          </a:xfrm>
        </p:grpSpPr>
        <p:sp>
          <p:nvSpPr>
            <p:cNvPr id="14" name="Овал 13"/>
            <p:cNvSpPr/>
            <p:nvPr/>
          </p:nvSpPr>
          <p:spPr>
            <a:xfrm>
              <a:off x="5684045" y="4904838"/>
              <a:ext cx="823910" cy="823910"/>
            </a:xfrm>
            <a:prstGeom prst="ellipse">
              <a:avLst/>
            </a:prstGeom>
            <a:solidFill>
              <a:schemeClr val="bg2">
                <a:lumMod val="25000"/>
              </a:schemeClr>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Прямоугольник 14"/>
            <p:cNvSpPr/>
            <p:nvPr/>
          </p:nvSpPr>
          <p:spPr>
            <a:xfrm>
              <a:off x="5590226" y="5171252"/>
              <a:ext cx="998564" cy="347445"/>
            </a:xfrm>
            <a:prstGeom prst="rect">
              <a:avLst/>
            </a:prstGeom>
          </p:spPr>
          <p:txBody>
            <a:bodyPr wrap="none">
              <a:spAutoFit/>
            </a:bodyPr>
            <a:lstStyle/>
            <a:p>
              <a:pPr>
                <a:lnSpc>
                  <a:spcPts val="1350"/>
                </a:lnSpc>
              </a:pPr>
              <a:r>
                <a:rPr lang="zh-CN" altLang="en-US" sz="11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第三季度</a:t>
              </a:r>
              <a:endParaRPr lang="en-US" sz="1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6" name="Текст 11"/>
          <p:cNvSpPr txBox="1">
            <a:spLocks/>
          </p:cNvSpPr>
          <p:nvPr/>
        </p:nvSpPr>
        <p:spPr>
          <a:xfrm>
            <a:off x="5357395" y="3687793"/>
            <a:ext cx="2269646" cy="1073756"/>
          </a:xfrm>
          <a:prstGeom prst="rect">
            <a:avLst/>
          </a:prstGeom>
        </p:spPr>
        <p:txBody>
          <a:bodyPr lIns="68580" tIns="34290" rIns="68580" bIns="3429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900" b="1" dirty="0" smtClean="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规划目标</a:t>
            </a:r>
            <a:endParaRPr lang="en-US" sz="900" b="1" dirty="0" smtClean="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marL="0" indent="0">
              <a:lnSpc>
                <a:spcPts val="1350"/>
              </a:lnSpc>
              <a:buNone/>
            </a:pPr>
            <a:r>
              <a:rPr lang="en-US" sz="800" dirty="0" err="1"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a:t>
            </a:r>
            <a:r>
              <a:rPr lang="en-US" sz="800" dirty="0"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a:t>
            </a:r>
            <a:r>
              <a:rPr lang="en-US"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 pulvinar odio. Nam condimentum nisl at ante euismod else.</a:t>
            </a:r>
            <a:endParaRPr lang="en-US" sz="800" b="1" dirty="0">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spTree>
    <p:extLst>
      <p:ext uri="{BB962C8B-B14F-4D97-AF65-F5344CB8AC3E}">
        <p14:creationId xmlns:p14="http://schemas.microsoft.com/office/powerpoint/2010/main" val="278852409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250"/>
                                        <p:tgtEl>
                                          <p:spTgt spid="9"/>
                                        </p:tgtEl>
                                      </p:cBhvr>
                                    </p:animEffect>
                                  </p:childTnLst>
                                </p:cTn>
                              </p:par>
                            </p:childTnLst>
                          </p:cTn>
                        </p:par>
                        <p:par>
                          <p:cTn id="8" fill="hold">
                            <p:stCondLst>
                              <p:cond delay="25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50" fill="hold"/>
                                        <p:tgtEl>
                                          <p:spTgt spid="2"/>
                                        </p:tgtEl>
                                        <p:attrNameLst>
                                          <p:attrName>ppt_x</p:attrName>
                                        </p:attrNameLst>
                                      </p:cBhvr>
                                      <p:tavLst>
                                        <p:tav tm="0">
                                          <p:val>
                                            <p:strVal val="#ppt_x"/>
                                          </p:val>
                                        </p:tav>
                                        <p:tav tm="100000">
                                          <p:val>
                                            <p:strVal val="#ppt_x"/>
                                          </p:val>
                                        </p:tav>
                                      </p:tavLst>
                                    </p:anim>
                                    <p:anim calcmode="lin" valueType="num">
                                      <p:cBhvr additive="base">
                                        <p:cTn id="12" dur="35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600"/>
                            </p:stCondLst>
                            <p:childTnLst>
                              <p:par>
                                <p:cTn id="14" presetID="22" presetClass="entr" presetSubtype="1" fill="hold"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wipe(up)">
                                      <p:cBhvr>
                                        <p:cTn id="16" dur="400"/>
                                        <p:tgtEl>
                                          <p:spTgt spid="6">
                                            <p:txEl>
                                              <p:pRg st="0" end="0"/>
                                            </p:txEl>
                                          </p:spTgt>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6">
                                            <p:txEl>
                                              <p:pRg st="1" end="1"/>
                                            </p:txEl>
                                          </p:spTgt>
                                        </p:tgtEl>
                                        <p:attrNameLst>
                                          <p:attrName>style.visibility</p:attrName>
                                        </p:attrNameLst>
                                      </p:cBhvr>
                                      <p:to>
                                        <p:strVal val="visible"/>
                                      </p:to>
                                    </p:set>
                                    <p:animEffect transition="in" filter="wipe(up)">
                                      <p:cBhvr>
                                        <p:cTn id="20" dur="400"/>
                                        <p:tgtEl>
                                          <p:spTgt spid="6">
                                            <p:txEl>
                                              <p:pRg st="1" end="1"/>
                                            </p:txEl>
                                          </p:spTgt>
                                        </p:tgtEl>
                                      </p:cBhvr>
                                    </p:animEffect>
                                  </p:childTnLst>
                                </p:cTn>
                              </p:par>
                            </p:childTnLst>
                          </p:cTn>
                        </p:par>
                        <p:par>
                          <p:cTn id="21" fill="hold">
                            <p:stCondLst>
                              <p:cond delay="1400"/>
                            </p:stCondLst>
                            <p:childTnLst>
                              <p:par>
                                <p:cTn id="22" presetID="22" presetClass="entr" presetSubtype="1"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up)">
                                      <p:cBhvr>
                                        <p:cTn id="24" dur="250"/>
                                        <p:tgtEl>
                                          <p:spTgt spid="32"/>
                                        </p:tgtEl>
                                      </p:cBhvr>
                                    </p:animEffect>
                                  </p:childTnLst>
                                </p:cTn>
                              </p:par>
                            </p:childTnLst>
                          </p:cTn>
                        </p:par>
                        <p:par>
                          <p:cTn id="25" fill="hold">
                            <p:stCondLst>
                              <p:cond delay="1650"/>
                            </p:stCondLst>
                            <p:childTnLst>
                              <p:par>
                                <p:cTn id="26" presetID="2" presetClass="entr" presetSubtype="4"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350" fill="hold"/>
                                        <p:tgtEl>
                                          <p:spTgt spid="3"/>
                                        </p:tgtEl>
                                        <p:attrNameLst>
                                          <p:attrName>ppt_x</p:attrName>
                                        </p:attrNameLst>
                                      </p:cBhvr>
                                      <p:tavLst>
                                        <p:tav tm="0">
                                          <p:val>
                                            <p:strVal val="#ppt_x"/>
                                          </p:val>
                                        </p:tav>
                                        <p:tav tm="100000">
                                          <p:val>
                                            <p:strVal val="#ppt_x"/>
                                          </p:val>
                                        </p:tav>
                                      </p:tavLst>
                                    </p:anim>
                                    <p:anim calcmode="lin" valueType="num">
                                      <p:cBhvr additive="base">
                                        <p:cTn id="29" dur="350" fill="hold"/>
                                        <p:tgtEl>
                                          <p:spTgt spid="3"/>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2" presetClass="entr" presetSubtype="1" fill="hold" nodeType="afterEffect">
                                  <p:stCondLst>
                                    <p:cond delay="0"/>
                                  </p:stCondLst>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wipe(up)">
                                      <p:cBhvr>
                                        <p:cTn id="33" dur="400"/>
                                        <p:tgtEl>
                                          <p:spTgt spid="12">
                                            <p:txEl>
                                              <p:pRg st="0" end="0"/>
                                            </p:txEl>
                                          </p:spTgt>
                                        </p:tgtEl>
                                      </p:cBhvr>
                                    </p:animEffect>
                                  </p:childTnLst>
                                </p:cTn>
                              </p:par>
                            </p:childTnLst>
                          </p:cTn>
                        </p:par>
                        <p:par>
                          <p:cTn id="34" fill="hold">
                            <p:stCondLst>
                              <p:cond delay="2400"/>
                            </p:stCondLst>
                            <p:childTnLst>
                              <p:par>
                                <p:cTn id="35" presetID="22" presetClass="entr" presetSubtype="1" fill="hold" nodeType="afterEffect">
                                  <p:stCondLst>
                                    <p:cond delay="0"/>
                                  </p:stCondLst>
                                  <p:childTnLst>
                                    <p:set>
                                      <p:cBhvr>
                                        <p:cTn id="36" dur="1" fill="hold">
                                          <p:stCondLst>
                                            <p:cond delay="0"/>
                                          </p:stCondLst>
                                        </p:cTn>
                                        <p:tgtEl>
                                          <p:spTgt spid="12">
                                            <p:txEl>
                                              <p:pRg st="1" end="1"/>
                                            </p:txEl>
                                          </p:spTgt>
                                        </p:tgtEl>
                                        <p:attrNameLst>
                                          <p:attrName>style.visibility</p:attrName>
                                        </p:attrNameLst>
                                      </p:cBhvr>
                                      <p:to>
                                        <p:strVal val="visible"/>
                                      </p:to>
                                    </p:set>
                                    <p:animEffect transition="in" filter="wipe(up)">
                                      <p:cBhvr>
                                        <p:cTn id="37" dur="400"/>
                                        <p:tgtEl>
                                          <p:spTgt spid="12">
                                            <p:txEl>
                                              <p:pRg st="1" end="1"/>
                                            </p:txEl>
                                          </p:spTgt>
                                        </p:tgtEl>
                                      </p:cBhvr>
                                    </p:animEffect>
                                  </p:childTnLst>
                                </p:cTn>
                              </p:par>
                            </p:childTnLst>
                          </p:cTn>
                        </p:par>
                        <p:par>
                          <p:cTn id="38" fill="hold">
                            <p:stCondLst>
                              <p:cond delay="2800"/>
                            </p:stCondLst>
                            <p:childTnLst>
                              <p:par>
                                <p:cTn id="39" presetID="22" presetClass="entr" presetSubtype="1"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up)">
                                      <p:cBhvr>
                                        <p:cTn id="41" dur="250"/>
                                        <p:tgtEl>
                                          <p:spTgt spid="33"/>
                                        </p:tgtEl>
                                      </p:cBhvr>
                                    </p:animEffect>
                                  </p:childTnLst>
                                </p:cTn>
                              </p:par>
                            </p:childTnLst>
                          </p:cTn>
                        </p:par>
                        <p:par>
                          <p:cTn id="42" fill="hold">
                            <p:stCondLst>
                              <p:cond delay="3050"/>
                            </p:stCondLst>
                            <p:childTnLst>
                              <p:par>
                                <p:cTn id="43" presetID="2" presetClass="entr" presetSubtype="4"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350" fill="hold"/>
                                        <p:tgtEl>
                                          <p:spTgt spid="4"/>
                                        </p:tgtEl>
                                        <p:attrNameLst>
                                          <p:attrName>ppt_x</p:attrName>
                                        </p:attrNameLst>
                                      </p:cBhvr>
                                      <p:tavLst>
                                        <p:tav tm="0">
                                          <p:val>
                                            <p:strVal val="#ppt_x"/>
                                          </p:val>
                                        </p:tav>
                                        <p:tav tm="100000">
                                          <p:val>
                                            <p:strVal val="#ppt_x"/>
                                          </p:val>
                                        </p:tav>
                                      </p:tavLst>
                                    </p:anim>
                                    <p:anim calcmode="lin" valueType="num">
                                      <p:cBhvr additive="base">
                                        <p:cTn id="46" dur="350" fill="hold"/>
                                        <p:tgtEl>
                                          <p:spTgt spid="4"/>
                                        </p:tgtEl>
                                        <p:attrNameLst>
                                          <p:attrName>ppt_y</p:attrName>
                                        </p:attrNameLst>
                                      </p:cBhvr>
                                      <p:tavLst>
                                        <p:tav tm="0">
                                          <p:val>
                                            <p:strVal val="1+#ppt_h/2"/>
                                          </p:val>
                                        </p:tav>
                                        <p:tav tm="100000">
                                          <p:val>
                                            <p:strVal val="#ppt_y"/>
                                          </p:val>
                                        </p:tav>
                                      </p:tavLst>
                                    </p:anim>
                                  </p:childTnLst>
                                </p:cTn>
                              </p:par>
                            </p:childTnLst>
                          </p:cTn>
                        </p:par>
                        <p:par>
                          <p:cTn id="47" fill="hold">
                            <p:stCondLst>
                              <p:cond delay="3400"/>
                            </p:stCondLst>
                            <p:childTnLst>
                              <p:par>
                                <p:cTn id="48" presetID="22" presetClass="entr" presetSubtype="1" fill="hold" nodeType="afterEffect">
                                  <p:stCondLst>
                                    <p:cond delay="0"/>
                                  </p:stCondLst>
                                  <p:childTnLst>
                                    <p:set>
                                      <p:cBhvr>
                                        <p:cTn id="49" dur="1" fill="hold">
                                          <p:stCondLst>
                                            <p:cond delay="0"/>
                                          </p:stCondLst>
                                        </p:cTn>
                                        <p:tgtEl>
                                          <p:spTgt spid="16">
                                            <p:txEl>
                                              <p:pRg st="0" end="0"/>
                                            </p:txEl>
                                          </p:spTgt>
                                        </p:tgtEl>
                                        <p:attrNameLst>
                                          <p:attrName>style.visibility</p:attrName>
                                        </p:attrNameLst>
                                      </p:cBhvr>
                                      <p:to>
                                        <p:strVal val="visible"/>
                                      </p:to>
                                    </p:set>
                                    <p:animEffect transition="in" filter="wipe(up)">
                                      <p:cBhvr>
                                        <p:cTn id="50" dur="400"/>
                                        <p:tgtEl>
                                          <p:spTgt spid="16">
                                            <p:txEl>
                                              <p:pRg st="0" end="0"/>
                                            </p:txEl>
                                          </p:spTgt>
                                        </p:tgtEl>
                                      </p:cBhvr>
                                    </p:animEffect>
                                  </p:childTnLst>
                                </p:cTn>
                              </p:par>
                            </p:childTnLst>
                          </p:cTn>
                        </p:par>
                        <p:par>
                          <p:cTn id="51" fill="hold">
                            <p:stCondLst>
                              <p:cond delay="3800"/>
                            </p:stCondLst>
                            <p:childTnLst>
                              <p:par>
                                <p:cTn id="52" presetID="22" presetClass="entr" presetSubtype="1" fill="hold" nodeType="afterEffect">
                                  <p:stCondLst>
                                    <p:cond delay="0"/>
                                  </p:stCondLst>
                                  <p:childTnLst>
                                    <p:set>
                                      <p:cBhvr>
                                        <p:cTn id="53" dur="1" fill="hold">
                                          <p:stCondLst>
                                            <p:cond delay="0"/>
                                          </p:stCondLst>
                                        </p:cTn>
                                        <p:tgtEl>
                                          <p:spTgt spid="16">
                                            <p:txEl>
                                              <p:pRg st="1" end="1"/>
                                            </p:txEl>
                                          </p:spTgt>
                                        </p:tgtEl>
                                        <p:attrNameLst>
                                          <p:attrName>style.visibility</p:attrName>
                                        </p:attrNameLst>
                                      </p:cBhvr>
                                      <p:to>
                                        <p:strVal val="visible"/>
                                      </p:to>
                                    </p:set>
                                    <p:animEffect transition="in" filter="wipe(up)">
                                      <p:cBhvr>
                                        <p:cTn id="54" dur="4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4"/>
          <p:cNvSpPr txBox="1"/>
          <p:nvPr/>
        </p:nvSpPr>
        <p:spPr>
          <a:xfrm>
            <a:off x="7151406" y="559824"/>
            <a:ext cx="1373981" cy="345281"/>
          </a:xfrm>
          <a:prstGeom prst="rect">
            <a:avLst/>
          </a:prstGeom>
          <a:noFill/>
        </p:spPr>
        <p:txBody>
          <a:bodyPr wrap="square" lIns="68580" tIns="34290" rIns="68580" bIns="34290" rtlCol="0">
            <a:spAutoFit/>
          </a:bodyPr>
          <a:lstStyle/>
          <a:p>
            <a:pPr algn="r"/>
            <a:r>
              <a:rPr lang="en-US" altLang="zh-CN" sz="1800">
                <a:latin typeface="华文细黑" panose="02010600040101010101" charset="-122"/>
                <a:ea typeface="华文细黑" panose="02010600040101010101" charset="-122"/>
              </a:rPr>
              <a:t>CONTENTS</a:t>
            </a:r>
          </a:p>
        </p:txBody>
      </p:sp>
      <p:cxnSp>
        <p:nvCxnSpPr>
          <p:cNvPr id="39" name="直接连接符 38"/>
          <p:cNvCxnSpPr/>
          <p:nvPr/>
        </p:nvCxnSpPr>
        <p:spPr>
          <a:xfrm>
            <a:off x="8659213" y="565062"/>
            <a:ext cx="0" cy="3124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文本框 7"/>
          <p:cNvSpPr txBox="1"/>
          <p:nvPr/>
        </p:nvSpPr>
        <p:spPr>
          <a:xfrm>
            <a:off x="3330357" y="1241584"/>
            <a:ext cx="461708" cy="576263"/>
          </a:xfrm>
          <a:prstGeom prst="rect">
            <a:avLst/>
          </a:prstGeom>
          <a:noFill/>
        </p:spPr>
        <p:txBody>
          <a:bodyPr wrap="square" lIns="68580" tIns="34290" rIns="68580" bIns="34290" rtlCol="0">
            <a:spAutoFit/>
          </a:bodyPr>
          <a:lstStyle/>
          <a:p>
            <a:pPr algn="ctr"/>
            <a:r>
              <a:rPr lang="en-US" altLang="zh-CN" sz="3300">
                <a:latin typeface="华文细黑" panose="02010600040101010101" charset="-122"/>
                <a:ea typeface="华文细黑" panose="02010600040101010101" charset="-122"/>
              </a:rPr>
              <a:t>1</a:t>
            </a:r>
          </a:p>
        </p:txBody>
      </p:sp>
      <p:cxnSp>
        <p:nvCxnSpPr>
          <p:cNvPr id="41" name="直接连接符 40"/>
          <p:cNvCxnSpPr/>
          <p:nvPr/>
        </p:nvCxnSpPr>
        <p:spPr>
          <a:xfrm>
            <a:off x="3869949" y="1299210"/>
            <a:ext cx="0" cy="4167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文本框 15"/>
          <p:cNvSpPr txBox="1"/>
          <p:nvPr/>
        </p:nvSpPr>
        <p:spPr>
          <a:xfrm>
            <a:off x="4031398" y="1211104"/>
            <a:ext cx="3647696" cy="577081"/>
          </a:xfrm>
          <a:prstGeom prst="rect">
            <a:avLst/>
          </a:prstGeom>
          <a:noFill/>
        </p:spPr>
        <p:txBody>
          <a:bodyPr wrap="square" lIns="68580" tIns="34290" rIns="68580" bIns="34290" rtlCol="0">
            <a:spAutoFit/>
          </a:bodyPr>
          <a:lstStyle/>
          <a:p>
            <a:pPr algn="l">
              <a:lnSpc>
                <a:spcPct val="150000"/>
              </a:lnSpc>
            </a:pPr>
            <a:r>
              <a:rPr lang="en-US" altLang="zh-CN" dirty="0">
                <a:solidFill>
                  <a:schemeClr val="tx1"/>
                </a:solidFill>
                <a:latin typeface="华文细黑" panose="02010600040101010101" charset="-122"/>
                <a:ea typeface="华文细黑" panose="02010600040101010101" charset="-122"/>
                <a:sym typeface="+mn-ea"/>
              </a:rPr>
              <a:t>PART </a:t>
            </a:r>
            <a:r>
              <a:rPr lang="en-US" altLang="zh-CN" dirty="0" smtClean="0">
                <a:solidFill>
                  <a:schemeClr val="tx1"/>
                </a:solidFill>
                <a:latin typeface="华文细黑" panose="02010600040101010101" charset="-122"/>
                <a:ea typeface="华文细黑" panose="02010600040101010101" charset="-122"/>
                <a:sym typeface="+mn-ea"/>
              </a:rPr>
              <a:t>ONE    </a:t>
            </a:r>
            <a:r>
              <a:rPr lang="zh-CN" altLang="en-US" b="1" dirty="0" smtClean="0">
                <a:solidFill>
                  <a:schemeClr val="tx1"/>
                </a:solidFill>
                <a:latin typeface="华文细黑" panose="02010600040101010101" charset="-122"/>
                <a:ea typeface="华文细黑" panose="02010600040101010101" charset="-122"/>
                <a:sym typeface="+mn-ea"/>
              </a:rPr>
              <a:t>公司介绍</a:t>
            </a:r>
            <a:endParaRPr lang="en-US" altLang="zh-CN" b="1" dirty="0">
              <a:solidFill>
                <a:schemeClr val="tx1"/>
              </a:solidFill>
              <a:latin typeface="华文细黑" panose="02010600040101010101" charset="-122"/>
              <a:ea typeface="华文细黑" panose="02010600040101010101" charset="-122"/>
              <a:sym typeface="+mn-ea"/>
            </a:endParaRPr>
          </a:p>
          <a:p>
            <a:pPr algn="l">
              <a:lnSpc>
                <a:spcPct val="150000"/>
              </a:lnSpc>
            </a:pPr>
            <a:r>
              <a:rPr lang="zh-CN" altLang="en-US" sz="800" dirty="0">
                <a:latin typeface="华文细黑" panose="02010600040101010101" charset="-122"/>
                <a:ea typeface="华文细黑" panose="02010600040101010101" charset="-122"/>
                <a:sym typeface="+mn-ea"/>
              </a:rPr>
              <a:t>If you are ever in trouble, don't try to be brave, just run, just run away. </a:t>
            </a:r>
            <a:endParaRPr lang="zh-CN" altLang="en-US" sz="800" b="1" dirty="0">
              <a:latin typeface="华文细黑" panose="02010600040101010101" charset="-122"/>
              <a:ea typeface="华文细黑" panose="02010600040101010101" charset="-122"/>
              <a:sym typeface="+mn-ea"/>
            </a:endParaRPr>
          </a:p>
        </p:txBody>
      </p:sp>
      <p:sp>
        <p:nvSpPr>
          <p:cNvPr id="43" name="文本框 9"/>
          <p:cNvSpPr txBox="1"/>
          <p:nvPr/>
        </p:nvSpPr>
        <p:spPr>
          <a:xfrm>
            <a:off x="3330357" y="2073592"/>
            <a:ext cx="461708" cy="576263"/>
          </a:xfrm>
          <a:prstGeom prst="rect">
            <a:avLst/>
          </a:prstGeom>
          <a:noFill/>
        </p:spPr>
        <p:txBody>
          <a:bodyPr wrap="square" lIns="68580" tIns="34290" rIns="68580" bIns="34290" rtlCol="0">
            <a:spAutoFit/>
          </a:bodyPr>
          <a:lstStyle/>
          <a:p>
            <a:pPr algn="ctr"/>
            <a:r>
              <a:rPr lang="en-US" altLang="zh-CN" sz="3300">
                <a:latin typeface="华文细黑" panose="02010600040101010101" charset="-122"/>
                <a:ea typeface="华文细黑" panose="02010600040101010101" charset="-122"/>
              </a:rPr>
              <a:t>2</a:t>
            </a:r>
          </a:p>
        </p:txBody>
      </p:sp>
      <p:cxnSp>
        <p:nvCxnSpPr>
          <p:cNvPr id="44" name="直接连接符 43"/>
          <p:cNvCxnSpPr/>
          <p:nvPr/>
        </p:nvCxnSpPr>
        <p:spPr>
          <a:xfrm>
            <a:off x="3869949" y="2131219"/>
            <a:ext cx="0" cy="4167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文本框 11"/>
          <p:cNvSpPr txBox="1"/>
          <p:nvPr/>
        </p:nvSpPr>
        <p:spPr>
          <a:xfrm>
            <a:off x="4031398" y="2043113"/>
            <a:ext cx="3647696" cy="577081"/>
          </a:xfrm>
          <a:prstGeom prst="rect">
            <a:avLst/>
          </a:prstGeom>
          <a:noFill/>
        </p:spPr>
        <p:txBody>
          <a:bodyPr wrap="square" lIns="68580" tIns="34290" rIns="68580" bIns="34290" rtlCol="0">
            <a:spAutoFit/>
          </a:bodyPr>
          <a:lstStyle/>
          <a:p>
            <a:pPr algn="l">
              <a:lnSpc>
                <a:spcPct val="150000"/>
              </a:lnSpc>
            </a:pPr>
            <a:r>
              <a:rPr lang="en-US" altLang="zh-CN" dirty="0">
                <a:solidFill>
                  <a:schemeClr val="tx1"/>
                </a:solidFill>
                <a:latin typeface="华文细黑" panose="02010600040101010101" charset="-122"/>
                <a:ea typeface="华文细黑" panose="02010600040101010101" charset="-122"/>
                <a:sym typeface="+mn-ea"/>
              </a:rPr>
              <a:t>PART </a:t>
            </a:r>
            <a:r>
              <a:rPr lang="en-US" altLang="zh-CN" dirty="0" smtClean="0">
                <a:solidFill>
                  <a:schemeClr val="tx1"/>
                </a:solidFill>
                <a:latin typeface="华文细黑" panose="02010600040101010101" charset="-122"/>
                <a:ea typeface="华文细黑" panose="02010600040101010101" charset="-122"/>
                <a:sym typeface="+mn-ea"/>
              </a:rPr>
              <a:t>ONE    </a:t>
            </a:r>
            <a:r>
              <a:rPr lang="zh-CN" altLang="en-US" b="1" dirty="0" smtClean="0">
                <a:solidFill>
                  <a:schemeClr val="tx1"/>
                </a:solidFill>
                <a:latin typeface="华文细黑" panose="02010600040101010101" charset="-122"/>
                <a:ea typeface="华文细黑" panose="02010600040101010101" charset="-122"/>
                <a:sym typeface="+mn-ea"/>
              </a:rPr>
              <a:t>项目介绍</a:t>
            </a:r>
            <a:endParaRPr lang="en-US" altLang="zh-CN" b="1" dirty="0">
              <a:solidFill>
                <a:schemeClr val="tx1"/>
              </a:solidFill>
              <a:latin typeface="华文细黑" panose="02010600040101010101" charset="-122"/>
              <a:ea typeface="华文细黑" panose="02010600040101010101" charset="-122"/>
              <a:sym typeface="+mn-ea"/>
            </a:endParaRPr>
          </a:p>
          <a:p>
            <a:pPr algn="l">
              <a:lnSpc>
                <a:spcPct val="150000"/>
              </a:lnSpc>
            </a:pPr>
            <a:r>
              <a:rPr lang="zh-CN" altLang="en-US" sz="800" dirty="0">
                <a:latin typeface="华文细黑" panose="02010600040101010101" charset="-122"/>
                <a:ea typeface="华文细黑" panose="02010600040101010101" charset="-122"/>
                <a:sym typeface="+mn-ea"/>
              </a:rPr>
              <a:t>If you are ever in trouble, don't try to be brave, just run, just run away. </a:t>
            </a:r>
            <a:endParaRPr lang="zh-CN" altLang="en-US" sz="800" b="1" dirty="0">
              <a:latin typeface="华文细黑" panose="02010600040101010101" charset="-122"/>
              <a:ea typeface="华文细黑" panose="02010600040101010101" charset="-122"/>
              <a:sym typeface="+mn-ea"/>
            </a:endParaRPr>
          </a:p>
        </p:txBody>
      </p:sp>
      <p:sp>
        <p:nvSpPr>
          <p:cNvPr id="46" name="文本框 12"/>
          <p:cNvSpPr txBox="1"/>
          <p:nvPr/>
        </p:nvSpPr>
        <p:spPr>
          <a:xfrm>
            <a:off x="3330357" y="2895600"/>
            <a:ext cx="461708" cy="576263"/>
          </a:xfrm>
          <a:prstGeom prst="rect">
            <a:avLst/>
          </a:prstGeom>
          <a:noFill/>
        </p:spPr>
        <p:txBody>
          <a:bodyPr wrap="square" lIns="68580" tIns="34290" rIns="68580" bIns="34290" rtlCol="0">
            <a:spAutoFit/>
          </a:bodyPr>
          <a:lstStyle/>
          <a:p>
            <a:pPr algn="ctr"/>
            <a:r>
              <a:rPr lang="en-US" altLang="zh-CN" sz="3300">
                <a:latin typeface="华文细黑" panose="02010600040101010101" charset="-122"/>
                <a:ea typeface="华文细黑" panose="02010600040101010101" charset="-122"/>
              </a:rPr>
              <a:t>3</a:t>
            </a:r>
          </a:p>
        </p:txBody>
      </p:sp>
      <p:cxnSp>
        <p:nvCxnSpPr>
          <p:cNvPr id="47" name="直接连接符 46"/>
          <p:cNvCxnSpPr/>
          <p:nvPr/>
        </p:nvCxnSpPr>
        <p:spPr>
          <a:xfrm>
            <a:off x="3869949" y="2953227"/>
            <a:ext cx="0" cy="4167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文本框 14"/>
          <p:cNvSpPr txBox="1"/>
          <p:nvPr/>
        </p:nvSpPr>
        <p:spPr>
          <a:xfrm>
            <a:off x="4031398" y="2865121"/>
            <a:ext cx="3647696" cy="577081"/>
          </a:xfrm>
          <a:prstGeom prst="rect">
            <a:avLst/>
          </a:prstGeom>
          <a:noFill/>
        </p:spPr>
        <p:txBody>
          <a:bodyPr wrap="square" lIns="68580" tIns="34290" rIns="68580" bIns="34290" rtlCol="0">
            <a:spAutoFit/>
          </a:bodyPr>
          <a:lstStyle/>
          <a:p>
            <a:pPr algn="l">
              <a:lnSpc>
                <a:spcPct val="150000"/>
              </a:lnSpc>
            </a:pPr>
            <a:r>
              <a:rPr lang="en-US" altLang="zh-CN" dirty="0">
                <a:solidFill>
                  <a:schemeClr val="tx1"/>
                </a:solidFill>
                <a:latin typeface="华文细黑" panose="02010600040101010101" charset="-122"/>
                <a:ea typeface="华文细黑" panose="02010600040101010101" charset="-122"/>
                <a:sym typeface="+mn-ea"/>
              </a:rPr>
              <a:t>PART </a:t>
            </a:r>
            <a:r>
              <a:rPr lang="en-US" altLang="zh-CN" dirty="0" smtClean="0">
                <a:solidFill>
                  <a:schemeClr val="tx1"/>
                </a:solidFill>
                <a:latin typeface="华文细黑" panose="02010600040101010101" charset="-122"/>
                <a:ea typeface="华文细黑" panose="02010600040101010101" charset="-122"/>
                <a:sym typeface="+mn-ea"/>
              </a:rPr>
              <a:t>ONE    </a:t>
            </a:r>
            <a:r>
              <a:rPr lang="zh-CN" altLang="en-US" b="1" dirty="0" smtClean="0">
                <a:solidFill>
                  <a:schemeClr val="tx1"/>
                </a:solidFill>
                <a:latin typeface="华文细黑" panose="02010600040101010101" charset="-122"/>
                <a:ea typeface="华文细黑" panose="02010600040101010101" charset="-122"/>
                <a:sym typeface="+mn-ea"/>
              </a:rPr>
              <a:t>产品运营</a:t>
            </a:r>
            <a:endParaRPr lang="en-US" altLang="zh-CN" b="1" dirty="0">
              <a:solidFill>
                <a:schemeClr val="tx1"/>
              </a:solidFill>
              <a:latin typeface="华文细黑" panose="02010600040101010101" charset="-122"/>
              <a:ea typeface="华文细黑" panose="02010600040101010101" charset="-122"/>
              <a:sym typeface="+mn-ea"/>
            </a:endParaRPr>
          </a:p>
          <a:p>
            <a:pPr algn="l">
              <a:lnSpc>
                <a:spcPct val="150000"/>
              </a:lnSpc>
            </a:pPr>
            <a:r>
              <a:rPr lang="zh-CN" altLang="en-US" sz="800" dirty="0">
                <a:latin typeface="华文细黑" panose="02010600040101010101" charset="-122"/>
                <a:ea typeface="华文细黑" panose="02010600040101010101" charset="-122"/>
                <a:sym typeface="+mn-ea"/>
              </a:rPr>
              <a:t>If you are ever in trouble, don't try to be brave, just run, just run away. </a:t>
            </a:r>
            <a:endParaRPr lang="zh-CN" altLang="en-US" sz="800" b="1" dirty="0">
              <a:latin typeface="华文细黑" panose="02010600040101010101" charset="-122"/>
              <a:ea typeface="华文细黑" panose="02010600040101010101" charset="-122"/>
              <a:sym typeface="+mn-ea"/>
            </a:endParaRPr>
          </a:p>
        </p:txBody>
      </p:sp>
      <p:sp>
        <p:nvSpPr>
          <p:cNvPr id="49" name="文本框 16"/>
          <p:cNvSpPr txBox="1"/>
          <p:nvPr/>
        </p:nvSpPr>
        <p:spPr>
          <a:xfrm>
            <a:off x="3330357" y="3727609"/>
            <a:ext cx="461708" cy="576263"/>
          </a:xfrm>
          <a:prstGeom prst="rect">
            <a:avLst/>
          </a:prstGeom>
          <a:noFill/>
        </p:spPr>
        <p:txBody>
          <a:bodyPr wrap="square" lIns="68580" tIns="34290" rIns="68580" bIns="34290" rtlCol="0">
            <a:spAutoFit/>
          </a:bodyPr>
          <a:lstStyle/>
          <a:p>
            <a:pPr algn="ctr"/>
            <a:r>
              <a:rPr lang="en-US" altLang="zh-CN" sz="3300">
                <a:latin typeface="华文细黑" panose="02010600040101010101" charset="-122"/>
                <a:ea typeface="华文细黑" panose="02010600040101010101" charset="-122"/>
              </a:rPr>
              <a:t>4</a:t>
            </a:r>
          </a:p>
        </p:txBody>
      </p:sp>
      <p:cxnSp>
        <p:nvCxnSpPr>
          <p:cNvPr id="50" name="直接连接符 49"/>
          <p:cNvCxnSpPr/>
          <p:nvPr/>
        </p:nvCxnSpPr>
        <p:spPr>
          <a:xfrm>
            <a:off x="3869949" y="3785235"/>
            <a:ext cx="0" cy="4167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文本框 18"/>
          <p:cNvSpPr txBox="1"/>
          <p:nvPr/>
        </p:nvSpPr>
        <p:spPr>
          <a:xfrm>
            <a:off x="4031398" y="3697129"/>
            <a:ext cx="3647696" cy="577081"/>
          </a:xfrm>
          <a:prstGeom prst="rect">
            <a:avLst/>
          </a:prstGeom>
          <a:noFill/>
        </p:spPr>
        <p:txBody>
          <a:bodyPr wrap="square" lIns="68580" tIns="34290" rIns="68580" bIns="34290" rtlCol="0">
            <a:spAutoFit/>
          </a:bodyPr>
          <a:lstStyle/>
          <a:p>
            <a:pPr algn="l">
              <a:lnSpc>
                <a:spcPct val="150000"/>
              </a:lnSpc>
            </a:pPr>
            <a:r>
              <a:rPr lang="en-US" altLang="zh-CN" dirty="0">
                <a:solidFill>
                  <a:schemeClr val="tx1"/>
                </a:solidFill>
                <a:latin typeface="华文细黑" panose="02010600040101010101" charset="-122"/>
                <a:ea typeface="华文细黑" panose="02010600040101010101" charset="-122"/>
                <a:sym typeface="+mn-ea"/>
              </a:rPr>
              <a:t>PART </a:t>
            </a:r>
            <a:r>
              <a:rPr lang="en-US" altLang="zh-CN" dirty="0" smtClean="0">
                <a:solidFill>
                  <a:schemeClr val="tx1"/>
                </a:solidFill>
                <a:latin typeface="华文细黑" panose="02010600040101010101" charset="-122"/>
                <a:ea typeface="华文细黑" panose="02010600040101010101" charset="-122"/>
                <a:sym typeface="+mn-ea"/>
              </a:rPr>
              <a:t>ONE    </a:t>
            </a:r>
            <a:r>
              <a:rPr lang="zh-CN" altLang="en-US" b="1" dirty="0" smtClean="0">
                <a:solidFill>
                  <a:schemeClr val="tx1"/>
                </a:solidFill>
                <a:latin typeface="华文细黑" panose="02010600040101010101" charset="-122"/>
                <a:ea typeface="华文细黑" panose="02010600040101010101" charset="-122"/>
                <a:sym typeface="+mn-ea"/>
              </a:rPr>
              <a:t>融资需求</a:t>
            </a:r>
            <a:endParaRPr lang="en-US" altLang="zh-CN" b="1" dirty="0">
              <a:solidFill>
                <a:schemeClr val="tx1"/>
              </a:solidFill>
              <a:latin typeface="华文细黑" panose="02010600040101010101" charset="-122"/>
              <a:ea typeface="华文细黑" panose="02010600040101010101" charset="-122"/>
              <a:sym typeface="+mn-ea"/>
            </a:endParaRPr>
          </a:p>
          <a:p>
            <a:pPr algn="l">
              <a:lnSpc>
                <a:spcPct val="150000"/>
              </a:lnSpc>
            </a:pPr>
            <a:r>
              <a:rPr lang="zh-CN" altLang="en-US" sz="800" dirty="0">
                <a:latin typeface="华文细黑" panose="02010600040101010101" charset="-122"/>
                <a:ea typeface="华文细黑" panose="02010600040101010101" charset="-122"/>
                <a:sym typeface="+mn-ea"/>
              </a:rPr>
              <a:t>If you are ever in trouble, don't try to be brave, just run, just run away. </a:t>
            </a:r>
            <a:endParaRPr lang="zh-CN" altLang="en-US" sz="800" b="1" dirty="0">
              <a:latin typeface="华文细黑" panose="02010600040101010101" charset="-122"/>
              <a:ea typeface="华文细黑" panose="02010600040101010101" charset="-122"/>
              <a:sym typeface="+mn-ea"/>
            </a:endParaRPr>
          </a:p>
        </p:txBody>
      </p:sp>
      <p:pic>
        <p:nvPicPr>
          <p:cNvPr id="1026" name="Picture 2" descr="E:\PPT改稿\商务\479baedf12da7070750b4e303366e09c.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960" y="140001"/>
            <a:ext cx="2423160" cy="48518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322816"/>
      </p:ext>
    </p:extLst>
  </p:cSld>
  <p:clrMapOvr>
    <a:masterClrMapping/>
  </p:clrMapOvr>
  <p:transition spd="slow" advClick="0"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left)">
                                      <p:cBhvr>
                                        <p:cTn id="7" dur="500"/>
                                        <p:tgtEl>
                                          <p:spTgt spid="1026"/>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1+#ppt_w/2"/>
                                          </p:val>
                                        </p:tav>
                                        <p:tav tm="100000">
                                          <p:val>
                                            <p:strVal val="#ppt_x"/>
                                          </p:val>
                                        </p:tav>
                                      </p:tavLst>
                                    </p:anim>
                                    <p:anim calcmode="lin" valueType="num">
                                      <p:cBhvr additive="base">
                                        <p:cTn id="12" dur="500" fill="hold"/>
                                        <p:tgtEl>
                                          <p:spTgt spid="3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grpId="1"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right)">
                                      <p:cBhvr>
                                        <p:cTn id="16" dur="500"/>
                                        <p:tgtEl>
                                          <p:spTgt spid="38"/>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up)">
                                      <p:cBhvr>
                                        <p:cTn id="26" dur="500"/>
                                        <p:tgtEl>
                                          <p:spTgt spid="41"/>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wipe(left)">
                                      <p:cBhvr>
                                        <p:cTn id="30" dur="500"/>
                                        <p:tgtEl>
                                          <p:spTgt spid="42"/>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p:cTn id="34" dur="500" fill="hold"/>
                                        <p:tgtEl>
                                          <p:spTgt spid="43"/>
                                        </p:tgtEl>
                                        <p:attrNameLst>
                                          <p:attrName>ppt_w</p:attrName>
                                        </p:attrNameLst>
                                      </p:cBhvr>
                                      <p:tavLst>
                                        <p:tav tm="0">
                                          <p:val>
                                            <p:fltVal val="0"/>
                                          </p:val>
                                        </p:tav>
                                        <p:tav tm="100000">
                                          <p:val>
                                            <p:strVal val="#ppt_w"/>
                                          </p:val>
                                        </p:tav>
                                      </p:tavLst>
                                    </p:anim>
                                    <p:anim calcmode="lin" valueType="num">
                                      <p:cBhvr>
                                        <p:cTn id="35" dur="500" fill="hold"/>
                                        <p:tgtEl>
                                          <p:spTgt spid="43"/>
                                        </p:tgtEl>
                                        <p:attrNameLst>
                                          <p:attrName>ppt_h</p:attrName>
                                        </p:attrNameLst>
                                      </p:cBhvr>
                                      <p:tavLst>
                                        <p:tav tm="0">
                                          <p:val>
                                            <p:fltVal val="0"/>
                                          </p:val>
                                        </p:tav>
                                        <p:tav tm="100000">
                                          <p:val>
                                            <p:strVal val="#ppt_h"/>
                                          </p:val>
                                        </p:tav>
                                      </p:tavLst>
                                    </p:anim>
                                    <p:animEffect transition="in" filter="fade">
                                      <p:cBhvr>
                                        <p:cTn id="36" dur="500"/>
                                        <p:tgtEl>
                                          <p:spTgt spid="43"/>
                                        </p:tgtEl>
                                      </p:cBhvr>
                                    </p:animEffect>
                                  </p:childTnLst>
                                </p:cTn>
                              </p:par>
                            </p:childTnLst>
                          </p:cTn>
                        </p:par>
                        <p:par>
                          <p:cTn id="37" fill="hold">
                            <p:stCondLst>
                              <p:cond delay="3500"/>
                            </p:stCondLst>
                            <p:childTnLst>
                              <p:par>
                                <p:cTn id="38" presetID="22" presetClass="entr" presetSubtype="1" fill="hold"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wipe(up)">
                                      <p:cBhvr>
                                        <p:cTn id="40" dur="500"/>
                                        <p:tgtEl>
                                          <p:spTgt spid="44"/>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wipe(left)">
                                      <p:cBhvr>
                                        <p:cTn id="44" dur="500"/>
                                        <p:tgtEl>
                                          <p:spTgt spid="45"/>
                                        </p:tgtEl>
                                      </p:cBhvr>
                                    </p:animEffect>
                                  </p:childTnLst>
                                </p:cTn>
                              </p:par>
                            </p:childTnLst>
                          </p:cTn>
                        </p:par>
                        <p:par>
                          <p:cTn id="45" fill="hold">
                            <p:stCondLst>
                              <p:cond delay="4500"/>
                            </p:stCondLst>
                            <p:childTnLst>
                              <p:par>
                                <p:cTn id="46" presetID="53" presetClass="entr" presetSubtype="16"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 calcmode="lin" valueType="num">
                                      <p:cBhvr>
                                        <p:cTn id="48" dur="500" fill="hold"/>
                                        <p:tgtEl>
                                          <p:spTgt spid="46"/>
                                        </p:tgtEl>
                                        <p:attrNameLst>
                                          <p:attrName>ppt_w</p:attrName>
                                        </p:attrNameLst>
                                      </p:cBhvr>
                                      <p:tavLst>
                                        <p:tav tm="0">
                                          <p:val>
                                            <p:fltVal val="0"/>
                                          </p:val>
                                        </p:tav>
                                        <p:tav tm="100000">
                                          <p:val>
                                            <p:strVal val="#ppt_w"/>
                                          </p:val>
                                        </p:tav>
                                      </p:tavLst>
                                    </p:anim>
                                    <p:anim calcmode="lin" valueType="num">
                                      <p:cBhvr>
                                        <p:cTn id="49" dur="500" fill="hold"/>
                                        <p:tgtEl>
                                          <p:spTgt spid="46"/>
                                        </p:tgtEl>
                                        <p:attrNameLst>
                                          <p:attrName>ppt_h</p:attrName>
                                        </p:attrNameLst>
                                      </p:cBhvr>
                                      <p:tavLst>
                                        <p:tav tm="0">
                                          <p:val>
                                            <p:fltVal val="0"/>
                                          </p:val>
                                        </p:tav>
                                        <p:tav tm="100000">
                                          <p:val>
                                            <p:strVal val="#ppt_h"/>
                                          </p:val>
                                        </p:tav>
                                      </p:tavLst>
                                    </p:anim>
                                    <p:animEffect transition="in" filter="fade">
                                      <p:cBhvr>
                                        <p:cTn id="50" dur="500"/>
                                        <p:tgtEl>
                                          <p:spTgt spid="46"/>
                                        </p:tgtEl>
                                      </p:cBhvr>
                                    </p:animEffect>
                                  </p:childTnLst>
                                </p:cTn>
                              </p:par>
                            </p:childTnLst>
                          </p:cTn>
                        </p:par>
                        <p:par>
                          <p:cTn id="51" fill="hold">
                            <p:stCondLst>
                              <p:cond delay="5000"/>
                            </p:stCondLst>
                            <p:childTnLst>
                              <p:par>
                                <p:cTn id="52" presetID="22" presetClass="entr" presetSubtype="1" fill="hold" nodeType="after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wipe(up)">
                                      <p:cBhvr>
                                        <p:cTn id="54" dur="500"/>
                                        <p:tgtEl>
                                          <p:spTgt spid="47"/>
                                        </p:tgtEl>
                                      </p:cBhvr>
                                    </p:animEffect>
                                  </p:childTnLst>
                                </p:cTn>
                              </p:par>
                            </p:childTnLst>
                          </p:cTn>
                        </p:par>
                        <p:par>
                          <p:cTn id="55" fill="hold">
                            <p:stCondLst>
                              <p:cond delay="5500"/>
                            </p:stCondLst>
                            <p:childTnLst>
                              <p:par>
                                <p:cTn id="56" presetID="22" presetClass="entr" presetSubtype="8" fill="hold" grpId="0"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left)">
                                      <p:cBhvr>
                                        <p:cTn id="58" dur="500"/>
                                        <p:tgtEl>
                                          <p:spTgt spid="48"/>
                                        </p:tgtEl>
                                      </p:cBhvr>
                                    </p:animEffect>
                                  </p:childTnLst>
                                </p:cTn>
                              </p:par>
                            </p:childTnLst>
                          </p:cTn>
                        </p:par>
                        <p:par>
                          <p:cTn id="59" fill="hold">
                            <p:stCondLst>
                              <p:cond delay="6000"/>
                            </p:stCondLst>
                            <p:childTnLst>
                              <p:par>
                                <p:cTn id="60" presetID="53" presetClass="entr" presetSubtype="16" fill="hold" grpId="0"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p:cTn id="62" dur="500" fill="hold"/>
                                        <p:tgtEl>
                                          <p:spTgt spid="49"/>
                                        </p:tgtEl>
                                        <p:attrNameLst>
                                          <p:attrName>ppt_w</p:attrName>
                                        </p:attrNameLst>
                                      </p:cBhvr>
                                      <p:tavLst>
                                        <p:tav tm="0">
                                          <p:val>
                                            <p:fltVal val="0"/>
                                          </p:val>
                                        </p:tav>
                                        <p:tav tm="100000">
                                          <p:val>
                                            <p:strVal val="#ppt_w"/>
                                          </p:val>
                                        </p:tav>
                                      </p:tavLst>
                                    </p:anim>
                                    <p:anim calcmode="lin" valueType="num">
                                      <p:cBhvr>
                                        <p:cTn id="63" dur="500" fill="hold"/>
                                        <p:tgtEl>
                                          <p:spTgt spid="49"/>
                                        </p:tgtEl>
                                        <p:attrNameLst>
                                          <p:attrName>ppt_h</p:attrName>
                                        </p:attrNameLst>
                                      </p:cBhvr>
                                      <p:tavLst>
                                        <p:tav tm="0">
                                          <p:val>
                                            <p:fltVal val="0"/>
                                          </p:val>
                                        </p:tav>
                                        <p:tav tm="100000">
                                          <p:val>
                                            <p:strVal val="#ppt_h"/>
                                          </p:val>
                                        </p:tav>
                                      </p:tavLst>
                                    </p:anim>
                                    <p:animEffect transition="in" filter="fade">
                                      <p:cBhvr>
                                        <p:cTn id="64" dur="500"/>
                                        <p:tgtEl>
                                          <p:spTgt spid="49"/>
                                        </p:tgtEl>
                                      </p:cBhvr>
                                    </p:animEffect>
                                  </p:childTnLst>
                                </p:cTn>
                              </p:par>
                            </p:childTnLst>
                          </p:cTn>
                        </p:par>
                        <p:par>
                          <p:cTn id="65" fill="hold">
                            <p:stCondLst>
                              <p:cond delay="6500"/>
                            </p:stCondLst>
                            <p:childTnLst>
                              <p:par>
                                <p:cTn id="66" presetID="22" presetClass="entr" presetSubtype="1" fill="hold" nodeType="after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wipe(up)">
                                      <p:cBhvr>
                                        <p:cTn id="68" dur="500"/>
                                        <p:tgtEl>
                                          <p:spTgt spid="50"/>
                                        </p:tgtEl>
                                      </p:cBhvr>
                                    </p:animEffect>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wipe(left)">
                                      <p:cBhvr>
                                        <p:cTn id="7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40" grpId="0"/>
      <p:bldP spid="42" grpId="0"/>
      <p:bldP spid="43" grpId="0"/>
      <p:bldP spid="45" grpId="0"/>
      <p:bldP spid="46" grpId="0"/>
      <p:bldP spid="48" grpId="0"/>
      <p:bldP spid="49" grpId="0"/>
      <p:bldP spid="5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44304" y="142399"/>
            <a:ext cx="8854916" cy="4858703"/>
          </a:xfrm>
          <a:prstGeom prst="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 name="组合 5"/>
          <p:cNvGrpSpPr/>
          <p:nvPr/>
        </p:nvGrpSpPr>
        <p:grpSpPr>
          <a:xfrm>
            <a:off x="3709036" y="791528"/>
            <a:ext cx="1726406" cy="1726406"/>
            <a:chOff x="7840" y="1666"/>
            <a:chExt cx="3872" cy="3872"/>
          </a:xfrm>
        </p:grpSpPr>
        <p:sp>
          <p:nvSpPr>
            <p:cNvPr id="4" name="椭圆 3"/>
            <p:cNvSpPr/>
            <p:nvPr/>
          </p:nvSpPr>
          <p:spPr>
            <a:xfrm>
              <a:off x="7840" y="1666"/>
              <a:ext cx="3872" cy="3872"/>
            </a:xfrm>
            <a:prstGeom prst="ellipse">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840" y="1666"/>
              <a:ext cx="3872" cy="3872"/>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768090" y="1387405"/>
            <a:ext cx="1607820" cy="577081"/>
          </a:xfrm>
          <a:prstGeom prst="rect">
            <a:avLst/>
          </a:prstGeom>
          <a:noFill/>
        </p:spPr>
        <p:txBody>
          <a:bodyPr wrap="square" lIns="68580" tIns="34290" rIns="68580" bIns="34290" rtlCol="0">
            <a:spAutoFit/>
          </a:bodyPr>
          <a:lstStyle/>
          <a:p>
            <a:pPr algn="ctr"/>
            <a:r>
              <a:rPr lang="en-US" altLang="zh-CN" sz="3300" dirty="0">
                <a:solidFill>
                  <a:schemeClr val="bg1"/>
                </a:solidFill>
                <a:latin typeface="Franklin Gothic Demi Cond" panose="020B0706030402020204" charset="0"/>
              </a:rPr>
              <a:t>Part </a:t>
            </a:r>
            <a:r>
              <a:rPr lang="en-US" altLang="zh-CN" sz="3300" dirty="0" smtClean="0">
                <a:solidFill>
                  <a:schemeClr val="bg1"/>
                </a:solidFill>
                <a:latin typeface="Franklin Gothic Demi Cond" panose="020B0706030402020204" charset="0"/>
              </a:rPr>
              <a:t>Five</a:t>
            </a:r>
            <a:endParaRPr lang="en-US" altLang="zh-CN" sz="3000" dirty="0">
              <a:solidFill>
                <a:schemeClr val="bg1"/>
              </a:solidFill>
              <a:latin typeface="Franklin Gothic Demi Cond" panose="020B0706030402020204" charset="0"/>
            </a:endParaRPr>
          </a:p>
        </p:txBody>
      </p:sp>
      <p:sp>
        <p:nvSpPr>
          <p:cNvPr id="11" name="文本框 10"/>
          <p:cNvSpPr txBox="1"/>
          <p:nvPr/>
        </p:nvSpPr>
        <p:spPr>
          <a:xfrm>
            <a:off x="2765107" y="2848451"/>
            <a:ext cx="3612833" cy="500137"/>
          </a:xfrm>
          <a:prstGeom prst="rect">
            <a:avLst/>
          </a:prstGeom>
          <a:noFill/>
        </p:spPr>
        <p:txBody>
          <a:bodyPr wrap="square" lIns="68580" tIns="34290" rIns="68580" bIns="34290" rtlCol="0">
            <a:spAutoFit/>
          </a:bodyPr>
          <a:lstStyle/>
          <a:p>
            <a:pPr algn="ctr"/>
            <a:r>
              <a:rPr lang="zh-CN" altLang="en-US" sz="2800" dirty="0">
                <a:solidFill>
                  <a:schemeClr val="tx1">
                    <a:lumMod val="65000"/>
                    <a:lumOff val="35000"/>
                  </a:schemeClr>
                </a:solidFill>
                <a:latin typeface="微软雅黑" panose="020B0503020204020204" charset="-122"/>
                <a:ea typeface="微软雅黑" panose="020B0503020204020204" charset="-122"/>
                <a:sym typeface="+mn-ea"/>
              </a:rPr>
              <a:t>融资需求</a:t>
            </a:r>
          </a:p>
        </p:txBody>
      </p:sp>
      <p:sp>
        <p:nvSpPr>
          <p:cNvPr id="8" name="文本框 7"/>
          <p:cNvSpPr txBox="1"/>
          <p:nvPr/>
        </p:nvSpPr>
        <p:spPr>
          <a:xfrm>
            <a:off x="1092041" y="3486150"/>
            <a:ext cx="6958965" cy="752194"/>
          </a:xfrm>
          <a:prstGeom prst="rect">
            <a:avLst/>
          </a:prstGeom>
          <a:noFill/>
        </p:spPr>
        <p:txBody>
          <a:bodyPr wrap="square" lIns="68580" tIns="34290" rIns="68580" bIns="34290" rtlCol="0">
            <a:spAutoFit/>
          </a:bodyPr>
          <a:lstStyle/>
          <a:p>
            <a:pPr algn="ctr">
              <a:lnSpc>
                <a:spcPct val="200000"/>
              </a:lnSpc>
            </a:pPr>
            <a:r>
              <a:rPr lang="en-US" altLang="zh-CN" sz="1200" dirty="0" err="1">
                <a:solidFill>
                  <a:schemeClr val="tx1">
                    <a:lumMod val="65000"/>
                    <a:lumOff val="35000"/>
                  </a:schemeClr>
                </a:solidFill>
                <a:latin typeface="微软雅黑" panose="020B0503020204020204" charset="-122"/>
                <a:ea typeface="微软雅黑" panose="020B0503020204020204" charset="-122"/>
              </a:rPr>
              <a:t>Lorem</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ipsum</a:t>
            </a:r>
            <a:r>
              <a:rPr lang="en-US" altLang="zh-CN" sz="1200" dirty="0">
                <a:solidFill>
                  <a:schemeClr val="tx1">
                    <a:lumMod val="65000"/>
                    <a:lumOff val="35000"/>
                  </a:schemeClr>
                </a:solidFill>
                <a:latin typeface="微软雅黑" panose="020B0503020204020204" charset="-122"/>
                <a:ea typeface="微软雅黑" panose="020B0503020204020204" charset="-122"/>
              </a:rPr>
              <a:t> dolor sit </a:t>
            </a:r>
            <a:r>
              <a:rPr lang="en-US" altLang="zh-CN" sz="1200" dirty="0" err="1">
                <a:solidFill>
                  <a:schemeClr val="tx1">
                    <a:lumMod val="65000"/>
                    <a:lumOff val="35000"/>
                  </a:schemeClr>
                </a:solidFill>
                <a:latin typeface="微软雅黑" panose="020B0503020204020204" charset="-122"/>
                <a:ea typeface="微软雅黑" panose="020B0503020204020204" charset="-122"/>
              </a:rPr>
              <a:t>amet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consectetur</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adipiscing</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elit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Lorem</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ipsum</a:t>
            </a:r>
            <a:r>
              <a:rPr lang="en-US" altLang="zh-CN" sz="1200" dirty="0">
                <a:solidFill>
                  <a:schemeClr val="tx1">
                    <a:lumMod val="65000"/>
                    <a:lumOff val="35000"/>
                  </a:schemeClr>
                </a:solidFill>
                <a:latin typeface="微软雅黑" panose="020B0503020204020204" charset="-122"/>
                <a:ea typeface="微软雅黑" panose="020B0503020204020204" charset="-122"/>
              </a:rPr>
              <a:t> dolor sit </a:t>
            </a:r>
            <a:r>
              <a:rPr lang="en-US" altLang="zh-CN" sz="1200" dirty="0" err="1">
                <a:solidFill>
                  <a:schemeClr val="tx1">
                    <a:lumMod val="65000"/>
                    <a:lumOff val="35000"/>
                  </a:schemeClr>
                </a:solidFill>
                <a:latin typeface="微软雅黑" panose="020B0503020204020204" charset="-122"/>
                <a:ea typeface="微软雅黑" panose="020B0503020204020204" charset="-122"/>
              </a:rPr>
              <a:t>amet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consectetur</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adipiscing</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elit</a:t>
            </a:r>
            <a:r>
              <a:rPr lang="en-US" altLang="zh-CN" sz="1200" dirty="0">
                <a:solidFill>
                  <a:schemeClr val="tx1">
                    <a:lumMod val="65000"/>
                    <a:lumOff val="35000"/>
                  </a:schemeClr>
                </a:solidFill>
                <a:latin typeface="微软雅黑" panose="020B0503020204020204" charset="-122"/>
                <a:ea typeface="微软雅黑" panose="020B0503020204020204" charset="-122"/>
              </a:rPr>
              <a:t>. </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151960725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edge">
                                      <p:cBhvr>
                                        <p:cTn id="7" dur="500"/>
                                        <p:tgtEl>
                                          <p:spTgt spid="34"/>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edge">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1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ppt_y</p:attrName>
                                        </p:attrNameLst>
                                      </p:cBhvr>
                                      <p:tavLst>
                                        <p:tav tm="0">
                                          <p:val>
                                            <p:strVal val="#ppt_y-#ppt_h*1.125000"/>
                                          </p:val>
                                        </p:tav>
                                        <p:tav tm="100000">
                                          <p:val>
                                            <p:strVal val="#ppt_y"/>
                                          </p:val>
                                        </p:tav>
                                      </p:tavLst>
                                    </p:anim>
                                    <p:animEffect transition="in" filter="wipe(down)">
                                      <p:cBhvr>
                                        <p:cTn id="22" dur="500"/>
                                        <p:tgtEl>
                                          <p:spTgt spid="11"/>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p:tgtEl>
                                          <p:spTgt spid="8"/>
                                        </p:tgtEl>
                                        <p:attrNameLst>
                                          <p:attrName>ppt_y</p:attrName>
                                        </p:attrNameLst>
                                      </p:cBhvr>
                                      <p:tavLst>
                                        <p:tav tm="0">
                                          <p:val>
                                            <p:strVal val="#ppt_y+#ppt_h*1.125000"/>
                                          </p:val>
                                        </p:tav>
                                        <p:tav tm="100000">
                                          <p:val>
                                            <p:strVal val="#ppt_y"/>
                                          </p:val>
                                        </p:tav>
                                      </p:tavLst>
                                    </p:anim>
                                    <p:animEffect transition="in" filter="wipe(up)">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7" grpId="0"/>
      <p:bldP spid="11"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51473" y="1078004"/>
            <a:ext cx="4046220" cy="2962236"/>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文本框 250" descr="e7d195523061f1c0214d268728035a112e1f1a63855fa0d5B3BC3571FB2346650E40B27C71D4ADB669896543E409C0762562804D99F14164E036E91A4D200FB459B9C67F1066513BDCC2663F2655ED5A2F3E64E50905ECC13FD08E412A2449DFC0DEA4732AF4E76A12DAA23714D9A24C7EAC7F7CD8FF94AEC7D4E9162B55FEA74E289784371BE33B"/>
          <p:cNvSpPr txBox="1"/>
          <p:nvPr/>
        </p:nvSpPr>
        <p:spPr>
          <a:xfrm>
            <a:off x="4535814" y="778988"/>
            <a:ext cx="5886482" cy="1121846"/>
          </a:xfrm>
          <a:prstGeom prst="rect">
            <a:avLst/>
          </a:prstGeom>
          <a:noFill/>
        </p:spPr>
        <p:txBody>
          <a:bodyPr wrap="square" lIns="68580" tIns="34290" rIns="68580" bIns="34290" rtlCol="0">
            <a:spAutoFit/>
          </a:bodyPr>
          <a:lstStyle/>
          <a:p>
            <a:pPr algn="l">
              <a:lnSpc>
                <a:spcPct val="120000"/>
              </a:lnSpc>
            </a:pPr>
            <a:r>
              <a:rPr lang="zh-CN" altLang="en-US" sz="3300" spc="300" dirty="0" smtClean="0">
                <a:solidFill>
                  <a:srgbClr val="282828"/>
                </a:solidFill>
                <a:latin typeface="+mj-ea"/>
                <a:ea typeface="+mj-ea"/>
              </a:rPr>
              <a:t>融资需求</a:t>
            </a:r>
            <a:endParaRPr lang="en-US" altLang="zh-CN" sz="3300" spc="300" dirty="0" smtClean="0">
              <a:solidFill>
                <a:srgbClr val="282828"/>
              </a:solidFill>
              <a:latin typeface="+mj-ea"/>
              <a:ea typeface="+mj-ea"/>
            </a:endParaRPr>
          </a:p>
          <a:p>
            <a:pPr>
              <a:lnSpc>
                <a:spcPct val="120000"/>
              </a:lnSpc>
            </a:pPr>
            <a:r>
              <a:rPr lang="en-US" altLang="zh-CN" sz="2400" spc="300" dirty="0" smtClean="0">
                <a:solidFill>
                  <a:srgbClr val="282828"/>
                </a:solidFill>
                <a:latin typeface="+mj-ea"/>
                <a:ea typeface="+mj-ea"/>
              </a:rPr>
              <a:t>FINANCING DEMAND</a:t>
            </a:r>
            <a:endParaRPr lang="en-US" altLang="zh-CN" sz="2400" spc="300" dirty="0">
              <a:solidFill>
                <a:srgbClr val="282828"/>
              </a:solidFill>
              <a:latin typeface="+mj-ea"/>
              <a:ea typeface="+mj-ea"/>
            </a:endParaRPr>
          </a:p>
        </p:txBody>
      </p:sp>
      <p:sp>
        <p:nvSpPr>
          <p:cNvPr id="11" name="矩形 10"/>
          <p:cNvSpPr/>
          <p:nvPr/>
        </p:nvSpPr>
        <p:spPr>
          <a:xfrm>
            <a:off x="4567725" y="2251646"/>
            <a:ext cx="4107638" cy="623248"/>
          </a:xfrm>
          <a:prstGeom prst="rect">
            <a:avLst/>
          </a:prstGeom>
        </p:spPr>
        <p:txBody>
          <a:bodyPr wrap="square" lIns="68580" tIns="34290" rIns="68580" bIns="34290">
            <a:spAutoFit/>
          </a:bodyPr>
          <a:lstStyle/>
          <a:p>
            <a:pPr algn="l">
              <a:lnSpc>
                <a:spcPct val="150000"/>
              </a:lnSpc>
            </a:pPr>
            <a:r>
              <a:rPr lang="zh-CN" altLang="en-US" sz="800" dirty="0">
                <a:latin typeface="华文细黑" panose="02010600040101010101" charset="-122"/>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直接连接符 11"/>
          <p:cNvCxnSpPr/>
          <p:nvPr/>
        </p:nvCxnSpPr>
        <p:spPr>
          <a:xfrm>
            <a:off x="4627672" y="1948954"/>
            <a:ext cx="35777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4567469" y="3296324"/>
            <a:ext cx="861488" cy="861488"/>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椭圆 13"/>
          <p:cNvSpPr/>
          <p:nvPr/>
        </p:nvSpPr>
        <p:spPr>
          <a:xfrm>
            <a:off x="5057308" y="3296324"/>
            <a:ext cx="861488" cy="861488"/>
          </a:xfrm>
          <a:prstGeom prst="ellipse">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 name="文本框 255"/>
          <p:cNvSpPr txBox="1"/>
          <p:nvPr/>
        </p:nvSpPr>
        <p:spPr>
          <a:xfrm>
            <a:off x="4648848" y="3507777"/>
            <a:ext cx="1194904" cy="437674"/>
          </a:xfrm>
          <a:prstGeom prst="rect">
            <a:avLst/>
          </a:prstGeom>
          <a:noFill/>
        </p:spPr>
        <p:txBody>
          <a:bodyPr wrap="square" lIns="68580" tIns="34290" rIns="68580" bIns="34290" rtlCol="0">
            <a:spAutoFit/>
          </a:bodyPr>
          <a:lstStyle/>
          <a:p>
            <a:pPr algn="ctr"/>
            <a:r>
              <a:rPr lang="en-US" altLang="zh-CN" sz="2400" dirty="0">
                <a:solidFill>
                  <a:schemeClr val="bg1"/>
                </a:solidFill>
                <a:latin typeface="AXIS Std M" panose="020B0600000000000000" pitchFamily="34" charset="-128"/>
                <a:ea typeface="AXIS Std M" panose="020B0600000000000000" pitchFamily="34" charset="-128"/>
                <a:cs typeface="Open Sans" panose="020B0606030504020204" pitchFamily="34" charset="0"/>
              </a:rPr>
              <a:t>A  +  N</a:t>
            </a:r>
            <a:endParaRPr lang="zh-CN" altLang="en-US" sz="2400" dirty="0">
              <a:solidFill>
                <a:schemeClr val="bg1"/>
              </a:solidFill>
              <a:latin typeface="AXIS Std M" panose="020B0600000000000000" pitchFamily="34" charset="-128"/>
              <a:ea typeface="AXIS Std M" panose="020B0600000000000000" pitchFamily="34" charset="-128"/>
              <a:cs typeface="Open Sans" panose="020B0606030504020204" pitchFamily="34" charset="0"/>
            </a:endParaRPr>
          </a:p>
        </p:txBody>
      </p:sp>
      <p:sp>
        <p:nvSpPr>
          <p:cNvPr id="21" name="矩形 20"/>
          <p:cNvSpPr/>
          <p:nvPr/>
        </p:nvSpPr>
        <p:spPr>
          <a:xfrm>
            <a:off x="6108171" y="3572633"/>
            <a:ext cx="2566988" cy="623248"/>
          </a:xfrm>
          <a:prstGeom prst="rect">
            <a:avLst/>
          </a:prstGeom>
        </p:spPr>
        <p:txBody>
          <a:bodyPr wrap="square" lIns="68580" tIns="34290" rIns="68580" bIns="34290">
            <a:spAutoFit/>
          </a:bodyPr>
          <a:lstStyle/>
          <a:p>
            <a:pPr algn="l">
              <a:lnSpc>
                <a:spcPct val="150000"/>
              </a:lnSpc>
            </a:pPr>
            <a:r>
              <a:rPr lang="zh-CN" altLang="en-US" sz="800">
                <a:latin typeface="华文细黑" panose="02010600040101010101" charset="-122"/>
                <a:ea typeface="华文细黑" panose="02010600040101010101" charset="-122"/>
                <a:sym typeface="+mn-ea"/>
              </a:rPr>
              <a:t>I love you more than I've ever loved any woman. And I've waited longer for you than I've waited for any woman.</a:t>
            </a:r>
            <a:endParaRPr lang="zh-CN" altLang="en-US" sz="1100" dirty="0">
              <a:solidFill>
                <a:schemeClr val="tx1">
                  <a:lumMod val="75000"/>
                  <a:lumOff val="25000"/>
                </a:schemeClr>
              </a:solidFill>
              <a:latin typeface="Open Sans" panose="020B0606030504020204" pitchFamily="34" charset="0"/>
              <a:cs typeface="Open Sans" panose="020B0606030504020204" pitchFamily="34" charset="0"/>
            </a:endParaRPr>
          </a:p>
        </p:txBody>
      </p:sp>
      <p:sp>
        <p:nvSpPr>
          <p:cNvPr id="22" name="文本框 257"/>
          <p:cNvSpPr txBox="1"/>
          <p:nvPr/>
        </p:nvSpPr>
        <p:spPr>
          <a:xfrm>
            <a:off x="6080641" y="3296337"/>
            <a:ext cx="2487692" cy="284693"/>
          </a:xfrm>
          <a:prstGeom prst="rect">
            <a:avLst/>
          </a:prstGeom>
          <a:noFill/>
        </p:spPr>
        <p:txBody>
          <a:bodyPr wrap="square" lIns="68580" tIns="34290" rIns="68580" bIns="34290" rtlCol="0">
            <a:spAutoFit/>
          </a:bodyPr>
          <a:lstStyle/>
          <a:p>
            <a:r>
              <a:rPr lang="zh-CN" altLang="en-US" dirty="0">
                <a:latin typeface="华文细黑" panose="02010600040101010101" charset="-122"/>
                <a:ea typeface="华文细黑" panose="02010600040101010101" charset="-122"/>
                <a:cs typeface="Open Sans" panose="020B0606030504020204" pitchFamily="34" charset="0"/>
              </a:rPr>
              <a:t>资金需求</a:t>
            </a:r>
            <a:endParaRPr lang="en-US" altLang="zh-CN" dirty="0">
              <a:latin typeface="华文细黑" panose="02010600040101010101" charset="-122"/>
              <a:ea typeface="华文细黑" panose="02010600040101010101" charset="-122"/>
              <a:cs typeface="Open Sans" panose="020B0606030504020204" pitchFamily="34" charset="0"/>
            </a:endParaRPr>
          </a:p>
        </p:txBody>
      </p:sp>
    </p:spTree>
    <p:extLst>
      <p:ext uri="{BB962C8B-B14F-4D97-AF65-F5344CB8AC3E}">
        <p14:creationId xmlns:p14="http://schemas.microsoft.com/office/powerpoint/2010/main" val="73854380"/>
      </p:ext>
    </p:extLst>
  </p:cSld>
  <p:clrMapOvr>
    <a:masterClrMapping/>
  </p:clrMapOvr>
  <p:transition spd="slow" advClick="0"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1"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35" presetClass="entr" presetSubtype="0" fill="hold" grpId="1"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style.rotation</p:attrName>
                                        </p:attrNameLst>
                                      </p:cBhvr>
                                      <p:tavLst>
                                        <p:tav tm="0">
                                          <p:val>
                                            <p:fltVal val="720"/>
                                          </p:val>
                                        </p:tav>
                                        <p:tav tm="100000">
                                          <p:val>
                                            <p:fltVal val="0"/>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 calcmode="lin" valueType="num">
                                      <p:cBhvr>
                                        <p:cTn id="28" dur="500" fill="hold"/>
                                        <p:tgtEl>
                                          <p:spTgt spid="13"/>
                                        </p:tgtEl>
                                        <p:attrNameLst>
                                          <p:attrName>ppt_w</p:attrName>
                                        </p:attrNameLst>
                                      </p:cBhvr>
                                      <p:tavLst>
                                        <p:tav tm="0">
                                          <p:val>
                                            <p:fltVal val="0"/>
                                          </p:val>
                                        </p:tav>
                                        <p:tav tm="100000">
                                          <p:val>
                                            <p:strVal val="#ppt_w"/>
                                          </p:val>
                                        </p:tav>
                                      </p:tavLst>
                                    </p:anim>
                                  </p:childTnLst>
                                </p:cTn>
                              </p:par>
                              <p:par>
                                <p:cTn id="29" presetID="35" presetClass="entr" presetSubtype="0" fill="hold" grpId="1"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anim calcmode="lin" valueType="num">
                                      <p:cBhvr>
                                        <p:cTn id="32" dur="500" fill="hold"/>
                                        <p:tgtEl>
                                          <p:spTgt spid="14"/>
                                        </p:tgtEl>
                                        <p:attrNameLst>
                                          <p:attrName>style.rotation</p:attrName>
                                        </p:attrNameLst>
                                      </p:cBhvr>
                                      <p:tavLst>
                                        <p:tav tm="0">
                                          <p:val>
                                            <p:fltVal val="720"/>
                                          </p:val>
                                        </p:tav>
                                        <p:tav tm="100000">
                                          <p:val>
                                            <p:fltVal val="0"/>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 calcmode="lin" valueType="num">
                                      <p:cBhvr>
                                        <p:cTn id="34" dur="500" fill="hold"/>
                                        <p:tgtEl>
                                          <p:spTgt spid="14"/>
                                        </p:tgtEl>
                                        <p:attrNameLst>
                                          <p:attrName>ppt_w</p:attrName>
                                        </p:attrNameLst>
                                      </p:cBhvr>
                                      <p:tavLst>
                                        <p:tav tm="0">
                                          <p:val>
                                            <p:fltVal val="0"/>
                                          </p:val>
                                        </p:tav>
                                        <p:tav tm="100000">
                                          <p:val>
                                            <p:strVal val="#ppt_w"/>
                                          </p:val>
                                        </p:tav>
                                      </p:tavLst>
                                    </p:anim>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3000"/>
                            </p:stCondLst>
                            <p:childTnLst>
                              <p:par>
                                <p:cTn id="42" presetID="29"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ppt_x</p:attrName>
                                        </p:attrNameLst>
                                      </p:cBhvr>
                                      <p:tavLst>
                                        <p:tav tm="0">
                                          <p:val>
                                            <p:strVal val="#ppt_x-.2"/>
                                          </p:val>
                                        </p:tav>
                                        <p:tav tm="100000">
                                          <p:val>
                                            <p:strVal val="#ppt_x"/>
                                          </p:val>
                                        </p:tav>
                                      </p:tavLst>
                                    </p:anim>
                                    <p:anim calcmode="lin" valueType="num">
                                      <p:cBhvr>
                                        <p:cTn id="45" dur="5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46" dur="500"/>
                                        <p:tgtEl>
                                          <p:spTgt spid="22"/>
                                        </p:tgtEl>
                                      </p:cBhvr>
                                    </p:animEffect>
                                  </p:childTnLst>
                                </p:cTn>
                              </p:par>
                            </p:childTnLst>
                          </p:cTn>
                        </p:par>
                        <p:par>
                          <p:cTn id="47" fill="hold">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anim calcmode="lin" valueType="num">
                                      <p:cBhvr>
                                        <p:cTn id="51" dur="500" fill="hold"/>
                                        <p:tgtEl>
                                          <p:spTgt spid="21"/>
                                        </p:tgtEl>
                                        <p:attrNameLst>
                                          <p:attrName>ppt_x</p:attrName>
                                        </p:attrNameLst>
                                      </p:cBhvr>
                                      <p:tavLst>
                                        <p:tav tm="0">
                                          <p:val>
                                            <p:strVal val="#ppt_x"/>
                                          </p:val>
                                        </p:tav>
                                        <p:tav tm="100000">
                                          <p:val>
                                            <p:strVal val="#ppt_x"/>
                                          </p:val>
                                        </p:tav>
                                      </p:tavLst>
                                    </p:anim>
                                    <p:anim calcmode="lin" valueType="num">
                                      <p:cBhvr>
                                        <p:cTn id="52"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p:bldP spid="11" grpId="0"/>
      <p:bldP spid="13" grpId="0" animBg="1"/>
      <p:bldP spid="13" grpId="1" animBg="1"/>
      <p:bldP spid="14" grpId="0" animBg="1"/>
      <p:bldP spid="14" grpId="1" animBg="1"/>
      <p:bldP spid="15" grpId="0"/>
      <p:bldP spid="21"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Заголовок 1"/>
          <p:cNvSpPr txBox="1">
            <a:spLocks/>
          </p:cNvSpPr>
          <p:nvPr/>
        </p:nvSpPr>
        <p:spPr>
          <a:xfrm>
            <a:off x="700207" y="763901"/>
            <a:ext cx="5553383" cy="542978"/>
          </a:xfrm>
          <a:prstGeom prst="rect">
            <a:avLst/>
          </a:prstGeom>
        </p:spPr>
        <p:txBody>
          <a:bodyPr lIns="68580" tIns="34290" rIns="68580" bIns="34290">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spc="75"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FINANCING </a:t>
            </a:r>
            <a:r>
              <a:rPr lang="en-US" b="1" spc="75" dirty="0" smtClean="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DEMAND</a:t>
            </a:r>
            <a:endParaRPr lang="en-US" sz="3000" b="1" spc="75"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endParaRPr lang="ru-RU" sz="3000" b="1" spc="75"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7" name="Текст 11"/>
          <p:cNvSpPr txBox="1">
            <a:spLocks/>
          </p:cNvSpPr>
          <p:nvPr/>
        </p:nvSpPr>
        <p:spPr>
          <a:xfrm>
            <a:off x="2425515" y="2144342"/>
            <a:ext cx="2102770" cy="1178684"/>
          </a:xfrm>
          <a:prstGeom prst="rect">
            <a:avLst/>
          </a:prstGeom>
        </p:spPr>
        <p:txBody>
          <a:bodyPr lIns="68580" tIns="34290" rIns="68580" bIns="3429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WEB DEVELOPMENT</a:t>
            </a:r>
          </a:p>
          <a:p>
            <a:pPr>
              <a:lnSpc>
                <a:spcPts val="1350"/>
              </a:lnSpc>
            </a:pPr>
            <a:r>
              <a:rPr lang="en-US" sz="8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 </a:t>
            </a:r>
            <a:r>
              <a:rPr lang="it-IT"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Nulla facilisi. </a:t>
            </a:r>
            <a:endParaRPr lang="en-US" sz="8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28" name="Группа 9"/>
          <p:cNvGrpSpPr/>
          <p:nvPr/>
        </p:nvGrpSpPr>
        <p:grpSpPr>
          <a:xfrm>
            <a:off x="1762347" y="1893148"/>
            <a:ext cx="546287" cy="502388"/>
            <a:chOff x="935665" y="3221665"/>
            <a:chExt cx="728383" cy="669851"/>
          </a:xfrm>
        </p:grpSpPr>
        <p:sp>
          <p:nvSpPr>
            <p:cNvPr id="29" name="Текст 11"/>
            <p:cNvSpPr txBox="1">
              <a:spLocks/>
            </p:cNvSpPr>
            <p:nvPr/>
          </p:nvSpPr>
          <p:spPr>
            <a:xfrm>
              <a:off x="978197" y="3388510"/>
              <a:ext cx="685851" cy="39995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0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01</a:t>
              </a:r>
            </a:p>
          </p:txBody>
        </p:sp>
        <p:sp>
          <p:nvSpPr>
            <p:cNvPr id="30" name="Прямоугольник 1"/>
            <p:cNvSpPr/>
            <p:nvPr/>
          </p:nvSpPr>
          <p:spPr>
            <a:xfrm>
              <a:off x="935665" y="3221665"/>
              <a:ext cx="669851" cy="669851"/>
            </a:xfrm>
            <a:prstGeom prst="rect">
              <a:avLst/>
            </a:prstGeom>
            <a:no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Текст 11"/>
          <p:cNvSpPr txBox="1">
            <a:spLocks/>
          </p:cNvSpPr>
          <p:nvPr/>
        </p:nvSpPr>
        <p:spPr>
          <a:xfrm>
            <a:off x="5352232" y="2144342"/>
            <a:ext cx="2102770" cy="1178684"/>
          </a:xfrm>
          <a:prstGeom prst="rect">
            <a:avLst/>
          </a:prstGeom>
        </p:spPr>
        <p:txBody>
          <a:bodyPr lIns="68580" tIns="34290" rIns="68580" bIns="3429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MOBILE APP</a:t>
            </a:r>
          </a:p>
          <a:p>
            <a:pPr>
              <a:lnSpc>
                <a:spcPts val="1350"/>
              </a:lnSpc>
            </a:pPr>
            <a:r>
              <a:rPr lang="en-US" sz="8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 </a:t>
            </a:r>
            <a:endParaRPr lang="en-US" sz="8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32" name="Группа 49"/>
          <p:cNvGrpSpPr/>
          <p:nvPr/>
        </p:nvGrpSpPr>
        <p:grpSpPr>
          <a:xfrm>
            <a:off x="4689064" y="1893148"/>
            <a:ext cx="530338" cy="502388"/>
            <a:chOff x="6252085" y="1910584"/>
            <a:chExt cx="707117" cy="669851"/>
          </a:xfrm>
        </p:grpSpPr>
        <p:sp>
          <p:nvSpPr>
            <p:cNvPr id="33" name="Текст 11"/>
            <p:cNvSpPr txBox="1">
              <a:spLocks/>
            </p:cNvSpPr>
            <p:nvPr/>
          </p:nvSpPr>
          <p:spPr>
            <a:xfrm>
              <a:off x="6273351" y="2077429"/>
              <a:ext cx="685851" cy="39995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0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02</a:t>
              </a:r>
            </a:p>
          </p:txBody>
        </p:sp>
        <p:sp>
          <p:nvSpPr>
            <p:cNvPr id="36" name="Прямоугольник 18"/>
            <p:cNvSpPr/>
            <p:nvPr/>
          </p:nvSpPr>
          <p:spPr>
            <a:xfrm>
              <a:off x="6252085" y="1910584"/>
              <a:ext cx="669851" cy="669851"/>
            </a:xfrm>
            <a:prstGeom prst="rect">
              <a:avLst/>
            </a:prstGeom>
            <a:no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7" name="Текст 11"/>
          <p:cNvSpPr txBox="1">
            <a:spLocks/>
          </p:cNvSpPr>
          <p:nvPr/>
        </p:nvSpPr>
        <p:spPr>
          <a:xfrm>
            <a:off x="2457414" y="3463829"/>
            <a:ext cx="2102770" cy="1178684"/>
          </a:xfrm>
          <a:prstGeom prst="rect">
            <a:avLst/>
          </a:prstGeom>
        </p:spPr>
        <p:txBody>
          <a:bodyPr lIns="68580" tIns="34290" rIns="68580" bIns="3429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SEO PROMOTION</a:t>
            </a:r>
          </a:p>
          <a:p>
            <a:pPr>
              <a:lnSpc>
                <a:spcPts val="1350"/>
              </a:lnSpc>
            </a:pPr>
            <a:r>
              <a:rPr lang="en-US" sz="8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 </a:t>
            </a:r>
            <a:r>
              <a:rPr lang="it-IT"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Nulla facilisi. </a:t>
            </a:r>
            <a:endParaRPr lang="en-US" sz="8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38" name="Группа 50"/>
          <p:cNvGrpSpPr/>
          <p:nvPr/>
        </p:nvGrpSpPr>
        <p:grpSpPr>
          <a:xfrm>
            <a:off x="1794245" y="3212635"/>
            <a:ext cx="538313" cy="502388"/>
            <a:chOff x="2392327" y="4115068"/>
            <a:chExt cx="717750" cy="669851"/>
          </a:xfrm>
        </p:grpSpPr>
        <p:sp>
          <p:nvSpPr>
            <p:cNvPr id="39" name="Текст 11"/>
            <p:cNvSpPr txBox="1">
              <a:spLocks/>
            </p:cNvSpPr>
            <p:nvPr/>
          </p:nvSpPr>
          <p:spPr>
            <a:xfrm>
              <a:off x="2424226" y="4281913"/>
              <a:ext cx="685851" cy="39995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0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03</a:t>
              </a:r>
            </a:p>
          </p:txBody>
        </p:sp>
        <p:sp>
          <p:nvSpPr>
            <p:cNvPr id="40" name="Прямоугольник 30"/>
            <p:cNvSpPr/>
            <p:nvPr/>
          </p:nvSpPr>
          <p:spPr>
            <a:xfrm>
              <a:off x="2392327" y="4115068"/>
              <a:ext cx="669851" cy="669851"/>
            </a:xfrm>
            <a:prstGeom prst="rect">
              <a:avLst/>
            </a:prstGeom>
            <a:no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1" name="Текст 11"/>
          <p:cNvSpPr txBox="1">
            <a:spLocks/>
          </p:cNvSpPr>
          <p:nvPr/>
        </p:nvSpPr>
        <p:spPr>
          <a:xfrm>
            <a:off x="5341269" y="3463829"/>
            <a:ext cx="2102770" cy="1178684"/>
          </a:xfrm>
          <a:prstGeom prst="rect">
            <a:avLst/>
          </a:prstGeom>
        </p:spPr>
        <p:txBody>
          <a:bodyPr lIns="68580" tIns="34290" rIns="68580" bIns="3429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9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MARKETING RESEARCH</a:t>
            </a:r>
          </a:p>
          <a:p>
            <a:pPr>
              <a:lnSpc>
                <a:spcPts val="1350"/>
              </a:lnSpc>
            </a:pPr>
            <a:r>
              <a:rPr lang="en-US" sz="8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 </a:t>
            </a:r>
            <a:r>
              <a:rPr lang="it-IT"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Nulla facilisi. </a:t>
            </a:r>
            <a:endParaRPr lang="en-US" sz="8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42" name="Группа 51"/>
          <p:cNvGrpSpPr/>
          <p:nvPr/>
        </p:nvGrpSpPr>
        <p:grpSpPr>
          <a:xfrm>
            <a:off x="4720963" y="3212635"/>
            <a:ext cx="522363" cy="502388"/>
            <a:chOff x="6294617" y="4115068"/>
            <a:chExt cx="696484" cy="669851"/>
          </a:xfrm>
        </p:grpSpPr>
        <p:sp>
          <p:nvSpPr>
            <p:cNvPr id="43" name="Текст 11"/>
            <p:cNvSpPr txBox="1">
              <a:spLocks/>
            </p:cNvSpPr>
            <p:nvPr/>
          </p:nvSpPr>
          <p:spPr>
            <a:xfrm>
              <a:off x="6305250" y="4281913"/>
              <a:ext cx="685851" cy="39995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0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04</a:t>
              </a:r>
            </a:p>
          </p:txBody>
        </p:sp>
        <p:sp>
          <p:nvSpPr>
            <p:cNvPr id="44" name="Прямоугольник 26"/>
            <p:cNvSpPr/>
            <p:nvPr/>
          </p:nvSpPr>
          <p:spPr>
            <a:xfrm>
              <a:off x="6294617" y="4115068"/>
              <a:ext cx="669851" cy="669851"/>
            </a:xfrm>
            <a:prstGeom prst="rect">
              <a:avLst/>
            </a:prstGeom>
            <a:no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45" name="Прямая соединительная линия 32"/>
          <p:cNvCxnSpPr/>
          <p:nvPr/>
        </p:nvCxnSpPr>
        <p:spPr>
          <a:xfrm>
            <a:off x="2493132" y="2018282"/>
            <a:ext cx="55714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46" name="Прямая соединительная линия 46"/>
          <p:cNvCxnSpPr/>
          <p:nvPr/>
        </p:nvCxnSpPr>
        <p:spPr>
          <a:xfrm>
            <a:off x="5434120" y="2018282"/>
            <a:ext cx="55714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47" name="Прямая соединительная линия 47"/>
          <p:cNvCxnSpPr/>
          <p:nvPr/>
        </p:nvCxnSpPr>
        <p:spPr>
          <a:xfrm>
            <a:off x="2519259" y="3340825"/>
            <a:ext cx="55714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48" name="Прямая соединительная линия 48"/>
          <p:cNvCxnSpPr/>
          <p:nvPr/>
        </p:nvCxnSpPr>
        <p:spPr>
          <a:xfrm>
            <a:off x="5434120" y="3340825"/>
            <a:ext cx="557143"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49" name="Подзаголовок 2"/>
          <p:cNvSpPr txBox="1">
            <a:spLocks/>
          </p:cNvSpPr>
          <p:nvPr/>
        </p:nvSpPr>
        <p:spPr>
          <a:xfrm>
            <a:off x="722911" y="522697"/>
            <a:ext cx="2966624" cy="281348"/>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350"/>
              </a:lnSpc>
              <a:spcBef>
                <a:spcPts val="900"/>
              </a:spcBef>
              <a:buNone/>
            </a:pPr>
            <a:r>
              <a:rPr lang="en-US" sz="9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5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zh-CN" altLang="en-US" sz="1500" i="1" dirty="0" smtClean="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融资</a:t>
            </a:r>
            <a:r>
              <a:rPr lang="zh-CN" altLang="en-US" sz="1200" i="1" dirty="0" smtClean="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需求</a:t>
            </a:r>
            <a:endParaRPr lang="ru-RU" sz="12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Tree>
    <p:extLst>
      <p:ext uri="{BB962C8B-B14F-4D97-AF65-F5344CB8AC3E}">
        <p14:creationId xmlns:p14="http://schemas.microsoft.com/office/powerpoint/2010/main" val="729409383"/>
      </p:ext>
    </p:extLst>
  </p:cSld>
  <p:clrMapOvr>
    <a:masterClrMapping/>
  </p:clrMapOvr>
  <p:transition spd="slow" advClick="0" advTm="6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300" fill="hold"/>
                                        <p:tgtEl>
                                          <p:spTgt spid="49"/>
                                        </p:tgtEl>
                                        <p:attrNameLst>
                                          <p:attrName>ppt_x</p:attrName>
                                        </p:attrNameLst>
                                      </p:cBhvr>
                                      <p:tavLst>
                                        <p:tav tm="0">
                                          <p:val>
                                            <p:strVal val="0-#ppt_w/2"/>
                                          </p:val>
                                        </p:tav>
                                        <p:tav tm="100000">
                                          <p:val>
                                            <p:strVal val="#ppt_x"/>
                                          </p:val>
                                        </p:tav>
                                      </p:tavLst>
                                    </p:anim>
                                    <p:anim calcmode="lin" valueType="num">
                                      <p:cBhvr additive="base">
                                        <p:cTn id="8" dur="3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300" fill="hold"/>
                                        <p:tgtEl>
                                          <p:spTgt spid="26"/>
                                        </p:tgtEl>
                                        <p:attrNameLst>
                                          <p:attrName>ppt_x</p:attrName>
                                        </p:attrNameLst>
                                      </p:cBhvr>
                                      <p:tavLst>
                                        <p:tav tm="0">
                                          <p:val>
                                            <p:strVal val="0-#ppt_w/2"/>
                                          </p:val>
                                        </p:tav>
                                        <p:tav tm="100000">
                                          <p:val>
                                            <p:strVal val="#ppt_x"/>
                                          </p:val>
                                        </p:tav>
                                      </p:tavLst>
                                    </p:anim>
                                    <p:anim calcmode="lin" valueType="num">
                                      <p:cBhvr additive="base">
                                        <p:cTn id="14" dur="3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300" fill="hold"/>
                                        <p:tgtEl>
                                          <p:spTgt spid="28"/>
                                        </p:tgtEl>
                                        <p:attrNameLst>
                                          <p:attrName>ppt_x</p:attrName>
                                        </p:attrNameLst>
                                      </p:cBhvr>
                                      <p:tavLst>
                                        <p:tav tm="0">
                                          <p:val>
                                            <p:strVal val="0-#ppt_w/2"/>
                                          </p:val>
                                        </p:tav>
                                        <p:tav tm="100000">
                                          <p:val>
                                            <p:strVal val="#ppt_x"/>
                                          </p:val>
                                        </p:tav>
                                      </p:tavLst>
                                    </p:anim>
                                    <p:anim calcmode="lin" valueType="num">
                                      <p:cBhvr additive="base">
                                        <p:cTn id="20" dur="3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wipe(left)">
                                      <p:cBhvr>
                                        <p:cTn id="25" dur="250"/>
                                        <p:tgtEl>
                                          <p:spTgt spid="4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7">
                                            <p:txEl>
                                              <p:pRg st="0" end="0"/>
                                            </p:txEl>
                                          </p:spTgt>
                                        </p:tgtEl>
                                        <p:attrNameLst>
                                          <p:attrName>style.visibility</p:attrName>
                                        </p:attrNameLst>
                                      </p:cBhvr>
                                      <p:to>
                                        <p:strVal val="visible"/>
                                      </p:to>
                                    </p:set>
                                    <p:animEffect transition="in" filter="fade">
                                      <p:cBhvr>
                                        <p:cTn id="30" dur="400"/>
                                        <p:tgtEl>
                                          <p:spTgt spid="27">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27">
                                            <p:txEl>
                                              <p:pRg st="1" end="1"/>
                                            </p:txEl>
                                          </p:spTgt>
                                        </p:tgtEl>
                                        <p:attrNameLst>
                                          <p:attrName>style.visibility</p:attrName>
                                        </p:attrNameLst>
                                      </p:cBhvr>
                                      <p:to>
                                        <p:strVal val="visible"/>
                                      </p:to>
                                    </p:set>
                                    <p:animEffect transition="in" filter="wipe(up)">
                                      <p:cBhvr>
                                        <p:cTn id="35" dur="300"/>
                                        <p:tgtEl>
                                          <p:spTgt spid="27">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nodeType="click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300" fill="hold"/>
                                        <p:tgtEl>
                                          <p:spTgt spid="32"/>
                                        </p:tgtEl>
                                        <p:attrNameLst>
                                          <p:attrName>ppt_x</p:attrName>
                                        </p:attrNameLst>
                                      </p:cBhvr>
                                      <p:tavLst>
                                        <p:tav tm="0">
                                          <p:val>
                                            <p:strVal val="0-#ppt_w/2"/>
                                          </p:val>
                                        </p:tav>
                                        <p:tav tm="100000">
                                          <p:val>
                                            <p:strVal val="#ppt_x"/>
                                          </p:val>
                                        </p:tav>
                                      </p:tavLst>
                                    </p:anim>
                                    <p:anim calcmode="lin" valueType="num">
                                      <p:cBhvr additive="base">
                                        <p:cTn id="41" dur="3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wipe(left)">
                                      <p:cBhvr>
                                        <p:cTn id="46" dur="250"/>
                                        <p:tgtEl>
                                          <p:spTgt spid="46"/>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400"/>
                                        <p:tgtEl>
                                          <p:spTgt spid="3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31">
                                            <p:txEl>
                                              <p:pRg st="0" end="0"/>
                                            </p:txEl>
                                          </p:spTgt>
                                        </p:tgtEl>
                                        <p:attrNameLst>
                                          <p:attrName>style.visibility</p:attrName>
                                        </p:attrNameLst>
                                      </p:cBhvr>
                                      <p:to>
                                        <p:strVal val="visible"/>
                                      </p:to>
                                    </p:set>
                                    <p:animEffect transition="in" filter="fade">
                                      <p:cBhvr>
                                        <p:cTn id="56" dur="400"/>
                                        <p:tgtEl>
                                          <p:spTgt spid="31">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nodeType="clickEffect">
                                  <p:stCondLst>
                                    <p:cond delay="0"/>
                                  </p:stCondLst>
                                  <p:childTnLst>
                                    <p:set>
                                      <p:cBhvr>
                                        <p:cTn id="60" dur="1" fill="hold">
                                          <p:stCondLst>
                                            <p:cond delay="0"/>
                                          </p:stCondLst>
                                        </p:cTn>
                                        <p:tgtEl>
                                          <p:spTgt spid="31">
                                            <p:txEl>
                                              <p:pRg st="1" end="1"/>
                                            </p:txEl>
                                          </p:spTgt>
                                        </p:tgtEl>
                                        <p:attrNameLst>
                                          <p:attrName>style.visibility</p:attrName>
                                        </p:attrNameLst>
                                      </p:cBhvr>
                                      <p:to>
                                        <p:strVal val="visible"/>
                                      </p:to>
                                    </p:set>
                                    <p:animEffect transition="in" filter="wipe(up)">
                                      <p:cBhvr>
                                        <p:cTn id="61" dur="300"/>
                                        <p:tgtEl>
                                          <p:spTgt spid="31">
                                            <p:txEl>
                                              <p:pRg st="1" end="1"/>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nodeType="click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300" fill="hold"/>
                                        <p:tgtEl>
                                          <p:spTgt spid="38"/>
                                        </p:tgtEl>
                                        <p:attrNameLst>
                                          <p:attrName>ppt_x</p:attrName>
                                        </p:attrNameLst>
                                      </p:cBhvr>
                                      <p:tavLst>
                                        <p:tav tm="0">
                                          <p:val>
                                            <p:strVal val="0-#ppt_w/2"/>
                                          </p:val>
                                        </p:tav>
                                        <p:tav tm="100000">
                                          <p:val>
                                            <p:strVal val="#ppt_x"/>
                                          </p:val>
                                        </p:tav>
                                      </p:tavLst>
                                    </p:anim>
                                    <p:anim calcmode="lin" valueType="num">
                                      <p:cBhvr additive="base">
                                        <p:cTn id="67" dur="3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wipe(left)">
                                      <p:cBhvr>
                                        <p:cTn id="72" dur="250"/>
                                        <p:tgtEl>
                                          <p:spTgt spid="47"/>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37">
                                            <p:txEl>
                                              <p:pRg st="0" end="0"/>
                                            </p:txEl>
                                          </p:spTgt>
                                        </p:tgtEl>
                                        <p:attrNameLst>
                                          <p:attrName>style.visibility</p:attrName>
                                        </p:attrNameLst>
                                      </p:cBhvr>
                                      <p:to>
                                        <p:strVal val="visible"/>
                                      </p:to>
                                    </p:set>
                                    <p:animEffect transition="in" filter="fade">
                                      <p:cBhvr>
                                        <p:cTn id="77" dur="400"/>
                                        <p:tgtEl>
                                          <p:spTgt spid="37">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nodeType="clickEffect">
                                  <p:stCondLst>
                                    <p:cond delay="0"/>
                                  </p:stCondLst>
                                  <p:childTnLst>
                                    <p:set>
                                      <p:cBhvr>
                                        <p:cTn id="81" dur="1" fill="hold">
                                          <p:stCondLst>
                                            <p:cond delay="0"/>
                                          </p:stCondLst>
                                        </p:cTn>
                                        <p:tgtEl>
                                          <p:spTgt spid="37">
                                            <p:txEl>
                                              <p:pRg st="1" end="1"/>
                                            </p:txEl>
                                          </p:spTgt>
                                        </p:tgtEl>
                                        <p:attrNameLst>
                                          <p:attrName>style.visibility</p:attrName>
                                        </p:attrNameLst>
                                      </p:cBhvr>
                                      <p:to>
                                        <p:strVal val="visible"/>
                                      </p:to>
                                    </p:set>
                                    <p:animEffect transition="in" filter="wipe(up)">
                                      <p:cBhvr>
                                        <p:cTn id="82" dur="300"/>
                                        <p:tgtEl>
                                          <p:spTgt spid="37">
                                            <p:txEl>
                                              <p:pRg st="1" end="1"/>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 presetClass="entr" presetSubtype="8" fill="hold" nodeType="click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additive="base">
                                        <p:cTn id="87" dur="300" fill="hold"/>
                                        <p:tgtEl>
                                          <p:spTgt spid="42"/>
                                        </p:tgtEl>
                                        <p:attrNameLst>
                                          <p:attrName>ppt_x</p:attrName>
                                        </p:attrNameLst>
                                      </p:cBhvr>
                                      <p:tavLst>
                                        <p:tav tm="0">
                                          <p:val>
                                            <p:strVal val="0-#ppt_w/2"/>
                                          </p:val>
                                        </p:tav>
                                        <p:tav tm="100000">
                                          <p:val>
                                            <p:strVal val="#ppt_x"/>
                                          </p:val>
                                        </p:tav>
                                      </p:tavLst>
                                    </p:anim>
                                    <p:anim calcmode="lin" valueType="num">
                                      <p:cBhvr additive="base">
                                        <p:cTn id="88" dur="3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wipe(left)">
                                      <p:cBhvr>
                                        <p:cTn id="93" dur="250"/>
                                        <p:tgtEl>
                                          <p:spTgt spid="48"/>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nodeType="clickEffect">
                                  <p:stCondLst>
                                    <p:cond delay="0"/>
                                  </p:stCondLst>
                                  <p:childTnLst>
                                    <p:set>
                                      <p:cBhvr>
                                        <p:cTn id="97" dur="1" fill="hold">
                                          <p:stCondLst>
                                            <p:cond delay="0"/>
                                          </p:stCondLst>
                                        </p:cTn>
                                        <p:tgtEl>
                                          <p:spTgt spid="41">
                                            <p:txEl>
                                              <p:pRg st="0" end="0"/>
                                            </p:txEl>
                                          </p:spTgt>
                                        </p:tgtEl>
                                        <p:attrNameLst>
                                          <p:attrName>style.visibility</p:attrName>
                                        </p:attrNameLst>
                                      </p:cBhvr>
                                      <p:to>
                                        <p:strVal val="visible"/>
                                      </p:to>
                                    </p:set>
                                    <p:animEffect transition="in" filter="fade">
                                      <p:cBhvr>
                                        <p:cTn id="98" dur="400"/>
                                        <p:tgtEl>
                                          <p:spTgt spid="41">
                                            <p:txEl>
                                              <p:pRg st="0" end="0"/>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1" fill="hold" nodeType="clickEffect">
                                  <p:stCondLst>
                                    <p:cond delay="0"/>
                                  </p:stCondLst>
                                  <p:childTnLst>
                                    <p:set>
                                      <p:cBhvr>
                                        <p:cTn id="102" dur="1" fill="hold">
                                          <p:stCondLst>
                                            <p:cond delay="0"/>
                                          </p:stCondLst>
                                        </p:cTn>
                                        <p:tgtEl>
                                          <p:spTgt spid="41">
                                            <p:txEl>
                                              <p:pRg st="1" end="1"/>
                                            </p:txEl>
                                          </p:spTgt>
                                        </p:tgtEl>
                                        <p:attrNameLst>
                                          <p:attrName>style.visibility</p:attrName>
                                        </p:attrNameLst>
                                      </p:cBhvr>
                                      <p:to>
                                        <p:strVal val="visible"/>
                                      </p:to>
                                    </p:set>
                                    <p:animEffect transition="in" filter="wipe(up)">
                                      <p:cBhvr>
                                        <p:cTn id="103" dur="300"/>
                                        <p:tgtEl>
                                          <p:spTgt spid="4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1" grpId="0"/>
      <p:bldP spid="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占位符 36">
            <a:extLst>
              <a:ext uri="{FF2B5EF4-FFF2-40B4-BE49-F238E27FC236}">
                <a16:creationId xmlns:a16="http://schemas.microsoft.com/office/drawing/2014/main" id="{0C6F1DF8-ACF0-482A-A79E-2AAB4ED0E4D8}"/>
              </a:ext>
            </a:extLst>
          </p:cNvPr>
          <p:cNvPicPr>
            <a:picLocks noGrp="1" noChangeAspect="1"/>
          </p:cNvPicPr>
          <p:nvPr>
            <p:ph type="pic" sz="quarter" idx="4294967295"/>
          </p:nvPr>
        </p:nvPicPr>
        <p:blipFill>
          <a:blip r:embed="rId5" cstate="print">
            <a:extLst>
              <a:ext uri="{28A0092B-C50C-407E-A947-70E740481C1C}">
                <a14:useLocalDpi xmlns:a14="http://schemas.microsoft.com/office/drawing/2010/main" val="0"/>
              </a:ext>
            </a:extLst>
          </a:blip>
          <a:stretch>
            <a:fillRect/>
          </a:stretch>
        </p:blipFill>
        <p:spPr>
          <a:xfrm>
            <a:off x="0" y="0"/>
            <a:ext cx="9144000" cy="5143500"/>
          </a:xfrm>
          <a:custGeom>
            <a:avLst/>
            <a:gdLst>
              <a:gd name="connsiteX0" fmla="*/ 0 w 11658600"/>
              <a:gd name="connsiteY0" fmla="*/ 0 h 6477000"/>
              <a:gd name="connsiteX1" fmla="*/ 11658600 w 11658600"/>
              <a:gd name="connsiteY1" fmla="*/ 0 h 6477000"/>
              <a:gd name="connsiteX2" fmla="*/ 11658600 w 11658600"/>
              <a:gd name="connsiteY2" fmla="*/ 6477000 h 6477000"/>
              <a:gd name="connsiteX3" fmla="*/ 0 w 11658600"/>
              <a:gd name="connsiteY3" fmla="*/ 6477000 h 6477000"/>
            </a:gdLst>
            <a:ahLst/>
            <a:cxnLst>
              <a:cxn ang="0">
                <a:pos x="connsiteX0" y="connsiteY0"/>
              </a:cxn>
              <a:cxn ang="0">
                <a:pos x="connsiteX1" y="connsiteY1"/>
              </a:cxn>
              <a:cxn ang="0">
                <a:pos x="connsiteX2" y="connsiteY2"/>
              </a:cxn>
              <a:cxn ang="0">
                <a:pos x="connsiteX3" y="connsiteY3"/>
              </a:cxn>
            </a:cxnLst>
            <a:rect l="l" t="t" r="r" b="b"/>
            <a:pathLst>
              <a:path w="11658600" h="6477000">
                <a:moveTo>
                  <a:pt x="0" y="0"/>
                </a:moveTo>
                <a:lnTo>
                  <a:pt x="11658600" y="0"/>
                </a:lnTo>
                <a:lnTo>
                  <a:pt x="11658600" y="6477000"/>
                </a:lnTo>
                <a:lnTo>
                  <a:pt x="0" y="6477000"/>
                </a:lnTo>
                <a:close/>
              </a:path>
            </a:pathLst>
          </a:custGeom>
        </p:spPr>
      </p:pic>
      <p:sp>
        <p:nvSpPr>
          <p:cNvPr id="18" name="矩形 17">
            <a:extLst>
              <a:ext uri="{FF2B5EF4-FFF2-40B4-BE49-F238E27FC236}">
                <a16:creationId xmlns:a16="http://schemas.microsoft.com/office/drawing/2014/main" id="{C2358DE8-44E6-45A0-8532-1760894F69C7}"/>
              </a:ext>
            </a:extLst>
          </p:cNvPr>
          <p:cNvSpPr/>
          <p:nvPr/>
        </p:nvSpPr>
        <p:spPr>
          <a:xfrm>
            <a:off x="0" y="4931"/>
            <a:ext cx="9144000" cy="5129237"/>
          </a:xfrm>
          <a:prstGeom prst="rect">
            <a:avLst/>
          </a:prstGeom>
          <a:solidFill>
            <a:schemeClr val="accent3">
              <a:alpha val="69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600">
              <a:latin typeface="Calibri" panose="020F0502020204030204" pitchFamily="34" charset="0"/>
              <a:ea typeface="微软雅黑 Light" panose="020B0502040204020203" pitchFamily="34" charset="-122"/>
              <a:cs typeface="+mn-ea"/>
              <a:sym typeface="Calibri" panose="020F0502020204030204" pitchFamily="34" charset="0"/>
            </a:endParaRPr>
          </a:p>
        </p:txBody>
      </p:sp>
      <p:pic>
        <p:nvPicPr>
          <p:cNvPr id="3" name="MGM - Cool Phoenix -  Instr">
            <a:hlinkClick r:id="" action="ppaction://media"/>
            <a:extLst>
              <a:ext uri="{FF2B5EF4-FFF2-40B4-BE49-F238E27FC236}">
                <a16:creationId xmlns:a16="http://schemas.microsoft.com/office/drawing/2014/main" id="{93EC2B80-22DB-4FB3-A6F8-A0E508BBEDC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078956" y="-2085975"/>
            <a:ext cx="457200" cy="457200"/>
          </a:xfrm>
          <a:prstGeom prst="rect">
            <a:avLst/>
          </a:prstGeom>
        </p:spPr>
      </p:pic>
      <p:sp>
        <p:nvSpPr>
          <p:cNvPr id="16" name="矩形 15"/>
          <p:cNvSpPr/>
          <p:nvPr/>
        </p:nvSpPr>
        <p:spPr>
          <a:xfrm>
            <a:off x="144304" y="142399"/>
            <a:ext cx="8854916" cy="4858703"/>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9" name="组合 18"/>
          <p:cNvGrpSpPr/>
          <p:nvPr/>
        </p:nvGrpSpPr>
        <p:grpSpPr>
          <a:xfrm>
            <a:off x="819627" y="812007"/>
            <a:ext cx="7508081" cy="3470434"/>
            <a:chOff x="1721" y="1705"/>
            <a:chExt cx="15765" cy="7287"/>
          </a:xfrm>
        </p:grpSpPr>
        <p:cxnSp>
          <p:nvCxnSpPr>
            <p:cNvPr id="20" name="肘形连接符 19"/>
            <p:cNvCxnSpPr/>
            <p:nvPr/>
          </p:nvCxnSpPr>
          <p:spPr>
            <a:xfrm flipV="1">
              <a:off x="1743" y="1741"/>
              <a:ext cx="1739" cy="742"/>
            </a:xfrm>
            <a:prstGeom prst="bentConnector3">
              <a:avLst>
                <a:gd name="adj1" fmla="val -197"/>
              </a:avLst>
            </a:prstGeom>
            <a:ln w="285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肘形连接符 21"/>
            <p:cNvCxnSpPr/>
            <p:nvPr/>
          </p:nvCxnSpPr>
          <p:spPr>
            <a:xfrm>
              <a:off x="15771" y="1705"/>
              <a:ext cx="1715" cy="779"/>
            </a:xfrm>
            <a:prstGeom prst="bentConnector3">
              <a:avLst>
                <a:gd name="adj1" fmla="val 100894"/>
              </a:avLst>
            </a:prstGeom>
            <a:ln w="285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肘形连接符 22"/>
            <p:cNvCxnSpPr/>
            <p:nvPr/>
          </p:nvCxnSpPr>
          <p:spPr>
            <a:xfrm>
              <a:off x="1721" y="8177"/>
              <a:ext cx="1839" cy="815"/>
            </a:xfrm>
            <a:prstGeom prst="bentConnector3">
              <a:avLst>
                <a:gd name="adj1" fmla="val -1004"/>
              </a:avLst>
            </a:prstGeom>
            <a:ln w="285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6" name="肘形连接符 25"/>
            <p:cNvCxnSpPr/>
            <p:nvPr/>
          </p:nvCxnSpPr>
          <p:spPr>
            <a:xfrm flipV="1">
              <a:off x="15578" y="8000"/>
              <a:ext cx="1908" cy="992"/>
            </a:xfrm>
            <a:prstGeom prst="bentConnector3">
              <a:avLst>
                <a:gd name="adj1" fmla="val 99174"/>
              </a:avLst>
            </a:prstGeom>
            <a:ln w="285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cxnSp>
        <p:nvCxnSpPr>
          <p:cNvPr id="29" name="直接连接符 28"/>
          <p:cNvCxnSpPr/>
          <p:nvPr/>
        </p:nvCxnSpPr>
        <p:spPr>
          <a:xfrm>
            <a:off x="1527017" y="2788905"/>
            <a:ext cx="6090426" cy="13143"/>
          </a:xfrm>
          <a:prstGeom prst="line">
            <a:avLst/>
          </a:prstGeom>
          <a:ln w="15875">
            <a:solidFill>
              <a:schemeClr val="bg1"/>
            </a:solidFill>
          </a:ln>
          <a:effectLst>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
        <p:nvSpPr>
          <p:cNvPr id="32" name="文本框 39"/>
          <p:cNvSpPr txBox="1"/>
          <p:nvPr/>
        </p:nvSpPr>
        <p:spPr>
          <a:xfrm>
            <a:off x="2094548" y="1304309"/>
            <a:ext cx="4955381" cy="807913"/>
          </a:xfrm>
          <a:prstGeom prst="rect">
            <a:avLst/>
          </a:prstGeom>
          <a:noFill/>
          <a:effectLst>
            <a:outerShdw blurRad="50800" dist="38100" dir="2700000" algn="tl" rotWithShape="0">
              <a:prstClr val="black">
                <a:alpha val="40000"/>
              </a:prstClr>
            </a:outerShdw>
          </a:effectLst>
        </p:spPr>
        <p:txBody>
          <a:bodyPr wrap="square" lIns="68580" tIns="34290" rIns="68580" bIns="34290" rtlCol="0">
            <a:spAutoFit/>
          </a:bodyPr>
          <a:lstStyle/>
          <a:p>
            <a:pPr algn="ctr"/>
            <a:r>
              <a:rPr lang="zh-CN" altLang="en-US" sz="4800" b="1" spc="600" dirty="0" smtClean="0">
                <a:solidFill>
                  <a:schemeClr val="bg1"/>
                </a:solidFill>
                <a:latin typeface="微软雅黑" panose="020B0503020204020204" charset="-122"/>
                <a:ea typeface="微软雅黑" panose="020B0503020204020204" charset="-122"/>
              </a:rPr>
              <a:t>携手 共创辉煌</a:t>
            </a:r>
            <a:endParaRPr lang="en-US" altLang="zh-CN" sz="4800" b="1" spc="600" dirty="0">
              <a:solidFill>
                <a:schemeClr val="bg1"/>
              </a:solidFill>
              <a:latin typeface="微软雅黑" panose="020B0503020204020204" charset="-122"/>
              <a:ea typeface="微软雅黑" panose="020B0503020204020204" charset="-122"/>
            </a:endParaRPr>
          </a:p>
        </p:txBody>
      </p:sp>
      <p:sp>
        <p:nvSpPr>
          <p:cNvPr id="36" name="文本框 42"/>
          <p:cNvSpPr txBox="1"/>
          <p:nvPr/>
        </p:nvSpPr>
        <p:spPr>
          <a:xfrm>
            <a:off x="2466023" y="2258732"/>
            <a:ext cx="4212431" cy="346249"/>
          </a:xfrm>
          <a:prstGeom prst="rect">
            <a:avLst/>
          </a:prstGeom>
          <a:noFill/>
          <a:effectLst>
            <a:outerShdw blurRad="50800" dist="38100" dir="2700000" algn="tl" rotWithShape="0">
              <a:prstClr val="black">
                <a:alpha val="40000"/>
              </a:prstClr>
            </a:outerShdw>
          </a:effectLst>
        </p:spPr>
        <p:txBody>
          <a:bodyPr wrap="square" lIns="68580" tIns="34290" rIns="68580" bIns="34290" rtlCol="0">
            <a:spAutoFit/>
          </a:bodyPr>
          <a:lstStyle/>
          <a:p>
            <a:pPr algn="ctr"/>
            <a:r>
              <a:rPr lang="en-US" altLang="zh-CN" sz="1800" dirty="0" smtClean="0">
                <a:solidFill>
                  <a:schemeClr val="bg1"/>
                </a:solidFill>
                <a:latin typeface="微软雅黑" panose="020B0503020204020204" charset="-122"/>
                <a:ea typeface="微软雅黑" panose="020B0503020204020204" charset="-122"/>
              </a:rPr>
              <a:t>PLEASE ADD YOUR TITLE IN HERE</a:t>
            </a:r>
            <a:endParaRPr lang="zh-CN" altLang="en-US" sz="1800" dirty="0">
              <a:solidFill>
                <a:schemeClr val="bg1"/>
              </a:solidFill>
              <a:latin typeface="微软雅黑" panose="020B0503020204020204" charset="-122"/>
              <a:ea typeface="微软雅黑" panose="020B0503020204020204" charset="-122"/>
            </a:endParaRPr>
          </a:p>
        </p:txBody>
      </p:sp>
      <p:sp>
        <p:nvSpPr>
          <p:cNvPr id="38" name="圆角矩形 37"/>
          <p:cNvSpPr/>
          <p:nvPr/>
        </p:nvSpPr>
        <p:spPr>
          <a:xfrm>
            <a:off x="4009073" y="3735352"/>
            <a:ext cx="1125379" cy="270510"/>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b="1" dirty="0">
                <a:solidFill>
                  <a:schemeClr val="tx1">
                    <a:lumMod val="65000"/>
                    <a:lumOff val="35000"/>
                  </a:schemeClr>
                </a:solidFill>
                <a:latin typeface="微软雅黑" panose="020B0503020204020204" charset="-122"/>
                <a:ea typeface="微软雅黑" panose="020B0503020204020204" charset="-122"/>
              </a:rPr>
              <a:t>NEXT</a:t>
            </a:r>
          </a:p>
        </p:txBody>
      </p:sp>
      <p:sp>
        <p:nvSpPr>
          <p:cNvPr id="39" name="房子"/>
          <p:cNvSpPr/>
          <p:nvPr/>
        </p:nvSpPr>
        <p:spPr bwMode="auto">
          <a:xfrm>
            <a:off x="3603078" y="3096243"/>
            <a:ext cx="256699" cy="256699"/>
          </a:xfrm>
          <a:custGeom>
            <a:avLst/>
            <a:gdLst>
              <a:gd name="T0" fmla="*/ 872946 w 11917986"/>
              <a:gd name="T1" fmla="*/ 339013 h 12292012"/>
              <a:gd name="T2" fmla="*/ 1549791 w 11917986"/>
              <a:gd name="T3" fmla="*/ 1087299 h 12292012"/>
              <a:gd name="T4" fmla="*/ 1576711 w 11917986"/>
              <a:gd name="T5" fmla="*/ 1194511 h 12292012"/>
              <a:gd name="T6" fmla="*/ 1576711 w 11917986"/>
              <a:gd name="T7" fmla="*/ 1729472 h 12292012"/>
              <a:gd name="T8" fmla="*/ 1522871 w 11917986"/>
              <a:gd name="T9" fmla="*/ 1800397 h 12292012"/>
              <a:gd name="T10" fmla="*/ 1006447 w 11917986"/>
              <a:gd name="T11" fmla="*/ 1800397 h 12292012"/>
              <a:gd name="T12" fmla="*/ 1006447 w 11917986"/>
              <a:gd name="T13" fmla="*/ 1319317 h 12292012"/>
              <a:gd name="T14" fmla="*/ 721864 w 11917986"/>
              <a:gd name="T15" fmla="*/ 1319317 h 12292012"/>
              <a:gd name="T16" fmla="*/ 721864 w 11917986"/>
              <a:gd name="T17" fmla="*/ 1800397 h 12292012"/>
              <a:gd name="T18" fmla="*/ 204891 w 11917986"/>
              <a:gd name="T19" fmla="*/ 1800397 h 12292012"/>
              <a:gd name="T20" fmla="*/ 151600 w 11917986"/>
              <a:gd name="T21" fmla="*/ 1729472 h 12292012"/>
              <a:gd name="T22" fmla="*/ 151600 w 11917986"/>
              <a:gd name="T23" fmla="*/ 1194511 h 12292012"/>
              <a:gd name="T24" fmla="*/ 196101 w 11917986"/>
              <a:gd name="T25" fmla="*/ 1087299 h 12292012"/>
              <a:gd name="T26" fmla="*/ 872946 w 11917986"/>
              <a:gd name="T27" fmla="*/ 339013 h 12292012"/>
              <a:gd name="T28" fmla="*/ 1353567 w 11917986"/>
              <a:gd name="T29" fmla="*/ 196246 h 12292012"/>
              <a:gd name="T30" fmla="*/ 1532224 w 11917986"/>
              <a:gd name="T31" fmla="*/ 196246 h 12292012"/>
              <a:gd name="T32" fmla="*/ 1585546 w 11917986"/>
              <a:gd name="T33" fmla="*/ 249568 h 12292012"/>
              <a:gd name="T34" fmla="*/ 1585546 w 11917986"/>
              <a:gd name="T35" fmla="*/ 677794 h 12292012"/>
              <a:gd name="T36" fmla="*/ 1300245 w 11917986"/>
              <a:gd name="T37" fmla="*/ 339171 h 12292012"/>
              <a:gd name="T38" fmla="*/ 1300245 w 11917986"/>
              <a:gd name="T39" fmla="*/ 249568 h 12292012"/>
              <a:gd name="T40" fmla="*/ 1353567 w 11917986"/>
              <a:gd name="T41" fmla="*/ 196246 h 12292012"/>
              <a:gd name="T42" fmla="*/ 872917 w 11917986"/>
              <a:gd name="T43" fmla="*/ 0 h 12292012"/>
              <a:gd name="T44" fmla="*/ 939940 w 11917986"/>
              <a:gd name="T45" fmla="*/ 30233 h 12292012"/>
              <a:gd name="T46" fmla="*/ 1723338 w 11917986"/>
              <a:gd name="T47" fmla="*/ 921827 h 12292012"/>
              <a:gd name="T48" fmla="*/ 1715647 w 11917986"/>
              <a:gd name="T49" fmla="*/ 1047156 h 12292012"/>
              <a:gd name="T50" fmla="*/ 1656864 w 11917986"/>
              <a:gd name="T51" fmla="*/ 1069693 h 12292012"/>
              <a:gd name="T52" fmla="*/ 1589842 w 11917986"/>
              <a:gd name="T53" fmla="*/ 1039460 h 12292012"/>
              <a:gd name="T54" fmla="*/ 872917 w 11917986"/>
              <a:gd name="T55" fmla="*/ 224273 h 12292012"/>
              <a:gd name="T56" fmla="*/ 155993 w 11917986"/>
              <a:gd name="T57" fmla="*/ 1039460 h 12292012"/>
              <a:gd name="T58" fmla="*/ 30188 w 11917986"/>
              <a:gd name="T59" fmla="*/ 1047156 h 12292012"/>
              <a:gd name="T60" fmla="*/ 22497 w 11917986"/>
              <a:gd name="T61" fmla="*/ 921827 h 12292012"/>
              <a:gd name="T62" fmla="*/ 805894 w 11917986"/>
              <a:gd name="T63" fmla="*/ 30233 h 12292012"/>
              <a:gd name="T64" fmla="*/ 872917 w 11917986"/>
              <a:gd name="T65" fmla="*/ 0 h 1229201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917986" h="12292012">
                <a:moveTo>
                  <a:pt x="5959945" y="2314575"/>
                </a:moveTo>
                <a:cubicBezTo>
                  <a:pt x="5959945" y="2314575"/>
                  <a:pt x="5959945" y="2314575"/>
                  <a:pt x="10581031" y="7423414"/>
                </a:cubicBezTo>
                <a:cubicBezTo>
                  <a:pt x="10764825" y="7667406"/>
                  <a:pt x="10764825" y="7888878"/>
                  <a:pt x="10764825" y="8155392"/>
                </a:cubicBezTo>
                <a:cubicBezTo>
                  <a:pt x="10764825" y="8155392"/>
                  <a:pt x="10764825" y="8155392"/>
                  <a:pt x="10764825" y="11807780"/>
                </a:cubicBezTo>
                <a:cubicBezTo>
                  <a:pt x="10764825" y="12074296"/>
                  <a:pt x="10599785" y="12292012"/>
                  <a:pt x="10397237" y="12292012"/>
                </a:cubicBezTo>
                <a:cubicBezTo>
                  <a:pt x="10397237" y="12292012"/>
                  <a:pt x="10397237" y="12292012"/>
                  <a:pt x="6871409" y="12292012"/>
                </a:cubicBezTo>
                <a:cubicBezTo>
                  <a:pt x="6871409" y="12292012"/>
                  <a:pt x="6871409" y="12292012"/>
                  <a:pt x="6871409" y="9007492"/>
                </a:cubicBezTo>
                <a:cubicBezTo>
                  <a:pt x="6871409" y="9007492"/>
                  <a:pt x="6871409" y="9007492"/>
                  <a:pt x="4928451" y="9007492"/>
                </a:cubicBezTo>
                <a:cubicBezTo>
                  <a:pt x="4928451" y="9007492"/>
                  <a:pt x="4928451" y="9007492"/>
                  <a:pt x="4928451" y="12292012"/>
                </a:cubicBezTo>
                <a:cubicBezTo>
                  <a:pt x="4928451" y="12292012"/>
                  <a:pt x="4928451" y="12292012"/>
                  <a:pt x="1398872" y="12292012"/>
                </a:cubicBezTo>
                <a:cubicBezTo>
                  <a:pt x="1196324" y="12292012"/>
                  <a:pt x="1035036" y="12074296"/>
                  <a:pt x="1035036" y="11807780"/>
                </a:cubicBezTo>
                <a:cubicBezTo>
                  <a:pt x="1035036" y="11807780"/>
                  <a:pt x="1035036" y="11807780"/>
                  <a:pt x="1035036" y="8155392"/>
                </a:cubicBezTo>
                <a:cubicBezTo>
                  <a:pt x="1035036" y="7888878"/>
                  <a:pt x="1155064" y="7667406"/>
                  <a:pt x="1338857" y="7423414"/>
                </a:cubicBezTo>
                <a:cubicBezTo>
                  <a:pt x="1338857" y="7423414"/>
                  <a:pt x="1338857" y="7423414"/>
                  <a:pt x="5959945" y="2314575"/>
                </a:cubicBezTo>
                <a:close/>
                <a:moveTo>
                  <a:pt x="9241337" y="1339850"/>
                </a:moveTo>
                <a:cubicBezTo>
                  <a:pt x="10461097" y="1339850"/>
                  <a:pt x="10461097" y="1339850"/>
                  <a:pt x="10461097" y="1339850"/>
                </a:cubicBezTo>
                <a:cubicBezTo>
                  <a:pt x="10660013" y="1339850"/>
                  <a:pt x="10825149" y="1504986"/>
                  <a:pt x="10825149" y="1703900"/>
                </a:cubicBezTo>
                <a:cubicBezTo>
                  <a:pt x="10825149" y="4627564"/>
                  <a:pt x="10825149" y="4627564"/>
                  <a:pt x="10825149" y="4627564"/>
                </a:cubicBezTo>
                <a:lnTo>
                  <a:pt x="8877285" y="2315655"/>
                </a:lnTo>
                <a:cubicBezTo>
                  <a:pt x="8877285" y="1703900"/>
                  <a:pt x="8877285" y="1703900"/>
                  <a:pt x="8877285" y="1703900"/>
                </a:cubicBezTo>
                <a:cubicBezTo>
                  <a:pt x="8877285" y="1504986"/>
                  <a:pt x="9042423" y="1339850"/>
                  <a:pt x="9241337" y="1339850"/>
                </a:cubicBezTo>
                <a:close/>
                <a:moveTo>
                  <a:pt x="5959749" y="0"/>
                </a:moveTo>
                <a:cubicBezTo>
                  <a:pt x="6136033" y="0"/>
                  <a:pt x="6301067" y="75059"/>
                  <a:pt x="6417339" y="206411"/>
                </a:cubicBezTo>
                <a:cubicBezTo>
                  <a:pt x="11765905" y="6293672"/>
                  <a:pt x="11765905" y="6293672"/>
                  <a:pt x="11765905" y="6293672"/>
                </a:cubicBezTo>
                <a:cubicBezTo>
                  <a:pt x="11987197" y="6545118"/>
                  <a:pt x="11964693" y="6927916"/>
                  <a:pt x="11713393" y="7149340"/>
                </a:cubicBezTo>
                <a:cubicBezTo>
                  <a:pt x="11597121" y="7250668"/>
                  <a:pt x="11454593" y="7303210"/>
                  <a:pt x="11312065" y="7303210"/>
                </a:cubicBezTo>
                <a:cubicBezTo>
                  <a:pt x="11143281" y="7303210"/>
                  <a:pt x="10974497" y="7231904"/>
                  <a:pt x="10854473" y="7096800"/>
                </a:cubicBezTo>
                <a:cubicBezTo>
                  <a:pt x="5959749" y="1531197"/>
                  <a:pt x="5959749" y="1531197"/>
                  <a:pt x="5959749" y="1531197"/>
                </a:cubicBezTo>
                <a:cubicBezTo>
                  <a:pt x="1065024" y="7096800"/>
                  <a:pt x="1065024" y="7096800"/>
                  <a:pt x="1065024" y="7096800"/>
                </a:cubicBezTo>
                <a:cubicBezTo>
                  <a:pt x="843730" y="7348246"/>
                  <a:pt x="461154" y="7370764"/>
                  <a:pt x="206103" y="7149340"/>
                </a:cubicBezTo>
                <a:cubicBezTo>
                  <a:pt x="-45197" y="6927916"/>
                  <a:pt x="-71452" y="6545118"/>
                  <a:pt x="153593" y="6293672"/>
                </a:cubicBezTo>
                <a:cubicBezTo>
                  <a:pt x="5502157" y="206411"/>
                  <a:pt x="5502157" y="206411"/>
                  <a:pt x="5502157" y="206411"/>
                </a:cubicBezTo>
                <a:cubicBezTo>
                  <a:pt x="5618431" y="75059"/>
                  <a:pt x="5783463" y="0"/>
                  <a:pt x="5959749" y="0"/>
                </a:cubicBezTo>
                <a:close/>
              </a:path>
            </a:pathLst>
          </a:custGeom>
          <a:solidFill>
            <a:schemeClr val="bg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lIns="68580" tIns="34290" rIns="68580" bIns="34290"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40" name="文本框 46"/>
          <p:cNvSpPr txBox="1"/>
          <p:nvPr/>
        </p:nvSpPr>
        <p:spPr>
          <a:xfrm>
            <a:off x="3932167" y="3096243"/>
            <a:ext cx="1928336" cy="288608"/>
          </a:xfrm>
          <a:prstGeom prst="rect">
            <a:avLst/>
          </a:prstGeom>
          <a:noFill/>
          <a:effectLst>
            <a:outerShdw blurRad="50800" dist="38100" dir="2700000" algn="tl" rotWithShape="0">
              <a:prstClr val="black">
                <a:alpha val="40000"/>
              </a:prstClr>
            </a:outerShdw>
          </a:effectLst>
        </p:spPr>
        <p:txBody>
          <a:bodyPr wrap="square" lIns="68580" tIns="34290" rIns="68580" bIns="34290" rtlCol="0">
            <a:spAutoFit/>
          </a:bodyPr>
          <a:lstStyle/>
          <a:p>
            <a:pPr algn="l"/>
            <a:r>
              <a:rPr lang="en-US" altLang="zh-CN" dirty="0">
                <a:solidFill>
                  <a:schemeClr val="bg1"/>
                </a:solidFill>
                <a:latin typeface="微软雅黑" panose="020B0503020204020204" charset="-122"/>
                <a:ea typeface="微软雅黑" panose="020B0503020204020204" charset="-122"/>
              </a:rPr>
              <a:t>N</a:t>
            </a:r>
            <a:r>
              <a:rPr lang="zh-CN" altLang="en-US" dirty="0">
                <a:solidFill>
                  <a:schemeClr val="bg1"/>
                </a:solidFill>
                <a:latin typeface="微软雅黑" panose="020B0503020204020204" charset="-122"/>
                <a:ea typeface="微软雅黑" panose="020B0503020204020204" charset="-122"/>
              </a:rPr>
              <a:t>ame of company</a:t>
            </a:r>
          </a:p>
        </p:txBody>
      </p:sp>
    </p:spTree>
    <p:extLst>
      <p:ext uri="{BB962C8B-B14F-4D97-AF65-F5344CB8AC3E}">
        <p14:creationId xmlns:p14="http://schemas.microsoft.com/office/powerpoint/2010/main" val="1310360709"/>
      </p:ext>
    </p:extLst>
  </p:cSld>
  <p:clrMapOvr>
    <a:masterClrMapping/>
  </p:clrMapOvr>
  <mc:AlternateContent xmlns:mc="http://schemas.openxmlformats.org/markup-compatibility/2006" xmlns:p14="http://schemas.microsoft.com/office/powerpoint/2010/main">
    <mc:Choice Requires="p14">
      <p:transition spd="slow" p14:dur="1500" advClick="0" advTm="7000">
        <p:split orient="vert"/>
      </p:transition>
    </mc:Choice>
    <mc:Fallback xmlns="">
      <p:transition spd="slow" advClick="0" advTm="7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2" presetClass="entr" presetSubtype="4" fill="hold" grpId="0" nodeType="afterEffect" nodePh="1">
                                  <p:stCondLst>
                                    <p:cond delay="0"/>
                                  </p:stCondLst>
                                  <p:endCondLst>
                                    <p:cond evt="begin" delay="0">
                                      <p:tn val="8"/>
                                    </p:cond>
                                  </p:end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childTnLst>
                          </p:cTn>
                        </p:par>
                        <p:par>
                          <p:cTn id="11" fill="hold">
                            <p:stCondLst>
                              <p:cond delay="500"/>
                            </p:stCondLst>
                            <p:childTnLst>
                              <p:par>
                                <p:cTn id="12" presetID="20"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edge">
                                      <p:cBhvr>
                                        <p:cTn id="14" dur="500"/>
                                        <p:tgtEl>
                                          <p:spTgt spid="16"/>
                                        </p:tgtEl>
                                      </p:cBhvr>
                                    </p:animEffect>
                                  </p:childTnLst>
                                </p:cTn>
                              </p:par>
                            </p:childTnLst>
                          </p:cTn>
                        </p:par>
                        <p:par>
                          <p:cTn id="15" fill="hold">
                            <p:stCondLst>
                              <p:cond delay="1000"/>
                            </p:stCondLst>
                            <p:childTnLst>
                              <p:par>
                                <p:cTn id="16" presetID="17" presetClass="entr" presetSubtype="10"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fltVal val="0"/>
                                          </p:val>
                                        </p:tav>
                                        <p:tav tm="100000">
                                          <p:val>
                                            <p:strVal val="#ppt_w"/>
                                          </p:val>
                                        </p:tav>
                                      </p:tavLst>
                                    </p:anim>
                                    <p:anim calcmode="lin" valueType="num">
                                      <p:cBhvr>
                                        <p:cTn id="19" dur="500" fill="hold"/>
                                        <p:tgtEl>
                                          <p:spTgt spid="19"/>
                                        </p:tgtEl>
                                        <p:attrNameLst>
                                          <p:attrName>ppt_h</p:attrName>
                                        </p:attrNameLst>
                                      </p:cBhvr>
                                      <p:tavLst>
                                        <p:tav tm="0">
                                          <p:val>
                                            <p:strVal val="#ppt_h"/>
                                          </p:val>
                                        </p:tav>
                                        <p:tav tm="100000">
                                          <p:val>
                                            <p:strVal val="#ppt_h"/>
                                          </p:val>
                                        </p:tav>
                                      </p:tavLst>
                                    </p:anim>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p:tgtEl>
                                          <p:spTgt spid="32"/>
                                        </p:tgtEl>
                                        <p:attrNameLst>
                                          <p:attrName>ppt_y</p:attrName>
                                        </p:attrNameLst>
                                      </p:cBhvr>
                                      <p:tavLst>
                                        <p:tav tm="0">
                                          <p:val>
                                            <p:strVal val="#ppt_y+#ppt_h*1.125000"/>
                                          </p:val>
                                        </p:tav>
                                        <p:tav tm="100000">
                                          <p:val>
                                            <p:strVal val="#ppt_y"/>
                                          </p:val>
                                        </p:tav>
                                      </p:tavLst>
                                    </p:anim>
                                    <p:animEffect transition="in" filter="wipe(up)">
                                      <p:cBhvr>
                                        <p:cTn id="24" dur="500"/>
                                        <p:tgtEl>
                                          <p:spTgt spid="32"/>
                                        </p:tgtEl>
                                      </p:cBhvr>
                                    </p:animEffect>
                                  </p:childTnLst>
                                </p:cTn>
                              </p:par>
                            </p:childTnLst>
                          </p:cTn>
                        </p:par>
                        <p:par>
                          <p:cTn id="25" fill="hold">
                            <p:stCondLst>
                              <p:cond delay="2000"/>
                            </p:stCondLst>
                            <p:childTnLst>
                              <p:par>
                                <p:cTn id="26" presetID="12" presetClass="entr" presetSubtype="4"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p:tgtEl>
                                          <p:spTgt spid="36"/>
                                        </p:tgtEl>
                                        <p:attrNameLst>
                                          <p:attrName>ppt_y</p:attrName>
                                        </p:attrNameLst>
                                      </p:cBhvr>
                                      <p:tavLst>
                                        <p:tav tm="0">
                                          <p:val>
                                            <p:strVal val="#ppt_y+#ppt_h*1.125000"/>
                                          </p:val>
                                        </p:tav>
                                        <p:tav tm="100000">
                                          <p:val>
                                            <p:strVal val="#ppt_y"/>
                                          </p:val>
                                        </p:tav>
                                      </p:tavLst>
                                    </p:anim>
                                    <p:animEffect transition="in" filter="wipe(up)">
                                      <p:cBhvr>
                                        <p:cTn id="29" dur="500"/>
                                        <p:tgtEl>
                                          <p:spTgt spid="36"/>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anim calcmode="lin" valueType="num">
                                      <p:cBhvr>
                                        <p:cTn id="38" dur="500" fill="hold"/>
                                        <p:tgtEl>
                                          <p:spTgt spid="39"/>
                                        </p:tgtEl>
                                        <p:attrNameLst>
                                          <p:attrName>ppt_x</p:attrName>
                                        </p:attrNameLst>
                                      </p:cBhvr>
                                      <p:tavLst>
                                        <p:tav tm="0">
                                          <p:val>
                                            <p:strVal val="#ppt_x"/>
                                          </p:val>
                                        </p:tav>
                                        <p:tav tm="100000">
                                          <p:val>
                                            <p:strVal val="#ppt_x"/>
                                          </p:val>
                                        </p:tav>
                                      </p:tavLst>
                                    </p:anim>
                                    <p:anim calcmode="lin" valueType="num">
                                      <p:cBhvr>
                                        <p:cTn id="39" dur="500" fill="hold"/>
                                        <p:tgtEl>
                                          <p:spTgt spid="3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anim calcmode="lin" valueType="num">
                                      <p:cBhvr>
                                        <p:cTn id="43" dur="500" fill="hold"/>
                                        <p:tgtEl>
                                          <p:spTgt spid="40"/>
                                        </p:tgtEl>
                                        <p:attrNameLst>
                                          <p:attrName>ppt_x</p:attrName>
                                        </p:attrNameLst>
                                      </p:cBhvr>
                                      <p:tavLst>
                                        <p:tav tm="0">
                                          <p:val>
                                            <p:strVal val="#ppt_x"/>
                                          </p:val>
                                        </p:tav>
                                        <p:tav tm="100000">
                                          <p:val>
                                            <p:strVal val="#ppt_x"/>
                                          </p:val>
                                        </p:tav>
                                      </p:tavLst>
                                    </p:anim>
                                    <p:anim calcmode="lin" valueType="num">
                                      <p:cBhvr>
                                        <p:cTn id="44" dur="500" fill="hold"/>
                                        <p:tgtEl>
                                          <p:spTgt spid="40"/>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53" presetClass="entr" presetSubtype="16"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p:cTn id="48" dur="500" fill="hold"/>
                                        <p:tgtEl>
                                          <p:spTgt spid="38"/>
                                        </p:tgtEl>
                                        <p:attrNameLst>
                                          <p:attrName>ppt_w</p:attrName>
                                        </p:attrNameLst>
                                      </p:cBhvr>
                                      <p:tavLst>
                                        <p:tav tm="0">
                                          <p:val>
                                            <p:fltVal val="0"/>
                                          </p:val>
                                        </p:tav>
                                        <p:tav tm="100000">
                                          <p:val>
                                            <p:strVal val="#ppt_w"/>
                                          </p:val>
                                        </p:tav>
                                      </p:tavLst>
                                    </p:anim>
                                    <p:anim calcmode="lin" valueType="num">
                                      <p:cBhvr>
                                        <p:cTn id="49" dur="500" fill="hold"/>
                                        <p:tgtEl>
                                          <p:spTgt spid="38"/>
                                        </p:tgtEl>
                                        <p:attrNameLst>
                                          <p:attrName>ppt_h</p:attrName>
                                        </p:attrNameLst>
                                      </p:cBhvr>
                                      <p:tavLst>
                                        <p:tav tm="0">
                                          <p:val>
                                            <p:fltVal val="0"/>
                                          </p:val>
                                        </p:tav>
                                        <p:tav tm="100000">
                                          <p:val>
                                            <p:strVal val="#ppt_h"/>
                                          </p:val>
                                        </p:tav>
                                      </p:tavLst>
                                    </p:anim>
                                    <p:animEffect transition="in" filter="fade">
                                      <p:cBhvr>
                                        <p:cTn id="5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1" repeatCount="indefinite" fill="hold" display="0">
                  <p:stCondLst>
                    <p:cond delay="indefinite"/>
                  </p:stCondLst>
                  <p:endCondLst>
                    <p:cond evt="onStopAudio" delay="0">
                      <p:tgtEl>
                        <p:sldTgt/>
                      </p:tgtEl>
                    </p:cond>
                  </p:endCondLst>
                </p:cTn>
                <p:tgtEl>
                  <p:spTgt spid="3"/>
                </p:tgtEl>
              </p:cMediaNode>
            </p:audio>
          </p:childTnLst>
        </p:cTn>
      </p:par>
    </p:tnLst>
    <p:bldLst>
      <p:bldP spid="18" grpId="0" animBg="1"/>
      <p:bldP spid="16" grpId="0" bldLvl="0" animBg="1"/>
      <p:bldP spid="32" grpId="0" animBg="1"/>
      <p:bldP spid="36" grpId="0" animBg="1"/>
      <p:bldP spid="38" grpId="0" animBg="1"/>
      <p:bldP spid="39" grpId="0" animBg="1"/>
      <p:bldP spid="4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44304" y="142399"/>
            <a:ext cx="8854916" cy="4858703"/>
          </a:xfrm>
          <a:prstGeom prst="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 name="组合 5"/>
          <p:cNvGrpSpPr/>
          <p:nvPr/>
        </p:nvGrpSpPr>
        <p:grpSpPr>
          <a:xfrm>
            <a:off x="3709036" y="791528"/>
            <a:ext cx="1726406" cy="1726406"/>
            <a:chOff x="7840" y="1666"/>
            <a:chExt cx="3872" cy="3872"/>
          </a:xfrm>
        </p:grpSpPr>
        <p:sp>
          <p:nvSpPr>
            <p:cNvPr id="4" name="椭圆 3"/>
            <p:cNvSpPr/>
            <p:nvPr/>
          </p:nvSpPr>
          <p:spPr>
            <a:xfrm>
              <a:off x="7840" y="1666"/>
              <a:ext cx="3872" cy="3872"/>
            </a:xfrm>
            <a:prstGeom prst="ellipse">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840" y="1666"/>
              <a:ext cx="3872" cy="3872"/>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768090" y="1368743"/>
            <a:ext cx="1607820" cy="571500"/>
          </a:xfrm>
          <a:prstGeom prst="rect">
            <a:avLst/>
          </a:prstGeom>
          <a:noFill/>
        </p:spPr>
        <p:txBody>
          <a:bodyPr wrap="square" lIns="68580" tIns="34290" rIns="68580" bIns="34290" rtlCol="0">
            <a:spAutoFit/>
          </a:bodyPr>
          <a:lstStyle/>
          <a:p>
            <a:pPr algn="ctr"/>
            <a:r>
              <a:rPr lang="en-US" altLang="zh-CN" sz="3300">
                <a:solidFill>
                  <a:schemeClr val="bg1"/>
                </a:solidFill>
                <a:latin typeface="Franklin Gothic Demi Cond" panose="020B0706030402020204" charset="0"/>
              </a:rPr>
              <a:t>Part One</a:t>
            </a:r>
            <a:r>
              <a:rPr lang="en-US" altLang="zh-CN" sz="3000">
                <a:solidFill>
                  <a:schemeClr val="bg1"/>
                </a:solidFill>
                <a:latin typeface="Franklin Gothic Demi Cond" panose="020B0706030402020204" charset="0"/>
              </a:rPr>
              <a:t> </a:t>
            </a:r>
          </a:p>
        </p:txBody>
      </p:sp>
      <p:sp>
        <p:nvSpPr>
          <p:cNvPr id="11" name="文本框 10"/>
          <p:cNvSpPr txBox="1"/>
          <p:nvPr/>
        </p:nvSpPr>
        <p:spPr>
          <a:xfrm>
            <a:off x="2765107" y="2848451"/>
            <a:ext cx="3612833" cy="500137"/>
          </a:xfrm>
          <a:prstGeom prst="rect">
            <a:avLst/>
          </a:prstGeom>
          <a:noFill/>
        </p:spPr>
        <p:txBody>
          <a:bodyPr wrap="square" lIns="68580" tIns="34290" rIns="68580" bIns="34290" rtlCol="0">
            <a:spAutoFit/>
          </a:bodyPr>
          <a:lstStyle/>
          <a:p>
            <a:pPr algn="ctr"/>
            <a:r>
              <a:rPr lang="zh-CN" altLang="en-US" sz="2800" dirty="0">
                <a:solidFill>
                  <a:schemeClr val="tx1">
                    <a:lumMod val="65000"/>
                    <a:lumOff val="35000"/>
                  </a:schemeClr>
                </a:solidFill>
                <a:latin typeface="微软雅黑" panose="020B0503020204020204" charset="-122"/>
                <a:ea typeface="微软雅黑" panose="020B0503020204020204" charset="-122"/>
                <a:sym typeface="+mn-ea"/>
              </a:rPr>
              <a:t>公司介绍</a:t>
            </a:r>
          </a:p>
        </p:txBody>
      </p:sp>
      <p:sp>
        <p:nvSpPr>
          <p:cNvPr id="8" name="文本框 7"/>
          <p:cNvSpPr txBox="1"/>
          <p:nvPr/>
        </p:nvSpPr>
        <p:spPr>
          <a:xfrm>
            <a:off x="1092041" y="3486150"/>
            <a:ext cx="6958965" cy="752194"/>
          </a:xfrm>
          <a:prstGeom prst="rect">
            <a:avLst/>
          </a:prstGeom>
          <a:noFill/>
        </p:spPr>
        <p:txBody>
          <a:bodyPr wrap="square" lIns="68580" tIns="34290" rIns="68580" bIns="34290" rtlCol="0">
            <a:spAutoFit/>
          </a:bodyPr>
          <a:lstStyle/>
          <a:p>
            <a:pPr algn="ctr">
              <a:lnSpc>
                <a:spcPct val="200000"/>
              </a:lnSpc>
            </a:pPr>
            <a:r>
              <a:rPr lang="en-US" altLang="zh-CN" sz="1200" dirty="0" err="1">
                <a:solidFill>
                  <a:schemeClr val="tx1">
                    <a:lumMod val="65000"/>
                    <a:lumOff val="35000"/>
                  </a:schemeClr>
                </a:solidFill>
                <a:latin typeface="微软雅黑" panose="020B0503020204020204" charset="-122"/>
                <a:ea typeface="微软雅黑" panose="020B0503020204020204" charset="-122"/>
              </a:rPr>
              <a:t>Lorem</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ipsum</a:t>
            </a:r>
            <a:r>
              <a:rPr lang="en-US" altLang="zh-CN" sz="1200" dirty="0">
                <a:solidFill>
                  <a:schemeClr val="tx1">
                    <a:lumMod val="65000"/>
                    <a:lumOff val="35000"/>
                  </a:schemeClr>
                </a:solidFill>
                <a:latin typeface="微软雅黑" panose="020B0503020204020204" charset="-122"/>
                <a:ea typeface="微软雅黑" panose="020B0503020204020204" charset="-122"/>
              </a:rPr>
              <a:t> dolor sit </a:t>
            </a:r>
            <a:r>
              <a:rPr lang="en-US" altLang="zh-CN" sz="1200" dirty="0" err="1">
                <a:solidFill>
                  <a:schemeClr val="tx1">
                    <a:lumMod val="65000"/>
                    <a:lumOff val="35000"/>
                  </a:schemeClr>
                </a:solidFill>
                <a:latin typeface="微软雅黑" panose="020B0503020204020204" charset="-122"/>
                <a:ea typeface="微软雅黑" panose="020B0503020204020204" charset="-122"/>
              </a:rPr>
              <a:t>amet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consectetur</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adipiscing</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elit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Lorem</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ipsum</a:t>
            </a:r>
            <a:r>
              <a:rPr lang="en-US" altLang="zh-CN" sz="1200" dirty="0">
                <a:solidFill>
                  <a:schemeClr val="tx1">
                    <a:lumMod val="65000"/>
                    <a:lumOff val="35000"/>
                  </a:schemeClr>
                </a:solidFill>
                <a:latin typeface="微软雅黑" panose="020B0503020204020204" charset="-122"/>
                <a:ea typeface="微软雅黑" panose="020B0503020204020204" charset="-122"/>
              </a:rPr>
              <a:t> dolor sit </a:t>
            </a:r>
            <a:r>
              <a:rPr lang="en-US" altLang="zh-CN" sz="1200" dirty="0" err="1">
                <a:solidFill>
                  <a:schemeClr val="tx1">
                    <a:lumMod val="65000"/>
                    <a:lumOff val="35000"/>
                  </a:schemeClr>
                </a:solidFill>
                <a:latin typeface="微软雅黑" panose="020B0503020204020204" charset="-122"/>
                <a:ea typeface="微软雅黑" panose="020B0503020204020204" charset="-122"/>
              </a:rPr>
              <a:t>amet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consectetur</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adipiscing</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elit</a:t>
            </a:r>
            <a:r>
              <a:rPr lang="en-US" altLang="zh-CN" sz="1200" dirty="0">
                <a:solidFill>
                  <a:schemeClr val="tx1">
                    <a:lumMod val="65000"/>
                    <a:lumOff val="35000"/>
                  </a:schemeClr>
                </a:solidFill>
                <a:latin typeface="微软雅黑" panose="020B0503020204020204" charset="-122"/>
                <a:ea typeface="微软雅黑" panose="020B0503020204020204" charset="-122"/>
              </a:rPr>
              <a:t>. </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290981127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edge">
                                      <p:cBhvr>
                                        <p:cTn id="7" dur="500"/>
                                        <p:tgtEl>
                                          <p:spTgt spid="34"/>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edge">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1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ppt_y</p:attrName>
                                        </p:attrNameLst>
                                      </p:cBhvr>
                                      <p:tavLst>
                                        <p:tav tm="0">
                                          <p:val>
                                            <p:strVal val="#ppt_y-#ppt_h*1.125000"/>
                                          </p:val>
                                        </p:tav>
                                        <p:tav tm="100000">
                                          <p:val>
                                            <p:strVal val="#ppt_y"/>
                                          </p:val>
                                        </p:tav>
                                      </p:tavLst>
                                    </p:anim>
                                    <p:animEffect transition="in" filter="wipe(down)">
                                      <p:cBhvr>
                                        <p:cTn id="22" dur="500"/>
                                        <p:tgtEl>
                                          <p:spTgt spid="11"/>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p:tgtEl>
                                          <p:spTgt spid="8"/>
                                        </p:tgtEl>
                                        <p:attrNameLst>
                                          <p:attrName>ppt_y</p:attrName>
                                        </p:attrNameLst>
                                      </p:cBhvr>
                                      <p:tavLst>
                                        <p:tav tm="0">
                                          <p:val>
                                            <p:strVal val="#ppt_y+#ppt_h*1.125000"/>
                                          </p:val>
                                        </p:tav>
                                        <p:tav tm="100000">
                                          <p:val>
                                            <p:strVal val="#ppt_y"/>
                                          </p:val>
                                        </p:tav>
                                      </p:tavLst>
                                    </p:anim>
                                    <p:animEffect transition="in" filter="wipe(up)">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7" grpId="0"/>
      <p:bldP spid="11"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Заголовок 1"/>
          <p:cNvSpPr txBox="1">
            <a:spLocks/>
          </p:cNvSpPr>
          <p:nvPr/>
        </p:nvSpPr>
        <p:spPr>
          <a:xfrm>
            <a:off x="1580812" y="679647"/>
            <a:ext cx="5967663" cy="507420"/>
          </a:xfrm>
          <a:prstGeom prst="rect">
            <a:avLst/>
          </a:prstGeom>
        </p:spPr>
        <p:txBody>
          <a:bodyPr lIns="68580" tIns="34290" rIns="68580" bIns="3429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3000" b="1" spc="75" dirty="0" smtClean="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ABOUT OUR CAMPANY</a:t>
            </a:r>
            <a:endParaRPr lang="ru-RU" sz="3000" b="1" spc="75"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8" name="Подзаголовок 2"/>
          <p:cNvSpPr txBox="1">
            <a:spLocks/>
          </p:cNvSpPr>
          <p:nvPr/>
        </p:nvSpPr>
        <p:spPr>
          <a:xfrm>
            <a:off x="3081332" y="369236"/>
            <a:ext cx="2966624" cy="281348"/>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350"/>
              </a:lnSpc>
              <a:spcBef>
                <a:spcPts val="900"/>
              </a:spcBef>
              <a:buNone/>
            </a:pPr>
            <a:r>
              <a:rPr lang="en-US" sz="9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5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2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Team Section</a:t>
            </a:r>
            <a:endParaRPr lang="ru-RU" sz="12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
        <p:nvSpPr>
          <p:cNvPr id="9" name="Прямоугольник 25"/>
          <p:cNvSpPr/>
          <p:nvPr/>
        </p:nvSpPr>
        <p:spPr>
          <a:xfrm>
            <a:off x="1188872" y="1549066"/>
            <a:ext cx="1571625" cy="1485900"/>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Прямоугольник 26"/>
          <p:cNvSpPr/>
          <p:nvPr/>
        </p:nvSpPr>
        <p:spPr>
          <a:xfrm>
            <a:off x="3747521" y="1549066"/>
            <a:ext cx="1571625" cy="1485900"/>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Прямоугольник 27"/>
          <p:cNvSpPr/>
          <p:nvPr/>
        </p:nvSpPr>
        <p:spPr>
          <a:xfrm>
            <a:off x="6292613" y="1563353"/>
            <a:ext cx="1571625" cy="1485900"/>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Подзаголовок 2"/>
          <p:cNvSpPr txBox="1">
            <a:spLocks/>
          </p:cNvSpPr>
          <p:nvPr/>
        </p:nvSpPr>
        <p:spPr>
          <a:xfrm>
            <a:off x="1106178" y="3318214"/>
            <a:ext cx="2170370" cy="1051744"/>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525"/>
              </a:lnSpc>
              <a:spcBef>
                <a:spcPts val="900"/>
              </a:spcBef>
              <a:buNone/>
            </a:pPr>
            <a:r>
              <a:rPr lang="en-US" sz="800" i="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400" i="1" dirty="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zh-CN" altLang="en-US" sz="1100" i="1" dirty="0" smtClean="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地理位置</a:t>
            </a:r>
            <a:endParaRPr lang="en-US" sz="1100" i="1" dirty="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a:p>
            <a:pPr marL="0" indent="0">
              <a:lnSpc>
                <a:spcPts val="525"/>
              </a:lnSpc>
              <a:spcBef>
                <a:spcPts val="900"/>
              </a:spcBef>
              <a:buNone/>
            </a:pPr>
            <a:r>
              <a:rPr lang="en-US" sz="8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MARCUS ROBBINSON</a:t>
            </a:r>
          </a:p>
          <a:p>
            <a:pPr marL="0" indent="0">
              <a:lnSpc>
                <a:spcPts val="1350"/>
              </a:lnSpc>
              <a:spcBef>
                <a:spcPts val="900"/>
              </a:spcBef>
              <a:buNone/>
            </a:pPr>
            <a:r>
              <a:rPr lang="en-US"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nunc in else cuprumness</a:t>
            </a:r>
            <a:r>
              <a:rPr lang="en-US" sz="800" dirty="0">
                <a:solidFill>
                  <a:schemeClr val="bg1">
                    <a:lumMod val="6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p>
        </p:txBody>
      </p:sp>
      <p:sp>
        <p:nvSpPr>
          <p:cNvPr id="13" name="Подзаголовок 2"/>
          <p:cNvSpPr txBox="1">
            <a:spLocks/>
          </p:cNvSpPr>
          <p:nvPr/>
        </p:nvSpPr>
        <p:spPr>
          <a:xfrm>
            <a:off x="3592638" y="3318213"/>
            <a:ext cx="2170371" cy="1051744"/>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525"/>
              </a:lnSpc>
              <a:spcBef>
                <a:spcPts val="900"/>
              </a:spcBef>
              <a:buNone/>
            </a:pPr>
            <a:r>
              <a:rPr lang="en-US" sz="800" i="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400" i="1" dirty="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zh-CN" altLang="en-US" sz="1100" i="1" dirty="0" smtClean="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基础设施</a:t>
            </a:r>
            <a:endParaRPr lang="en-US" sz="1100" i="1" dirty="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a:p>
            <a:pPr marL="0" indent="0">
              <a:lnSpc>
                <a:spcPts val="525"/>
              </a:lnSpc>
              <a:spcBef>
                <a:spcPts val="900"/>
              </a:spcBef>
              <a:buNone/>
            </a:pPr>
            <a:r>
              <a:rPr lang="en-US" sz="8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ALISSIA BURTON</a:t>
            </a:r>
          </a:p>
          <a:p>
            <a:pPr marL="0" indent="0">
              <a:lnSpc>
                <a:spcPts val="1350"/>
              </a:lnSpc>
              <a:spcBef>
                <a:spcPts val="900"/>
              </a:spcBef>
              <a:buNone/>
            </a:pPr>
            <a:r>
              <a:rPr lang="en-US"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nunc in </a:t>
            </a:r>
            <a:r>
              <a:rPr lang="da-DK"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nisl at ante euismod else.</a:t>
            </a:r>
          </a:p>
          <a:p>
            <a:pPr marL="0" indent="0">
              <a:lnSpc>
                <a:spcPts val="1350"/>
              </a:lnSpc>
              <a:spcBef>
                <a:spcPts val="900"/>
              </a:spcBef>
              <a:buNone/>
            </a:pPr>
            <a:endParaRPr lang="en-US" sz="800" dirty="0">
              <a:solidFill>
                <a:schemeClr val="bg1">
                  <a:lumMod val="6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15" name="Подзаголовок 2"/>
          <p:cNvSpPr txBox="1">
            <a:spLocks/>
          </p:cNvSpPr>
          <p:nvPr/>
        </p:nvSpPr>
        <p:spPr>
          <a:xfrm>
            <a:off x="6137730" y="3375745"/>
            <a:ext cx="2170372" cy="1051744"/>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525"/>
              </a:lnSpc>
              <a:spcBef>
                <a:spcPts val="900"/>
              </a:spcBef>
              <a:buNone/>
            </a:pPr>
            <a:r>
              <a:rPr lang="en-US" sz="800" i="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400" i="1" dirty="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zh-CN" altLang="en-US" sz="1100" i="1" dirty="0" smtClean="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人文环境</a:t>
            </a:r>
            <a:endParaRPr lang="en-US" altLang="zh-CN" sz="1100" i="1" dirty="0" smtClean="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a:p>
            <a:pPr marL="0" indent="0">
              <a:lnSpc>
                <a:spcPts val="525"/>
              </a:lnSpc>
              <a:spcBef>
                <a:spcPts val="900"/>
              </a:spcBef>
              <a:buNone/>
            </a:pPr>
            <a:r>
              <a:rPr lang="en-US" sz="1100" i="1" dirty="0" smtClean="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800" b="1" dirty="0" smtClean="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VERONICA </a:t>
            </a:r>
            <a:r>
              <a:rPr lang="en-US" sz="8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CATBERTH</a:t>
            </a:r>
          </a:p>
          <a:p>
            <a:pPr marL="0" indent="0">
              <a:lnSpc>
                <a:spcPts val="1350"/>
              </a:lnSpc>
              <a:spcBef>
                <a:spcPts val="900"/>
              </a:spcBef>
              <a:buNone/>
            </a:pPr>
            <a:r>
              <a:rPr lang="en-US"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nunc in </a:t>
            </a:r>
            <a:r>
              <a:rPr lang="da-DK"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nisl at ante euismod else.</a:t>
            </a:r>
          </a:p>
          <a:p>
            <a:pPr marL="0" indent="0">
              <a:lnSpc>
                <a:spcPts val="1350"/>
              </a:lnSpc>
              <a:spcBef>
                <a:spcPts val="900"/>
              </a:spcBef>
              <a:buNone/>
            </a:pPr>
            <a:endParaRPr lang="en-US" sz="800" dirty="0">
              <a:solidFill>
                <a:schemeClr val="bg1">
                  <a:lumMod val="6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pic>
        <p:nvPicPr>
          <p:cNvPr id="16" name="图片占位符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6177" y="1635541"/>
            <a:ext cx="1551153" cy="1487029"/>
          </a:xfrm>
          <a:prstGeom prst="rect">
            <a:avLst/>
          </a:prstGeom>
        </p:spPr>
      </p:pic>
      <p:pic>
        <p:nvPicPr>
          <p:cNvPr id="17" name="图片占位符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89232" y="1635541"/>
            <a:ext cx="1551153" cy="1487029"/>
          </a:xfrm>
          <a:prstGeom prst="rect">
            <a:avLst/>
          </a:prstGeom>
        </p:spPr>
      </p:pic>
      <p:pic>
        <p:nvPicPr>
          <p:cNvPr id="18" name="图片占位符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59928" y="1660849"/>
            <a:ext cx="1551153" cy="1464906"/>
          </a:xfrm>
          <a:prstGeom prst="rect">
            <a:avLst/>
          </a:prstGeom>
        </p:spPr>
      </p:pic>
    </p:spTree>
    <p:extLst>
      <p:ext uri="{BB962C8B-B14F-4D97-AF65-F5344CB8AC3E}">
        <p14:creationId xmlns:p14="http://schemas.microsoft.com/office/powerpoint/2010/main" val="2220233728"/>
      </p:ext>
    </p:extLst>
  </p:cSld>
  <p:clrMapOvr>
    <a:masterClrMapping/>
  </p:clrMapOvr>
  <p:transition spd="slow" advClick="0" advTm="7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400" fill="hold"/>
                                        <p:tgtEl>
                                          <p:spTgt spid="9"/>
                                        </p:tgtEl>
                                        <p:attrNameLst>
                                          <p:attrName>ppt_x</p:attrName>
                                        </p:attrNameLst>
                                      </p:cBhvr>
                                      <p:tavLst>
                                        <p:tav tm="0">
                                          <p:val>
                                            <p:strVal val="#ppt_x"/>
                                          </p:val>
                                        </p:tav>
                                        <p:tav tm="100000">
                                          <p:val>
                                            <p:strVal val="#ppt_x"/>
                                          </p:val>
                                        </p:tav>
                                      </p:tavLst>
                                    </p:anim>
                                    <p:anim calcmode="lin" valueType="num">
                                      <p:cBhvr additive="base">
                                        <p:cTn id="16" dur="4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400" fill="hold"/>
                                        <p:tgtEl>
                                          <p:spTgt spid="16"/>
                                        </p:tgtEl>
                                        <p:attrNameLst>
                                          <p:attrName>ppt_x</p:attrName>
                                        </p:attrNameLst>
                                      </p:cBhvr>
                                      <p:tavLst>
                                        <p:tav tm="0">
                                          <p:val>
                                            <p:strVal val="#ppt_x"/>
                                          </p:val>
                                        </p:tav>
                                        <p:tav tm="100000">
                                          <p:val>
                                            <p:strVal val="#ppt_x"/>
                                          </p:val>
                                        </p:tav>
                                      </p:tavLst>
                                    </p:anim>
                                    <p:anim calcmode="lin" valueType="num">
                                      <p:cBhvr additive="base">
                                        <p:cTn id="20" dur="4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400"/>
                                        <p:tgtEl>
                                          <p:spTgt spid="12"/>
                                        </p:tgtEl>
                                      </p:cBhvr>
                                    </p:animEffect>
                                  </p:childTnLst>
                                </p:cTn>
                              </p:par>
                              <p:par>
                                <p:cTn id="26" presetID="2" presetClass="entr" presetSubtype="4"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400" fill="hold"/>
                                        <p:tgtEl>
                                          <p:spTgt spid="10"/>
                                        </p:tgtEl>
                                        <p:attrNameLst>
                                          <p:attrName>ppt_x</p:attrName>
                                        </p:attrNameLst>
                                      </p:cBhvr>
                                      <p:tavLst>
                                        <p:tav tm="0">
                                          <p:val>
                                            <p:strVal val="#ppt_x"/>
                                          </p:val>
                                        </p:tav>
                                        <p:tav tm="100000">
                                          <p:val>
                                            <p:strVal val="#ppt_x"/>
                                          </p:val>
                                        </p:tav>
                                      </p:tavLst>
                                    </p:anim>
                                    <p:anim calcmode="lin" valueType="num">
                                      <p:cBhvr additive="base">
                                        <p:cTn id="29" dur="4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400" fill="hold"/>
                                        <p:tgtEl>
                                          <p:spTgt spid="17"/>
                                        </p:tgtEl>
                                        <p:attrNameLst>
                                          <p:attrName>ppt_x</p:attrName>
                                        </p:attrNameLst>
                                      </p:cBhvr>
                                      <p:tavLst>
                                        <p:tav tm="0">
                                          <p:val>
                                            <p:strVal val="#ppt_x"/>
                                          </p:val>
                                        </p:tav>
                                        <p:tav tm="100000">
                                          <p:val>
                                            <p:strVal val="#ppt_x"/>
                                          </p:val>
                                        </p:tav>
                                      </p:tavLst>
                                    </p:anim>
                                    <p:anim calcmode="lin" valueType="num">
                                      <p:cBhvr additive="base">
                                        <p:cTn id="33" dur="4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up)">
                                      <p:cBhvr>
                                        <p:cTn id="38" dur="400"/>
                                        <p:tgtEl>
                                          <p:spTgt spid="13"/>
                                        </p:tgtEl>
                                      </p:cBhvr>
                                    </p:animEffect>
                                  </p:childTnLst>
                                </p:cTn>
                              </p:par>
                              <p:par>
                                <p:cTn id="39" presetID="2" presetClass="entr" presetSubtype="4"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400" fill="hold"/>
                                        <p:tgtEl>
                                          <p:spTgt spid="11"/>
                                        </p:tgtEl>
                                        <p:attrNameLst>
                                          <p:attrName>ppt_x</p:attrName>
                                        </p:attrNameLst>
                                      </p:cBhvr>
                                      <p:tavLst>
                                        <p:tav tm="0">
                                          <p:val>
                                            <p:strVal val="#ppt_x"/>
                                          </p:val>
                                        </p:tav>
                                        <p:tav tm="100000">
                                          <p:val>
                                            <p:strVal val="#ppt_x"/>
                                          </p:val>
                                        </p:tav>
                                      </p:tavLst>
                                    </p:anim>
                                    <p:anim calcmode="lin" valueType="num">
                                      <p:cBhvr additive="base">
                                        <p:cTn id="42" dur="400" fill="hold"/>
                                        <p:tgtEl>
                                          <p:spTgt spid="11"/>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400" fill="hold"/>
                                        <p:tgtEl>
                                          <p:spTgt spid="18"/>
                                        </p:tgtEl>
                                        <p:attrNameLst>
                                          <p:attrName>ppt_x</p:attrName>
                                        </p:attrNameLst>
                                      </p:cBhvr>
                                      <p:tavLst>
                                        <p:tav tm="0">
                                          <p:val>
                                            <p:strVal val="#ppt_x"/>
                                          </p:val>
                                        </p:tav>
                                        <p:tav tm="100000">
                                          <p:val>
                                            <p:strVal val="#ppt_x"/>
                                          </p:val>
                                        </p:tav>
                                      </p:tavLst>
                                    </p:anim>
                                    <p:anim calcmode="lin" valueType="num">
                                      <p:cBhvr additive="base">
                                        <p:cTn id="46" dur="4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4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0" grpId="0" animBg="1"/>
      <p:bldP spid="11" grpId="0" animBg="1"/>
      <p:bldP spid="12" grpId="0"/>
      <p:bldP spid="13"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601389" y="443389"/>
            <a:ext cx="2720309" cy="4256723"/>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6" name="文本框 9"/>
          <p:cNvSpPr txBox="1"/>
          <p:nvPr/>
        </p:nvSpPr>
        <p:spPr>
          <a:xfrm>
            <a:off x="4065775" y="782955"/>
            <a:ext cx="3361392" cy="377026"/>
          </a:xfrm>
          <a:prstGeom prst="rect">
            <a:avLst/>
          </a:prstGeom>
          <a:noFill/>
        </p:spPr>
        <p:txBody>
          <a:bodyPr wrap="square" lIns="68580" tIns="34290" rIns="68580" bIns="34290" rtlCol="0">
            <a:spAutoFit/>
          </a:bodyPr>
          <a:lstStyle/>
          <a:p>
            <a:pPr algn="l"/>
            <a:r>
              <a:rPr lang="zh-CN" altLang="en-US" sz="2000" dirty="0" smtClean="0">
                <a:latin typeface="微软雅黑" panose="020B0503020204020204" charset="-122"/>
                <a:ea typeface="微软雅黑" panose="020B0503020204020204" charset="-122"/>
              </a:rPr>
              <a:t>关于我们  </a:t>
            </a:r>
            <a:r>
              <a:rPr lang="en-US" altLang="zh-CN" sz="1500" dirty="0" smtClean="0">
                <a:latin typeface="微软雅黑" panose="020B0503020204020204" charset="-122"/>
                <a:ea typeface="微软雅黑" panose="020B0503020204020204" charset="-122"/>
              </a:rPr>
              <a:t>About our </a:t>
            </a:r>
            <a:r>
              <a:rPr lang="en-US" altLang="zh-CN" sz="1500" dirty="0" err="1" smtClean="0">
                <a:latin typeface="微软雅黑" panose="020B0503020204020204" charset="-122"/>
                <a:ea typeface="微软雅黑" panose="020B0503020204020204" charset="-122"/>
              </a:rPr>
              <a:t>campany</a:t>
            </a:r>
            <a:endParaRPr lang="en-US" altLang="zh-CN" sz="1500" dirty="0">
              <a:latin typeface="微软雅黑" panose="020B0503020204020204" charset="-122"/>
              <a:ea typeface="微软雅黑" panose="020B0503020204020204" charset="-122"/>
            </a:endParaRPr>
          </a:p>
        </p:txBody>
      </p:sp>
      <p:sp>
        <p:nvSpPr>
          <p:cNvPr id="27" name="文本框 10"/>
          <p:cNvSpPr txBox="1"/>
          <p:nvPr/>
        </p:nvSpPr>
        <p:spPr>
          <a:xfrm>
            <a:off x="4065299" y="1283018"/>
            <a:ext cx="4239721" cy="761747"/>
          </a:xfrm>
          <a:prstGeom prst="rect">
            <a:avLst/>
          </a:prstGeom>
          <a:noFill/>
        </p:spPr>
        <p:txBody>
          <a:bodyPr wrap="square" lIns="68580" tIns="34290" rIns="68580" bIns="34290" rtlCol="0">
            <a:spAutoFit/>
          </a:bodyPr>
          <a:lstStyle/>
          <a:p>
            <a:pPr algn="l">
              <a:lnSpc>
                <a:spcPct val="150000"/>
              </a:lnSpc>
            </a:pPr>
            <a:r>
              <a:rPr lang="zh-CN" altLang="en-US" dirty="0" smtClean="0">
                <a:solidFill>
                  <a:schemeClr val="tx1"/>
                </a:solidFill>
                <a:latin typeface="华文细黑" panose="02010600040101010101" charset="-122"/>
                <a:ea typeface="华文细黑" panose="02010600040101010101" charset="-122"/>
                <a:sym typeface="+mn-ea"/>
              </a:rPr>
              <a:t>添加标题</a:t>
            </a:r>
            <a:endParaRPr lang="en-US" altLang="zh-CN" dirty="0" smtClean="0">
              <a:solidFill>
                <a:schemeClr val="tx1"/>
              </a:solidFill>
              <a:latin typeface="华文细黑" panose="02010600040101010101" charset="-122"/>
              <a:ea typeface="华文细黑" panose="02010600040101010101" charset="-122"/>
              <a:sym typeface="+mn-ea"/>
            </a:endParaRPr>
          </a:p>
          <a:p>
            <a:pPr algn="l">
              <a:lnSpc>
                <a:spcPct val="150000"/>
              </a:lnSpc>
            </a:pPr>
            <a:r>
              <a:rPr lang="zh-CN" altLang="en-US" sz="800" dirty="0" smtClean="0">
                <a:latin typeface="华文细黑" panose="02010600040101010101" charset="-122"/>
                <a:ea typeface="华文细黑" panose="02010600040101010101" charset="-122"/>
                <a:sym typeface="+mn-ea"/>
              </a:rPr>
              <a:t>I </a:t>
            </a:r>
            <a:r>
              <a:rPr lang="zh-CN" altLang="en-US" sz="800" dirty="0">
                <a:latin typeface="华文细黑" panose="02010600040101010101" charset="-122"/>
                <a:ea typeface="华文细黑" panose="02010600040101010101" charset="-122"/>
                <a:sym typeface="+mn-ea"/>
              </a:rPr>
              <a:t>love you more than I've ever loved any woman. And I've waited longer for you than I've waited for any woman.</a:t>
            </a:r>
          </a:p>
        </p:txBody>
      </p:sp>
      <p:sp>
        <p:nvSpPr>
          <p:cNvPr id="28" name="文本框 11"/>
          <p:cNvSpPr txBox="1"/>
          <p:nvPr/>
        </p:nvSpPr>
        <p:spPr>
          <a:xfrm>
            <a:off x="4065298" y="2376964"/>
            <a:ext cx="4238947" cy="761747"/>
          </a:xfrm>
          <a:prstGeom prst="rect">
            <a:avLst/>
          </a:prstGeom>
          <a:noFill/>
        </p:spPr>
        <p:txBody>
          <a:bodyPr wrap="square" lIns="68580" tIns="34290" rIns="68580" bIns="34290" rtlCol="0">
            <a:spAutoFit/>
          </a:bodyPr>
          <a:lstStyle/>
          <a:p>
            <a:pPr algn="l">
              <a:lnSpc>
                <a:spcPct val="150000"/>
              </a:lnSpc>
            </a:pPr>
            <a:r>
              <a:rPr lang="zh-CN" altLang="en-US" dirty="0" smtClean="0">
                <a:solidFill>
                  <a:schemeClr val="tx1"/>
                </a:solidFill>
                <a:latin typeface="华文细黑" panose="02010600040101010101" charset="-122"/>
                <a:ea typeface="华文细黑" panose="02010600040101010101" charset="-122"/>
                <a:sym typeface="+mn-ea"/>
              </a:rPr>
              <a:t>添加标题</a:t>
            </a:r>
            <a:endParaRPr lang="en-US" altLang="zh-CN" dirty="0" smtClean="0">
              <a:solidFill>
                <a:schemeClr val="tx1"/>
              </a:solidFill>
              <a:latin typeface="华文细黑" panose="02010600040101010101" charset="-122"/>
              <a:ea typeface="华文细黑" panose="02010600040101010101" charset="-122"/>
              <a:sym typeface="+mn-ea"/>
            </a:endParaRPr>
          </a:p>
          <a:p>
            <a:pPr algn="l">
              <a:lnSpc>
                <a:spcPct val="150000"/>
              </a:lnSpc>
            </a:pPr>
            <a:r>
              <a:rPr lang="zh-CN" altLang="en-US" sz="800" dirty="0" smtClean="0">
                <a:latin typeface="华文细黑" panose="02010600040101010101" charset="-122"/>
                <a:ea typeface="华文细黑" panose="02010600040101010101" charset="-122"/>
                <a:sym typeface="+mn-ea"/>
              </a:rPr>
              <a:t>I </a:t>
            </a:r>
            <a:r>
              <a:rPr lang="zh-CN" altLang="en-US" sz="800" dirty="0">
                <a:latin typeface="华文细黑" panose="02010600040101010101" charset="-122"/>
                <a:ea typeface="华文细黑" panose="02010600040101010101" charset="-122"/>
                <a:sym typeface="+mn-ea"/>
              </a:rPr>
              <a:t>love you more than I've ever loved any woman. And I've waited longer for you than I've waited for any woman.</a:t>
            </a:r>
          </a:p>
        </p:txBody>
      </p:sp>
      <p:sp>
        <p:nvSpPr>
          <p:cNvPr id="29" name="文本框 12"/>
          <p:cNvSpPr txBox="1"/>
          <p:nvPr/>
        </p:nvSpPr>
        <p:spPr>
          <a:xfrm>
            <a:off x="4065775" y="3471386"/>
            <a:ext cx="4238947" cy="761747"/>
          </a:xfrm>
          <a:prstGeom prst="rect">
            <a:avLst/>
          </a:prstGeom>
          <a:noFill/>
        </p:spPr>
        <p:txBody>
          <a:bodyPr wrap="square" lIns="68580" tIns="34290" rIns="68580" bIns="34290" rtlCol="0">
            <a:spAutoFit/>
          </a:bodyPr>
          <a:lstStyle/>
          <a:p>
            <a:pPr algn="l">
              <a:lnSpc>
                <a:spcPct val="150000"/>
              </a:lnSpc>
            </a:pPr>
            <a:r>
              <a:rPr lang="zh-CN" altLang="en-US" dirty="0" smtClean="0">
                <a:solidFill>
                  <a:schemeClr val="tx1"/>
                </a:solidFill>
                <a:latin typeface="华文细黑" panose="02010600040101010101" charset="-122"/>
                <a:ea typeface="华文细黑" panose="02010600040101010101" charset="-122"/>
                <a:sym typeface="+mn-ea"/>
              </a:rPr>
              <a:t>添加标题</a:t>
            </a:r>
            <a:endParaRPr lang="en-US" altLang="zh-CN" dirty="0" smtClean="0">
              <a:solidFill>
                <a:schemeClr val="tx1"/>
              </a:solidFill>
              <a:latin typeface="华文细黑" panose="02010600040101010101" charset="-122"/>
              <a:ea typeface="华文细黑" panose="02010600040101010101" charset="-122"/>
              <a:sym typeface="+mn-ea"/>
            </a:endParaRPr>
          </a:p>
          <a:p>
            <a:pPr algn="l">
              <a:lnSpc>
                <a:spcPct val="150000"/>
              </a:lnSpc>
            </a:pPr>
            <a:r>
              <a:rPr lang="zh-CN" altLang="en-US" sz="800" dirty="0" smtClean="0">
                <a:latin typeface="华文细黑" panose="02010600040101010101" charset="-122"/>
                <a:ea typeface="华文细黑" panose="02010600040101010101" charset="-122"/>
                <a:sym typeface="+mn-ea"/>
              </a:rPr>
              <a:t>I </a:t>
            </a:r>
            <a:r>
              <a:rPr lang="zh-CN" altLang="en-US" sz="800" dirty="0">
                <a:latin typeface="华文细黑" panose="02010600040101010101" charset="-122"/>
                <a:ea typeface="华文细黑" panose="02010600040101010101" charset="-122"/>
                <a:sym typeface="+mn-ea"/>
              </a:rPr>
              <a:t>love you more than I've ever loved any woman. And I've waited longer for you than I've waited for any woman.</a:t>
            </a:r>
          </a:p>
        </p:txBody>
      </p:sp>
    </p:spTree>
    <p:extLst>
      <p:ext uri="{BB962C8B-B14F-4D97-AF65-F5344CB8AC3E}">
        <p14:creationId xmlns:p14="http://schemas.microsoft.com/office/powerpoint/2010/main" val="196781631"/>
      </p:ext>
    </p:extLst>
  </p:cSld>
  <p:clrMapOvr>
    <a:masterClrMapping/>
  </p:clrMapOvr>
  <p:transition spd="slow" advClick="0"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1" presetClass="entr" presetSubtype="0" fill="hold" grpId="1" nodeType="afterEffect">
                                  <p:stCondLst>
                                    <p:cond delay="0"/>
                                  </p:stCondLst>
                                  <p:iterate type="lt">
                                    <p:tmPct val="10000"/>
                                  </p:iterate>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6"/>
                                        </p:tgtEl>
                                        <p:attrNameLst>
                                          <p:attrName>ppt_y</p:attrName>
                                        </p:attrNameLst>
                                      </p:cBhvr>
                                      <p:tavLst>
                                        <p:tav tm="0">
                                          <p:val>
                                            <p:strVal val="#ppt_y"/>
                                          </p:val>
                                        </p:tav>
                                        <p:tav tm="100000">
                                          <p:val>
                                            <p:strVal val="#ppt_y"/>
                                          </p:val>
                                        </p:tav>
                                      </p:tavLst>
                                    </p:anim>
                                    <p:anim calcmode="lin" valueType="num">
                                      <p:cBhvr>
                                        <p:cTn id="15"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6"/>
                                        </p:tgtEl>
                                      </p:cBhvr>
                                    </p:animEffect>
                                  </p:childTnLst>
                                </p:cTn>
                              </p:par>
                            </p:childTnLst>
                          </p:cTn>
                        </p:par>
                        <p:par>
                          <p:cTn id="18" fill="hold">
                            <p:stCondLst>
                              <p:cond delay="1900"/>
                            </p:stCondLst>
                            <p:childTnLst>
                              <p:par>
                                <p:cTn id="19" presetID="22" presetClass="entr" presetSubtype="8"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500"/>
                                        <p:tgtEl>
                                          <p:spTgt spid="27"/>
                                        </p:tgtEl>
                                      </p:cBhvr>
                                    </p:animEffect>
                                  </p:childTnLst>
                                </p:cTn>
                              </p:par>
                            </p:childTnLst>
                          </p:cTn>
                        </p:par>
                        <p:par>
                          <p:cTn id="22" fill="hold">
                            <p:stCondLst>
                              <p:cond delay="24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900"/>
                            </p:stCondLst>
                            <p:childTnLst>
                              <p:par>
                                <p:cTn id="27" presetID="2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6" grpId="1"/>
      <p:bldP spid="27" grpId="0"/>
      <p:bldP spid="28"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Рисунок 17"/>
          <p:cNvPicPr>
            <a:picLocks noChangeAspect="1"/>
          </p:cNvPicPr>
          <p:nvPr/>
        </p:nvPicPr>
        <p:blipFill>
          <a:blip r:embed="rId3"/>
          <a:stretch>
            <a:fillRect/>
          </a:stretch>
        </p:blipFill>
        <p:spPr>
          <a:xfrm>
            <a:off x="605818" y="1765048"/>
            <a:ext cx="4136618" cy="2373815"/>
          </a:xfrm>
          <a:prstGeom prst="rect">
            <a:avLst/>
          </a:prstGeom>
        </p:spPr>
      </p:pic>
      <p:sp>
        <p:nvSpPr>
          <p:cNvPr id="16" name="Подзаголовок 2"/>
          <p:cNvSpPr txBox="1">
            <a:spLocks/>
          </p:cNvSpPr>
          <p:nvPr/>
        </p:nvSpPr>
        <p:spPr>
          <a:xfrm>
            <a:off x="5204313" y="1615061"/>
            <a:ext cx="3049350" cy="1370827"/>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350"/>
              </a:lnSpc>
              <a:spcBef>
                <a:spcPts val="900"/>
              </a:spcBef>
              <a:buNone/>
            </a:pPr>
            <a:r>
              <a:rPr lang="zh-CN" altLang="en-US" sz="1600" b="1" dirty="0" smtClean="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添加标题</a:t>
            </a:r>
            <a:endParaRPr lang="en-US" sz="16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marL="0" indent="0">
              <a:lnSpc>
                <a:spcPts val="1350"/>
              </a:lnSpc>
              <a:spcBef>
                <a:spcPts val="900"/>
              </a:spcBef>
              <a:buNone/>
            </a:pPr>
            <a:r>
              <a:rPr lang="en-US" sz="8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nunc in leo commod else cuprum. Praesent sed neque quis mauris luctus commodo. Morbi vitae dui. </a:t>
            </a:r>
          </a:p>
        </p:txBody>
      </p:sp>
      <p:grpSp>
        <p:nvGrpSpPr>
          <p:cNvPr id="17" name="Группа 1"/>
          <p:cNvGrpSpPr/>
          <p:nvPr/>
        </p:nvGrpSpPr>
        <p:grpSpPr>
          <a:xfrm>
            <a:off x="5204314" y="2997181"/>
            <a:ext cx="510347" cy="456769"/>
            <a:chOff x="6939084" y="3996241"/>
            <a:chExt cx="680463" cy="609025"/>
          </a:xfrm>
        </p:grpSpPr>
        <p:sp>
          <p:nvSpPr>
            <p:cNvPr id="18" name="Прямоугольник 9"/>
            <p:cNvSpPr/>
            <p:nvPr/>
          </p:nvSpPr>
          <p:spPr>
            <a:xfrm>
              <a:off x="6939084" y="3996241"/>
              <a:ext cx="514350" cy="514350"/>
            </a:xfrm>
            <a:prstGeom prst="rect">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Прямоугольник 10"/>
            <p:cNvSpPr/>
            <p:nvPr/>
          </p:nvSpPr>
          <p:spPr>
            <a:xfrm>
              <a:off x="7105197" y="4090916"/>
              <a:ext cx="514350" cy="514350"/>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0" name="Текст 11"/>
          <p:cNvSpPr txBox="1">
            <a:spLocks/>
          </p:cNvSpPr>
          <p:nvPr/>
        </p:nvSpPr>
        <p:spPr>
          <a:xfrm>
            <a:off x="5847417" y="2919764"/>
            <a:ext cx="2406246" cy="854286"/>
          </a:xfrm>
          <a:prstGeom prst="rect">
            <a:avLst/>
          </a:prstGeom>
        </p:spPr>
        <p:txBody>
          <a:bodyPr lIns="68580" tIns="34290" rIns="68580" bIns="3429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en-US" sz="16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添加</a:t>
            </a:r>
            <a:r>
              <a:rPr lang="zh-CN" altLang="en-US" sz="1600" b="1" dirty="0" smtClean="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标题</a:t>
            </a:r>
            <a:endParaRPr lang="en-US" altLang="zh-CN" sz="1600" b="1" dirty="0" smtClean="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a:lnSpc>
                <a:spcPct val="100000"/>
              </a:lnSpc>
            </a:pPr>
            <a:r>
              <a:rPr lang="en-US" sz="800" kern="0" dirty="0" err="1"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a:t>
            </a:r>
            <a:r>
              <a:rPr lang="en-US" sz="800" kern="0" dirty="0"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a:t>
            </a:r>
            <a:r>
              <a:rPr lang="en-US" sz="8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 pulvinar odio. Nam condimentum nisl</a:t>
            </a:r>
            <a:endParaRPr lang="en-US" sz="8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21" name="Группа 2"/>
          <p:cNvGrpSpPr/>
          <p:nvPr/>
        </p:nvGrpSpPr>
        <p:grpSpPr>
          <a:xfrm>
            <a:off x="5204314" y="3807518"/>
            <a:ext cx="510347" cy="456769"/>
            <a:chOff x="6939084" y="5076690"/>
            <a:chExt cx="680463" cy="609025"/>
          </a:xfrm>
        </p:grpSpPr>
        <p:sp>
          <p:nvSpPr>
            <p:cNvPr id="22" name="Прямоугольник 13"/>
            <p:cNvSpPr/>
            <p:nvPr/>
          </p:nvSpPr>
          <p:spPr>
            <a:xfrm>
              <a:off x="6939084" y="5076690"/>
              <a:ext cx="514350" cy="514350"/>
            </a:xfrm>
            <a:prstGeom prst="rect">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Прямоугольник 14"/>
            <p:cNvSpPr/>
            <p:nvPr/>
          </p:nvSpPr>
          <p:spPr>
            <a:xfrm>
              <a:off x="7105197" y="5171365"/>
              <a:ext cx="514350" cy="51435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25" name="图片占位符 4"/>
          <p:cNvPicPr>
            <a:picLocks noChangeAspect="1"/>
          </p:cNvPicPr>
          <p:nvPr/>
        </p:nvPicPr>
        <p:blipFill>
          <a:blip r:embed="rId4" cstate="print">
            <a:extLst>
              <a:ext uri="{28A0092B-C50C-407E-A947-70E740481C1C}">
                <a14:useLocalDpi xmlns:a14="http://schemas.microsoft.com/office/drawing/2010/main" val="0"/>
              </a:ext>
            </a:extLst>
          </a:blip>
          <a:srcRect t="2431" b="2431"/>
          <a:stretch>
            <a:fillRect/>
          </a:stretch>
        </p:blipFill>
        <p:spPr>
          <a:xfrm>
            <a:off x="1139024" y="1908313"/>
            <a:ext cx="3095045" cy="1961985"/>
          </a:xfrm>
          <a:prstGeom prst="rect">
            <a:avLst/>
          </a:prstGeom>
        </p:spPr>
      </p:pic>
      <p:sp>
        <p:nvSpPr>
          <p:cNvPr id="26" name="Заголовок 1"/>
          <p:cNvSpPr txBox="1">
            <a:spLocks/>
          </p:cNvSpPr>
          <p:nvPr/>
        </p:nvSpPr>
        <p:spPr>
          <a:xfrm>
            <a:off x="1580812" y="800950"/>
            <a:ext cx="5967663" cy="507420"/>
          </a:xfrm>
          <a:prstGeom prst="rect">
            <a:avLst/>
          </a:prstGeom>
        </p:spPr>
        <p:txBody>
          <a:bodyPr lIns="68580" tIns="34290" rIns="68580" bIns="3429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3000" b="1" spc="75" dirty="0" smtClean="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ABOUT OUR CAMPANY</a:t>
            </a:r>
            <a:endParaRPr lang="ru-RU" sz="3000" b="1" spc="75"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7" name="Подзаголовок 2"/>
          <p:cNvSpPr txBox="1">
            <a:spLocks/>
          </p:cNvSpPr>
          <p:nvPr/>
        </p:nvSpPr>
        <p:spPr>
          <a:xfrm>
            <a:off x="3081332" y="490539"/>
            <a:ext cx="2966624" cy="281348"/>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350"/>
              </a:lnSpc>
              <a:spcBef>
                <a:spcPts val="900"/>
              </a:spcBef>
              <a:buNone/>
            </a:pPr>
            <a:r>
              <a:rPr lang="en-US" sz="9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5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2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Team Section</a:t>
            </a:r>
            <a:endParaRPr lang="ru-RU" sz="12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
        <p:nvSpPr>
          <p:cNvPr id="29" name="Текст 11"/>
          <p:cNvSpPr txBox="1">
            <a:spLocks/>
          </p:cNvSpPr>
          <p:nvPr/>
        </p:nvSpPr>
        <p:spPr>
          <a:xfrm>
            <a:off x="5847417" y="3720118"/>
            <a:ext cx="2406246" cy="854286"/>
          </a:xfrm>
          <a:prstGeom prst="rect">
            <a:avLst/>
          </a:prstGeom>
        </p:spPr>
        <p:txBody>
          <a:bodyPr lIns="68580" tIns="34290" rIns="68580" bIns="3429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en-US" sz="16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添加</a:t>
            </a:r>
            <a:r>
              <a:rPr lang="zh-CN" altLang="en-US" sz="1600" b="1" dirty="0" smtClean="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标题</a:t>
            </a:r>
            <a:endParaRPr lang="en-US" altLang="zh-CN" sz="1600" b="1" dirty="0" smtClean="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a:lnSpc>
                <a:spcPct val="100000"/>
              </a:lnSpc>
            </a:pPr>
            <a:r>
              <a:rPr lang="en-US" sz="800" kern="0" dirty="0" err="1"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a:t>
            </a:r>
            <a:r>
              <a:rPr lang="en-US" sz="800" kern="0" dirty="0" smtClean="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a:t>
            </a:r>
            <a:r>
              <a:rPr lang="en-US" sz="8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 pulvinar odio. Nam condimentum nisl</a:t>
            </a:r>
            <a:endParaRPr lang="en-US" sz="8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spTree>
    <p:extLst>
      <p:ext uri="{BB962C8B-B14F-4D97-AF65-F5344CB8AC3E}">
        <p14:creationId xmlns:p14="http://schemas.microsoft.com/office/powerpoint/2010/main" val="3991091125"/>
      </p:ext>
    </p:extLst>
  </p:cSld>
  <p:clrMapOvr>
    <a:masterClrMapping/>
  </p:clrMapOvr>
  <p:transition spd="slow" advClick="0" advTm="6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up)">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up)">
                                      <p:cBhvr>
                                        <p:cTn id="12" dur="500"/>
                                        <p:tgtEl>
                                          <p:spTgt spid="26"/>
                                        </p:tgtEl>
                                      </p:cBhvr>
                                    </p:animEffect>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400" fill="hold"/>
                                        <p:tgtEl>
                                          <p:spTgt spid="13"/>
                                        </p:tgtEl>
                                        <p:attrNameLst>
                                          <p:attrName>ppt_x</p:attrName>
                                        </p:attrNameLst>
                                      </p:cBhvr>
                                      <p:tavLst>
                                        <p:tav tm="0">
                                          <p:val>
                                            <p:strVal val="#ppt_x"/>
                                          </p:val>
                                        </p:tav>
                                        <p:tav tm="100000">
                                          <p:val>
                                            <p:strVal val="#ppt_x"/>
                                          </p:val>
                                        </p:tav>
                                      </p:tavLst>
                                    </p:anim>
                                    <p:anim calcmode="lin" valueType="num">
                                      <p:cBhvr additive="base">
                                        <p:cTn id="17" dur="400" fill="hold"/>
                                        <p:tgtEl>
                                          <p:spTgt spid="13"/>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400" fill="hold"/>
                                        <p:tgtEl>
                                          <p:spTgt spid="25"/>
                                        </p:tgtEl>
                                        <p:attrNameLst>
                                          <p:attrName>ppt_x</p:attrName>
                                        </p:attrNameLst>
                                      </p:cBhvr>
                                      <p:tavLst>
                                        <p:tav tm="0">
                                          <p:val>
                                            <p:strVal val="#ppt_x"/>
                                          </p:val>
                                        </p:tav>
                                        <p:tav tm="100000">
                                          <p:val>
                                            <p:strVal val="#ppt_x"/>
                                          </p:val>
                                        </p:tav>
                                      </p:tavLst>
                                    </p:anim>
                                    <p:anim calcmode="lin" valueType="num">
                                      <p:cBhvr additive="base">
                                        <p:cTn id="21" dur="400" fill="hold"/>
                                        <p:tgtEl>
                                          <p:spTgt spid="25"/>
                                        </p:tgtEl>
                                        <p:attrNameLst>
                                          <p:attrName>ppt_y</p:attrName>
                                        </p:attrNameLst>
                                      </p:cBhvr>
                                      <p:tavLst>
                                        <p:tav tm="0">
                                          <p:val>
                                            <p:strVal val="1+#ppt_h/2"/>
                                          </p:val>
                                        </p:tav>
                                        <p:tav tm="100000">
                                          <p:val>
                                            <p:strVal val="#ppt_y"/>
                                          </p:val>
                                        </p:tav>
                                      </p:tavLst>
                                    </p:anim>
                                  </p:childTnLst>
                                </p:cTn>
                              </p:par>
                            </p:childTnLst>
                          </p:cTn>
                        </p:par>
                        <p:par>
                          <p:cTn id="22" fill="hold">
                            <p:stCondLst>
                              <p:cond delay="900"/>
                            </p:stCondLst>
                            <p:childTnLst>
                              <p:par>
                                <p:cTn id="23" presetID="2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4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par>
                                <p:cTn id="34" presetID="22" presetClass="entr" presetSubtype="8"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left)">
                                      <p:cBhvr>
                                        <p:cTn id="3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6" grpId="0"/>
      <p:bldP spid="27"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8"/>
          <p:cNvPicPr>
            <a:picLocks noChangeAspect="1"/>
          </p:cNvPicPr>
          <p:nvPr/>
        </p:nvPicPr>
        <p:blipFill>
          <a:blip r:embed="rId3" cstate="print">
            <a:extLst>
              <a:ext uri="{28A0092B-C50C-407E-A947-70E740481C1C}">
                <a14:useLocalDpi xmlns:a14="http://schemas.microsoft.com/office/drawing/2010/main" val="0"/>
              </a:ext>
            </a:extLst>
          </a:blip>
          <a:srcRect t="17164" b="17164"/>
          <a:stretch>
            <a:fillRect/>
          </a:stretch>
        </p:blipFill>
        <p:spPr>
          <a:xfrm>
            <a:off x="3872882" y="2658292"/>
            <a:ext cx="4327377" cy="1894658"/>
          </a:xfrm>
          <a:prstGeom prst="rect">
            <a:avLst/>
          </a:prstGeom>
        </p:spPr>
      </p:pic>
      <p:pic>
        <p:nvPicPr>
          <p:cNvPr id="13" name="图片占位符 7"/>
          <p:cNvPicPr>
            <a:picLocks noChangeAspect="1"/>
          </p:cNvPicPr>
          <p:nvPr/>
        </p:nvPicPr>
        <p:blipFill>
          <a:blip r:embed="rId4" cstate="print">
            <a:extLst>
              <a:ext uri="{28A0092B-C50C-407E-A947-70E740481C1C}">
                <a14:useLocalDpi xmlns:a14="http://schemas.microsoft.com/office/drawing/2010/main" val="0"/>
              </a:ext>
            </a:extLst>
          </a:blip>
          <a:srcRect t="17208" b="17208"/>
          <a:stretch>
            <a:fillRect/>
          </a:stretch>
        </p:blipFill>
        <p:spPr>
          <a:xfrm>
            <a:off x="3872882" y="691753"/>
            <a:ext cx="4327377" cy="1868567"/>
          </a:xfrm>
          <a:prstGeom prst="rect">
            <a:avLst/>
          </a:prstGeom>
        </p:spPr>
      </p:pic>
      <p:pic>
        <p:nvPicPr>
          <p:cNvPr id="14" name="图片占位符 6"/>
          <p:cNvPicPr>
            <a:picLocks noChangeAspect="1"/>
          </p:cNvPicPr>
          <p:nvPr/>
        </p:nvPicPr>
        <p:blipFill>
          <a:blip r:embed="rId5" cstate="print">
            <a:extLst>
              <a:ext uri="{28A0092B-C50C-407E-A947-70E740481C1C}">
                <a14:useLocalDpi xmlns:a14="http://schemas.microsoft.com/office/drawing/2010/main" val="0"/>
              </a:ext>
            </a:extLst>
          </a:blip>
          <a:srcRect l="23666" r="23666"/>
          <a:stretch>
            <a:fillRect/>
          </a:stretch>
        </p:blipFill>
        <p:spPr>
          <a:xfrm>
            <a:off x="721467" y="691753"/>
            <a:ext cx="3050483" cy="3861197"/>
          </a:xfrm>
          <a:prstGeom prst="rect">
            <a:avLst/>
          </a:prstGeom>
        </p:spPr>
      </p:pic>
      <p:sp>
        <p:nvSpPr>
          <p:cNvPr id="15" name="Прямоугольник 18"/>
          <p:cNvSpPr/>
          <p:nvPr/>
        </p:nvSpPr>
        <p:spPr>
          <a:xfrm>
            <a:off x="3862646" y="691754"/>
            <a:ext cx="4327377" cy="1868566"/>
          </a:xfrm>
          <a:prstGeom prst="rect">
            <a:avLst/>
          </a:prstGeom>
          <a:solidFill>
            <a:schemeClr val="bg2">
              <a:lumMod val="1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Прямоугольник 19"/>
          <p:cNvSpPr/>
          <p:nvPr/>
        </p:nvSpPr>
        <p:spPr>
          <a:xfrm>
            <a:off x="711231" y="691753"/>
            <a:ext cx="3050483" cy="3861197"/>
          </a:xfrm>
          <a:prstGeom prst="rect">
            <a:avLst/>
          </a:prstGeom>
          <a:solidFill>
            <a:schemeClr val="bg2">
              <a:lumMod val="1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Прямоугольник 20"/>
          <p:cNvSpPr/>
          <p:nvPr/>
        </p:nvSpPr>
        <p:spPr>
          <a:xfrm>
            <a:off x="3862646" y="2658292"/>
            <a:ext cx="4327377" cy="1894658"/>
          </a:xfrm>
          <a:prstGeom prst="rect">
            <a:avLst/>
          </a:prstGeom>
          <a:solidFill>
            <a:schemeClr val="bg2">
              <a:lumMod val="1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0" name="Группа 1"/>
          <p:cNvGrpSpPr/>
          <p:nvPr/>
        </p:nvGrpSpPr>
        <p:grpSpPr>
          <a:xfrm>
            <a:off x="4650352" y="1501973"/>
            <a:ext cx="2720366" cy="741741"/>
            <a:chOff x="6200469" y="2002630"/>
            <a:chExt cx="3627154" cy="988988"/>
          </a:xfrm>
        </p:grpSpPr>
        <p:sp>
          <p:nvSpPr>
            <p:cNvPr id="21" name="Текст 11"/>
            <p:cNvSpPr txBox="1">
              <a:spLocks/>
            </p:cNvSpPr>
            <p:nvPr/>
          </p:nvSpPr>
          <p:spPr>
            <a:xfrm>
              <a:off x="6200469" y="2391850"/>
              <a:ext cx="3627154" cy="5997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350"/>
                </a:lnSpc>
                <a:spcBef>
                  <a:spcPts val="900"/>
                </a:spcBef>
                <a:buNone/>
              </a:pPr>
              <a:r>
                <a:rPr lang="zh-CN" altLang="en-US" sz="1100" b="1" dirty="0" smtClean="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公司分布</a:t>
              </a:r>
              <a:endParaRPr lang="en-US" sz="1100" b="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2" name="Прямоугольник 24"/>
            <p:cNvSpPr/>
            <p:nvPr/>
          </p:nvSpPr>
          <p:spPr>
            <a:xfrm>
              <a:off x="6936750" y="2002630"/>
              <a:ext cx="2154592" cy="362492"/>
            </a:xfrm>
            <a:prstGeom prst="rect">
              <a:avLst/>
            </a:prstGeom>
          </p:spPr>
          <p:txBody>
            <a:bodyPr wrap="square">
              <a:spAutoFit/>
            </a:bodyPr>
            <a:lstStyle/>
            <a:p>
              <a:pPr algn="ctr">
                <a:lnSpc>
                  <a:spcPts val="1350"/>
                </a:lnSpc>
              </a:pPr>
              <a:r>
                <a:rPr lang="en-US" sz="6000" b="1" dirty="0">
                  <a:solidFill>
                    <a:schemeClr val="bg1"/>
                  </a:solidFill>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165</a:t>
              </a:r>
            </a:p>
          </p:txBody>
        </p:sp>
      </p:grpSp>
      <p:grpSp>
        <p:nvGrpSpPr>
          <p:cNvPr id="23" name="Группа 2"/>
          <p:cNvGrpSpPr/>
          <p:nvPr/>
        </p:nvGrpSpPr>
        <p:grpSpPr>
          <a:xfrm>
            <a:off x="4666145" y="3533150"/>
            <a:ext cx="2720364" cy="772449"/>
            <a:chOff x="6221535" y="4710867"/>
            <a:chExt cx="3627154" cy="1029932"/>
          </a:xfrm>
        </p:grpSpPr>
        <p:sp>
          <p:nvSpPr>
            <p:cNvPr id="24" name="Текст 11"/>
            <p:cNvSpPr txBox="1">
              <a:spLocks/>
            </p:cNvSpPr>
            <p:nvPr/>
          </p:nvSpPr>
          <p:spPr>
            <a:xfrm>
              <a:off x="6221535" y="5141031"/>
              <a:ext cx="3627154" cy="5997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350"/>
                </a:lnSpc>
                <a:buNone/>
              </a:pPr>
              <a:r>
                <a:rPr lang="zh-CN" altLang="en-US" sz="1100" spc="68" dirty="0" smtClean="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成功案例</a:t>
              </a:r>
              <a:r>
                <a:rPr lang="en-US" sz="1100" spc="68"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
              </a:r>
              <a:br>
                <a:rPr lang="en-US" sz="1100" spc="68"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br>
              <a:endParaRPr lang="en-US" sz="1100" b="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5" name="Прямоугольник 26"/>
            <p:cNvSpPr/>
            <p:nvPr/>
          </p:nvSpPr>
          <p:spPr>
            <a:xfrm>
              <a:off x="6506562" y="4710867"/>
              <a:ext cx="3016406" cy="546816"/>
            </a:xfrm>
            <a:prstGeom prst="rect">
              <a:avLst/>
            </a:prstGeom>
          </p:spPr>
          <p:txBody>
            <a:bodyPr wrap="square">
              <a:spAutoFit/>
            </a:bodyPr>
            <a:lstStyle/>
            <a:p>
              <a:pPr algn="ctr">
                <a:lnSpc>
                  <a:spcPts val="1350"/>
                </a:lnSpc>
              </a:pPr>
              <a:r>
                <a:rPr lang="en-US" sz="6000" b="1" dirty="0" smtClean="0">
                  <a:solidFill>
                    <a:schemeClr val="bg1"/>
                  </a:solidFill>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2500</a:t>
              </a:r>
              <a:endParaRPr lang="en-US" sz="6000" b="1" dirty="0">
                <a:solidFill>
                  <a:schemeClr val="bg1"/>
                </a:solidFill>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endParaRPr>
            </a:p>
          </p:txBody>
        </p:sp>
      </p:grpSp>
      <p:grpSp>
        <p:nvGrpSpPr>
          <p:cNvPr id="26" name="Группа 28"/>
          <p:cNvGrpSpPr/>
          <p:nvPr/>
        </p:nvGrpSpPr>
        <p:grpSpPr>
          <a:xfrm>
            <a:off x="876289" y="2623961"/>
            <a:ext cx="2720366" cy="621760"/>
            <a:chOff x="1210093" y="3278963"/>
            <a:chExt cx="3627154" cy="1016284"/>
          </a:xfrm>
        </p:grpSpPr>
        <p:sp>
          <p:nvSpPr>
            <p:cNvPr id="27" name="Текст 11"/>
            <p:cNvSpPr txBox="1">
              <a:spLocks/>
            </p:cNvSpPr>
            <p:nvPr/>
          </p:nvSpPr>
          <p:spPr>
            <a:xfrm>
              <a:off x="1210093" y="3695479"/>
              <a:ext cx="3627154" cy="599768"/>
            </a:xfrm>
            <a:prstGeom prst="rect">
              <a:avLst/>
            </a:prstGeom>
          </p:spPr>
          <p:txBody>
            <a:bodyPr>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350"/>
                </a:lnSpc>
                <a:spcBef>
                  <a:spcPts val="900"/>
                </a:spcBef>
                <a:buNone/>
              </a:pPr>
              <a:r>
                <a:rPr lang="zh-CN" altLang="en-US" sz="4200" spc="53" dirty="0" smtClean="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公司建立时长</a:t>
              </a:r>
              <a:endParaRPr lang="en-US" sz="4200" b="1" spc="53"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marL="0" indent="0" algn="ctr">
                <a:lnSpc>
                  <a:spcPts val="1350"/>
                </a:lnSpc>
                <a:buNone/>
              </a:pPr>
              <a:r>
                <a:rPr lang="en-US" sz="900" spc="68"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
              </a:r>
              <a:br>
                <a:rPr lang="en-US" sz="900" spc="68"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br>
              <a:endParaRPr lang="en-US" sz="900" b="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8" name="Прямоугольник 22"/>
            <p:cNvSpPr/>
            <p:nvPr/>
          </p:nvSpPr>
          <p:spPr>
            <a:xfrm>
              <a:off x="2241675" y="3278963"/>
              <a:ext cx="1563988" cy="444377"/>
            </a:xfrm>
            <a:prstGeom prst="rect">
              <a:avLst/>
            </a:prstGeom>
          </p:spPr>
          <p:txBody>
            <a:bodyPr wrap="square">
              <a:spAutoFit/>
            </a:bodyPr>
            <a:lstStyle/>
            <a:p>
              <a:pPr algn="ctr">
                <a:lnSpc>
                  <a:spcPts val="1350"/>
                </a:lnSpc>
              </a:pPr>
              <a:r>
                <a:rPr lang="en-US" sz="6000" b="1" dirty="0">
                  <a:solidFill>
                    <a:schemeClr val="bg1"/>
                  </a:solidFill>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12</a:t>
              </a:r>
            </a:p>
          </p:txBody>
        </p:sp>
      </p:grpSp>
      <p:sp>
        <p:nvSpPr>
          <p:cNvPr id="29" name="Прямоугольник 27"/>
          <p:cNvSpPr/>
          <p:nvPr/>
        </p:nvSpPr>
        <p:spPr>
          <a:xfrm>
            <a:off x="1283758" y="1896628"/>
            <a:ext cx="1905428" cy="145144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Прямоугольник 30"/>
          <p:cNvSpPr/>
          <p:nvPr/>
        </p:nvSpPr>
        <p:spPr>
          <a:xfrm>
            <a:off x="5202563" y="1271128"/>
            <a:ext cx="1615943" cy="84957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Прямоугольник 32"/>
          <p:cNvSpPr/>
          <p:nvPr/>
        </p:nvSpPr>
        <p:spPr>
          <a:xfrm>
            <a:off x="5228599" y="3306158"/>
            <a:ext cx="1615943" cy="84957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ru-RU"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4042506"/>
      </p:ext>
    </p:extLst>
  </p:cSld>
  <p:clrMapOvr>
    <a:masterClrMapping/>
  </p:clrMapOvr>
  <p:transition spd="slow" advClick="0" advTm="4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heel(1)">
                                      <p:cBhvr>
                                        <p:cTn id="12" dur="500"/>
                                        <p:tgtEl>
                                          <p:spTgt spid="29"/>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up)">
                                      <p:cBhvr>
                                        <p:cTn id="16" dur="400"/>
                                        <p:tgtEl>
                                          <p:spTgt spid="2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heel(1)">
                                      <p:cBhvr>
                                        <p:cTn id="24" dur="500"/>
                                        <p:tgtEl>
                                          <p:spTgt spid="30"/>
                                        </p:tgtEl>
                                      </p:cBhvr>
                                    </p:animEffect>
                                  </p:childTnLst>
                                </p:cTn>
                              </p:par>
                            </p:childTnLst>
                          </p:cTn>
                        </p:par>
                        <p:par>
                          <p:cTn id="25" fill="hold">
                            <p:stCondLst>
                              <p:cond delay="500"/>
                            </p:stCondLst>
                            <p:childTnLst>
                              <p:par>
                                <p:cTn id="26" presetID="22" presetClass="entr" presetSubtype="1"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400"/>
                                        <p:tgtEl>
                                          <p:spTgt spid="20"/>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grpId="0"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heel(1)">
                                      <p:cBhvr>
                                        <p:cTn id="36" dur="500"/>
                                        <p:tgtEl>
                                          <p:spTgt spid="31"/>
                                        </p:tgtEl>
                                      </p:cBhvr>
                                    </p:animEffect>
                                  </p:childTnLst>
                                </p:cTn>
                              </p:par>
                            </p:childTnLst>
                          </p:cTn>
                        </p:par>
                        <p:par>
                          <p:cTn id="37" fill="hold">
                            <p:stCondLst>
                              <p:cond delay="500"/>
                            </p:stCondLst>
                            <p:childTnLst>
                              <p:par>
                                <p:cTn id="38" presetID="22" presetClass="entr" presetSubtype="1"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up)">
                                      <p:cBhvr>
                                        <p:cTn id="40"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9" grpId="0" animBg="1"/>
      <p:bldP spid="29" grpId="0" animBg="1"/>
      <p:bldP spid="30" grpId="0" animBg="1"/>
      <p:bldP spid="3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44304" y="142399"/>
            <a:ext cx="8854916" cy="4858703"/>
          </a:xfrm>
          <a:prstGeom prst="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 name="组合 5"/>
          <p:cNvGrpSpPr/>
          <p:nvPr/>
        </p:nvGrpSpPr>
        <p:grpSpPr>
          <a:xfrm>
            <a:off x="3709036" y="791528"/>
            <a:ext cx="1726406" cy="1726406"/>
            <a:chOff x="7840" y="1666"/>
            <a:chExt cx="3872" cy="3872"/>
          </a:xfrm>
        </p:grpSpPr>
        <p:sp>
          <p:nvSpPr>
            <p:cNvPr id="4" name="椭圆 3"/>
            <p:cNvSpPr/>
            <p:nvPr/>
          </p:nvSpPr>
          <p:spPr>
            <a:xfrm>
              <a:off x="7840" y="1666"/>
              <a:ext cx="3872" cy="3872"/>
            </a:xfrm>
            <a:prstGeom prst="ellipse">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840" y="1666"/>
              <a:ext cx="3872" cy="3872"/>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768090" y="1368743"/>
            <a:ext cx="1607820" cy="571500"/>
          </a:xfrm>
          <a:prstGeom prst="rect">
            <a:avLst/>
          </a:prstGeom>
          <a:noFill/>
        </p:spPr>
        <p:txBody>
          <a:bodyPr wrap="square" lIns="68580" tIns="34290" rIns="68580" bIns="34290" rtlCol="0">
            <a:spAutoFit/>
          </a:bodyPr>
          <a:lstStyle/>
          <a:p>
            <a:pPr algn="ctr"/>
            <a:r>
              <a:rPr lang="en-US" altLang="zh-CN" sz="3300" dirty="0">
                <a:solidFill>
                  <a:schemeClr val="bg1"/>
                </a:solidFill>
                <a:latin typeface="Franklin Gothic Demi Cond" panose="020B0706030402020204" charset="0"/>
              </a:rPr>
              <a:t>Part </a:t>
            </a:r>
            <a:r>
              <a:rPr lang="en-US" altLang="zh-CN" sz="3300" dirty="0" smtClean="0">
                <a:solidFill>
                  <a:schemeClr val="bg1"/>
                </a:solidFill>
                <a:latin typeface="Franklin Gothic Demi Cond" panose="020B0706030402020204" charset="0"/>
              </a:rPr>
              <a:t>Two</a:t>
            </a:r>
            <a:endParaRPr lang="en-US" altLang="zh-CN" sz="3000" dirty="0">
              <a:solidFill>
                <a:schemeClr val="bg1"/>
              </a:solidFill>
              <a:latin typeface="Franklin Gothic Demi Cond" panose="020B0706030402020204" charset="0"/>
            </a:endParaRPr>
          </a:p>
        </p:txBody>
      </p:sp>
      <p:sp>
        <p:nvSpPr>
          <p:cNvPr id="11" name="文本框 10"/>
          <p:cNvSpPr txBox="1"/>
          <p:nvPr/>
        </p:nvSpPr>
        <p:spPr>
          <a:xfrm>
            <a:off x="2765107" y="2848451"/>
            <a:ext cx="3612833" cy="500137"/>
          </a:xfrm>
          <a:prstGeom prst="rect">
            <a:avLst/>
          </a:prstGeom>
          <a:noFill/>
        </p:spPr>
        <p:txBody>
          <a:bodyPr wrap="square" lIns="68580" tIns="34290" rIns="68580" bIns="34290" rtlCol="0">
            <a:spAutoFit/>
          </a:bodyPr>
          <a:lstStyle/>
          <a:p>
            <a:pPr algn="ctr"/>
            <a:r>
              <a:rPr lang="zh-CN" altLang="en-US" sz="2800" dirty="0">
                <a:solidFill>
                  <a:schemeClr val="tx1">
                    <a:lumMod val="65000"/>
                    <a:lumOff val="35000"/>
                  </a:schemeClr>
                </a:solidFill>
                <a:latin typeface="微软雅黑" panose="020B0503020204020204" charset="-122"/>
                <a:ea typeface="微软雅黑" panose="020B0503020204020204" charset="-122"/>
                <a:sym typeface="+mn-ea"/>
              </a:rPr>
              <a:t>项目介绍</a:t>
            </a:r>
          </a:p>
        </p:txBody>
      </p:sp>
      <p:sp>
        <p:nvSpPr>
          <p:cNvPr id="8" name="文本框 7"/>
          <p:cNvSpPr txBox="1"/>
          <p:nvPr/>
        </p:nvSpPr>
        <p:spPr>
          <a:xfrm>
            <a:off x="1092041" y="3486150"/>
            <a:ext cx="6958965" cy="752194"/>
          </a:xfrm>
          <a:prstGeom prst="rect">
            <a:avLst/>
          </a:prstGeom>
          <a:noFill/>
        </p:spPr>
        <p:txBody>
          <a:bodyPr wrap="square" lIns="68580" tIns="34290" rIns="68580" bIns="34290" rtlCol="0">
            <a:spAutoFit/>
          </a:bodyPr>
          <a:lstStyle/>
          <a:p>
            <a:pPr algn="ctr">
              <a:lnSpc>
                <a:spcPct val="200000"/>
              </a:lnSpc>
            </a:pPr>
            <a:r>
              <a:rPr lang="en-US" altLang="zh-CN" sz="1200" dirty="0" err="1">
                <a:solidFill>
                  <a:schemeClr val="tx1">
                    <a:lumMod val="65000"/>
                    <a:lumOff val="35000"/>
                  </a:schemeClr>
                </a:solidFill>
                <a:latin typeface="微软雅黑" panose="020B0503020204020204" charset="-122"/>
                <a:ea typeface="微软雅黑" panose="020B0503020204020204" charset="-122"/>
              </a:rPr>
              <a:t>Lorem</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ipsum</a:t>
            </a:r>
            <a:r>
              <a:rPr lang="en-US" altLang="zh-CN" sz="1200" dirty="0">
                <a:solidFill>
                  <a:schemeClr val="tx1">
                    <a:lumMod val="65000"/>
                    <a:lumOff val="35000"/>
                  </a:schemeClr>
                </a:solidFill>
                <a:latin typeface="微软雅黑" panose="020B0503020204020204" charset="-122"/>
                <a:ea typeface="微软雅黑" panose="020B0503020204020204" charset="-122"/>
              </a:rPr>
              <a:t> dolor sit </a:t>
            </a:r>
            <a:r>
              <a:rPr lang="en-US" altLang="zh-CN" sz="1200" dirty="0" err="1">
                <a:solidFill>
                  <a:schemeClr val="tx1">
                    <a:lumMod val="65000"/>
                    <a:lumOff val="35000"/>
                  </a:schemeClr>
                </a:solidFill>
                <a:latin typeface="微软雅黑" panose="020B0503020204020204" charset="-122"/>
                <a:ea typeface="微软雅黑" panose="020B0503020204020204" charset="-122"/>
              </a:rPr>
              <a:t>amet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consectetur</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adipiscing</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elit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Lorem</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ipsum</a:t>
            </a:r>
            <a:r>
              <a:rPr lang="en-US" altLang="zh-CN" sz="1200" dirty="0">
                <a:solidFill>
                  <a:schemeClr val="tx1">
                    <a:lumMod val="65000"/>
                    <a:lumOff val="35000"/>
                  </a:schemeClr>
                </a:solidFill>
                <a:latin typeface="微软雅黑" panose="020B0503020204020204" charset="-122"/>
                <a:ea typeface="微软雅黑" panose="020B0503020204020204" charset="-122"/>
              </a:rPr>
              <a:t> dolor sit </a:t>
            </a:r>
            <a:r>
              <a:rPr lang="en-US" altLang="zh-CN" sz="1200" dirty="0" err="1">
                <a:solidFill>
                  <a:schemeClr val="tx1">
                    <a:lumMod val="65000"/>
                    <a:lumOff val="35000"/>
                  </a:schemeClr>
                </a:solidFill>
                <a:latin typeface="微软雅黑" panose="020B0503020204020204" charset="-122"/>
                <a:ea typeface="微软雅黑" panose="020B0503020204020204" charset="-122"/>
              </a:rPr>
              <a:t>amet</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consectetur</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adipiscing</a:t>
            </a:r>
            <a:r>
              <a:rPr lang="en-US" altLang="zh-CN" sz="1200" dirty="0">
                <a:solidFill>
                  <a:schemeClr val="tx1">
                    <a:lumMod val="65000"/>
                    <a:lumOff val="35000"/>
                  </a:schemeClr>
                </a:solidFill>
                <a:latin typeface="微软雅黑" panose="020B0503020204020204" charset="-122"/>
                <a:ea typeface="微软雅黑" panose="020B0503020204020204" charset="-122"/>
              </a:rPr>
              <a:t> </a:t>
            </a:r>
            <a:r>
              <a:rPr lang="en-US" altLang="zh-CN" sz="1200" dirty="0" err="1">
                <a:solidFill>
                  <a:schemeClr val="tx1">
                    <a:lumMod val="65000"/>
                    <a:lumOff val="35000"/>
                  </a:schemeClr>
                </a:solidFill>
                <a:latin typeface="微软雅黑" panose="020B0503020204020204" charset="-122"/>
                <a:ea typeface="微软雅黑" panose="020B0503020204020204" charset="-122"/>
              </a:rPr>
              <a:t>elit</a:t>
            </a:r>
            <a:r>
              <a:rPr lang="en-US" altLang="zh-CN" sz="1200" dirty="0">
                <a:solidFill>
                  <a:schemeClr val="tx1">
                    <a:lumMod val="65000"/>
                    <a:lumOff val="35000"/>
                  </a:schemeClr>
                </a:solidFill>
                <a:latin typeface="微软雅黑" panose="020B0503020204020204" charset="-122"/>
                <a:ea typeface="微软雅黑" panose="020B0503020204020204" charset="-122"/>
              </a:rPr>
              <a:t>. </a:t>
            </a:r>
            <a:endParaRPr lang="zh-CN" altLang="en-US" sz="1200" dirty="0">
              <a:solidFill>
                <a:schemeClr val="tx1">
                  <a:lumMod val="65000"/>
                  <a:lumOff val="35000"/>
                </a:schemeClr>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164307029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edge">
                                      <p:cBhvr>
                                        <p:cTn id="7" dur="500"/>
                                        <p:tgtEl>
                                          <p:spTgt spid="34"/>
                                        </p:tgtEl>
                                      </p:cBhvr>
                                    </p:animEffect>
                                  </p:childTnLst>
                                </p:cTn>
                              </p:par>
                            </p:childTnLst>
                          </p:cTn>
                        </p:par>
                        <p:par>
                          <p:cTn id="8" fill="hold">
                            <p:stCondLst>
                              <p:cond delay="500"/>
                            </p:stCondLst>
                            <p:childTnLst>
                              <p:par>
                                <p:cTn id="9" presetID="2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edge">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par>
                          <p:cTn id="18" fill="hold">
                            <p:stCondLst>
                              <p:cond delay="1500"/>
                            </p:stCondLst>
                            <p:childTnLst>
                              <p:par>
                                <p:cTn id="19" presetID="1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ppt_y</p:attrName>
                                        </p:attrNameLst>
                                      </p:cBhvr>
                                      <p:tavLst>
                                        <p:tav tm="0">
                                          <p:val>
                                            <p:strVal val="#ppt_y-#ppt_h*1.125000"/>
                                          </p:val>
                                        </p:tav>
                                        <p:tav tm="100000">
                                          <p:val>
                                            <p:strVal val="#ppt_y"/>
                                          </p:val>
                                        </p:tav>
                                      </p:tavLst>
                                    </p:anim>
                                    <p:animEffect transition="in" filter="wipe(down)">
                                      <p:cBhvr>
                                        <p:cTn id="22" dur="500"/>
                                        <p:tgtEl>
                                          <p:spTgt spid="11"/>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p:tgtEl>
                                          <p:spTgt spid="8"/>
                                        </p:tgtEl>
                                        <p:attrNameLst>
                                          <p:attrName>ppt_y</p:attrName>
                                        </p:attrNameLst>
                                      </p:cBhvr>
                                      <p:tavLst>
                                        <p:tav tm="0">
                                          <p:val>
                                            <p:strVal val="#ppt_y+#ppt_h*1.125000"/>
                                          </p:val>
                                        </p:tav>
                                        <p:tav tm="100000">
                                          <p:val>
                                            <p:strVal val="#ppt_y"/>
                                          </p:val>
                                        </p:tav>
                                      </p:tavLst>
                                    </p:anim>
                                    <p:animEffect transition="in" filter="wipe(up)">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7" grpId="0"/>
      <p:bldP spid="11"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rot="2703329">
            <a:off x="-6901" y="1110696"/>
            <a:ext cx="2877753" cy="2888577"/>
          </a:xfrm>
          <a:prstGeom prst="rect">
            <a:avLst/>
          </a:prstGeom>
          <a:noFill/>
          <a:ln>
            <a:solidFill>
              <a:srgbClr val="7E8D9A"/>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 name="矩形 8"/>
          <p:cNvSpPr/>
          <p:nvPr/>
        </p:nvSpPr>
        <p:spPr>
          <a:xfrm rot="18953542">
            <a:off x="172307" y="1295315"/>
            <a:ext cx="2538000" cy="2538000"/>
          </a:xfrm>
          <a:prstGeom prst="rect">
            <a:avLst/>
          </a:prstGeom>
          <a:blipFill dpi="0" rotWithShape="0">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0" name="Group 74"/>
          <p:cNvGrpSpPr/>
          <p:nvPr/>
        </p:nvGrpSpPr>
        <p:grpSpPr>
          <a:xfrm>
            <a:off x="4059826" y="953692"/>
            <a:ext cx="4291072" cy="923226"/>
            <a:chOff x="336337" y="2984337"/>
            <a:chExt cx="3674749" cy="923467"/>
          </a:xfrm>
        </p:grpSpPr>
        <p:sp>
          <p:nvSpPr>
            <p:cNvPr id="76" name="文本框 11"/>
            <p:cNvSpPr txBox="1"/>
            <p:nvPr/>
          </p:nvSpPr>
          <p:spPr>
            <a:xfrm>
              <a:off x="336337" y="2984337"/>
              <a:ext cx="2245173" cy="277071"/>
            </a:xfrm>
            <a:prstGeom prst="rect">
              <a:avLst/>
            </a:prstGeom>
            <a:noFill/>
          </p:spPr>
          <p:txBody>
            <a:bodyPr wrap="none" rtlCol="0">
              <a:spAutoFit/>
            </a:bodyPr>
            <a:lstStyle/>
            <a:p>
              <a:pPr algn="l"/>
              <a:r>
                <a:rPr lang="zh-CN" altLang="en-US" sz="1200" b="1">
                  <a:solidFill>
                    <a:schemeClr val="tx1">
                      <a:lumMod val="65000"/>
                      <a:lumOff val="35000"/>
                    </a:schemeClr>
                  </a:solidFill>
                  <a:latin typeface="微软雅黑" panose="020B0503020204020204" charset="-122"/>
                  <a:ea typeface="微软雅黑" panose="020B0503020204020204" charset="-122"/>
                  <a:sym typeface="+mn-ea"/>
                </a:rPr>
                <a:t>Click here to add your title</a:t>
              </a:r>
            </a:p>
          </p:txBody>
        </p:sp>
        <p:sp>
          <p:nvSpPr>
            <p:cNvPr id="77" name="矩形 9"/>
            <p:cNvSpPr/>
            <p:nvPr/>
          </p:nvSpPr>
          <p:spPr>
            <a:xfrm>
              <a:off x="336337" y="3192036"/>
              <a:ext cx="3674749" cy="715768"/>
            </a:xfrm>
            <a:prstGeom prst="rect">
              <a:avLst/>
            </a:prstGeom>
          </p:spPr>
          <p:txBody>
            <a:bodyPr wrap="square">
              <a:spAutoFit/>
            </a:bodyPr>
            <a:lstStyle/>
            <a:p>
              <a:pPr algn="l" fontAlgn="auto">
                <a:lnSpc>
                  <a:spcPct val="150000"/>
                </a:lnSpc>
              </a:pPr>
              <a:r>
                <a:rPr sz="9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others.No one indebted for others,while many people don't know how to cherish others.</a:t>
              </a:r>
              <a:endParaRPr lang="zh-CN" altLang="en-US" sz="900" dirty="0">
                <a:solidFill>
                  <a:schemeClr val="tx1">
                    <a:lumMod val="65000"/>
                    <a:lumOff val="35000"/>
                  </a:schemeClr>
                </a:solidFill>
                <a:latin typeface="微软雅黑" panose="020B0503020204020204" charset="-122"/>
                <a:ea typeface="微软雅黑" panose="020B0503020204020204" charset="-122"/>
                <a:sym typeface="+mn-ea"/>
              </a:endParaRPr>
            </a:p>
          </p:txBody>
        </p:sp>
      </p:grpSp>
      <p:cxnSp>
        <p:nvCxnSpPr>
          <p:cNvPr id="12" name="直接连接符 11"/>
          <p:cNvCxnSpPr/>
          <p:nvPr/>
        </p:nvCxnSpPr>
        <p:spPr>
          <a:xfrm>
            <a:off x="4079276" y="2020923"/>
            <a:ext cx="3560921" cy="0"/>
          </a:xfrm>
          <a:prstGeom prst="line">
            <a:avLst/>
          </a:prstGeom>
          <a:ln w="12700">
            <a:solidFill>
              <a:srgbClr val="7E8D9A"/>
            </a:solidFill>
          </a:ln>
        </p:spPr>
        <p:style>
          <a:lnRef idx="1">
            <a:schemeClr val="accent1"/>
          </a:lnRef>
          <a:fillRef idx="0">
            <a:schemeClr val="accent1"/>
          </a:fillRef>
          <a:effectRef idx="0">
            <a:schemeClr val="accent1"/>
          </a:effectRef>
          <a:fontRef idx="minor">
            <a:schemeClr val="tx1"/>
          </a:fontRef>
        </p:style>
      </p:cxnSp>
      <p:grpSp>
        <p:nvGrpSpPr>
          <p:cNvPr id="13" name="Group 74"/>
          <p:cNvGrpSpPr/>
          <p:nvPr/>
        </p:nvGrpSpPr>
        <p:grpSpPr>
          <a:xfrm>
            <a:off x="4079175" y="2147633"/>
            <a:ext cx="4291072" cy="923226"/>
            <a:chOff x="336337" y="2984337"/>
            <a:chExt cx="3674749" cy="923467"/>
          </a:xfrm>
        </p:grpSpPr>
        <p:sp>
          <p:nvSpPr>
            <p:cNvPr id="14" name="文本框 11"/>
            <p:cNvSpPr txBox="1"/>
            <p:nvPr/>
          </p:nvSpPr>
          <p:spPr>
            <a:xfrm>
              <a:off x="336337" y="2984337"/>
              <a:ext cx="2245173" cy="277071"/>
            </a:xfrm>
            <a:prstGeom prst="rect">
              <a:avLst/>
            </a:prstGeom>
            <a:noFill/>
          </p:spPr>
          <p:txBody>
            <a:bodyPr wrap="none" rtlCol="0">
              <a:spAutoFit/>
            </a:bodyPr>
            <a:lstStyle/>
            <a:p>
              <a:pPr algn="l"/>
              <a:r>
                <a:rPr lang="zh-CN" altLang="en-US" sz="1200" b="1">
                  <a:solidFill>
                    <a:schemeClr val="tx1">
                      <a:lumMod val="65000"/>
                      <a:lumOff val="35000"/>
                    </a:schemeClr>
                  </a:solidFill>
                  <a:latin typeface="微软雅黑" panose="020B0503020204020204" charset="-122"/>
                  <a:ea typeface="微软雅黑" panose="020B0503020204020204" charset="-122"/>
                  <a:sym typeface="+mn-ea"/>
                </a:rPr>
                <a:t>Click here to add your title</a:t>
              </a:r>
              <a:endParaRPr lang="zh-CN" altLang="en-US" sz="12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5" name="矩形 9"/>
            <p:cNvSpPr/>
            <p:nvPr/>
          </p:nvSpPr>
          <p:spPr>
            <a:xfrm>
              <a:off x="336337" y="3192036"/>
              <a:ext cx="3674749" cy="715768"/>
            </a:xfrm>
            <a:prstGeom prst="rect">
              <a:avLst/>
            </a:prstGeom>
          </p:spPr>
          <p:txBody>
            <a:bodyPr wrap="square">
              <a:spAutoFit/>
            </a:bodyPr>
            <a:lstStyle/>
            <a:p>
              <a:pPr algn="l" fontAlgn="auto">
                <a:lnSpc>
                  <a:spcPct val="150000"/>
                </a:lnSpc>
              </a:pPr>
              <a:r>
                <a:rPr sz="9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others.No one indebted for others,while many people don't know how to cherish others.</a:t>
              </a:r>
              <a:endParaRPr lang="zh-CN" altLang="en-US" sz="900" dirty="0">
                <a:solidFill>
                  <a:schemeClr val="tx1">
                    <a:lumMod val="65000"/>
                    <a:lumOff val="35000"/>
                  </a:schemeClr>
                </a:solidFill>
                <a:latin typeface="微软雅黑" panose="020B0503020204020204" charset="-122"/>
                <a:ea typeface="微软雅黑" panose="020B0503020204020204" charset="-122"/>
                <a:sym typeface="+mn-ea"/>
              </a:endParaRPr>
            </a:p>
          </p:txBody>
        </p:sp>
      </p:grpSp>
      <p:cxnSp>
        <p:nvCxnSpPr>
          <p:cNvPr id="16" name="直接连接符 15"/>
          <p:cNvCxnSpPr/>
          <p:nvPr/>
        </p:nvCxnSpPr>
        <p:spPr>
          <a:xfrm>
            <a:off x="4079276" y="3202305"/>
            <a:ext cx="3560921" cy="0"/>
          </a:xfrm>
          <a:prstGeom prst="line">
            <a:avLst/>
          </a:prstGeom>
          <a:ln w="12700">
            <a:solidFill>
              <a:srgbClr val="7E8D9A"/>
            </a:solidFill>
          </a:ln>
        </p:spPr>
        <p:style>
          <a:lnRef idx="1">
            <a:schemeClr val="accent1"/>
          </a:lnRef>
          <a:fillRef idx="0">
            <a:schemeClr val="accent1"/>
          </a:fillRef>
          <a:effectRef idx="0">
            <a:schemeClr val="accent1"/>
          </a:effectRef>
          <a:fontRef idx="minor">
            <a:schemeClr val="tx1"/>
          </a:fontRef>
        </p:style>
      </p:cxnSp>
      <p:grpSp>
        <p:nvGrpSpPr>
          <p:cNvPr id="17" name="Group 74"/>
          <p:cNvGrpSpPr/>
          <p:nvPr/>
        </p:nvGrpSpPr>
        <p:grpSpPr>
          <a:xfrm>
            <a:off x="4079175" y="3329015"/>
            <a:ext cx="4291072" cy="923226"/>
            <a:chOff x="336337" y="2984337"/>
            <a:chExt cx="3674749" cy="923467"/>
          </a:xfrm>
        </p:grpSpPr>
        <p:sp>
          <p:nvSpPr>
            <p:cNvPr id="32" name="文本框 11"/>
            <p:cNvSpPr txBox="1"/>
            <p:nvPr/>
          </p:nvSpPr>
          <p:spPr>
            <a:xfrm>
              <a:off x="336337" y="2984337"/>
              <a:ext cx="2245173" cy="277071"/>
            </a:xfrm>
            <a:prstGeom prst="rect">
              <a:avLst/>
            </a:prstGeom>
            <a:noFill/>
          </p:spPr>
          <p:txBody>
            <a:bodyPr wrap="none" rtlCol="0">
              <a:spAutoFit/>
            </a:bodyPr>
            <a:lstStyle/>
            <a:p>
              <a:pPr algn="l"/>
              <a:r>
                <a:rPr lang="zh-CN" altLang="en-US" sz="1200" b="1">
                  <a:solidFill>
                    <a:schemeClr val="tx1">
                      <a:lumMod val="65000"/>
                      <a:lumOff val="35000"/>
                    </a:schemeClr>
                  </a:solidFill>
                  <a:latin typeface="微软雅黑" panose="020B0503020204020204" charset="-122"/>
                  <a:ea typeface="微软雅黑" panose="020B0503020204020204" charset="-122"/>
                  <a:sym typeface="+mn-ea"/>
                </a:rPr>
                <a:t>Click here to add your title</a:t>
              </a:r>
            </a:p>
          </p:txBody>
        </p:sp>
        <p:sp>
          <p:nvSpPr>
            <p:cNvPr id="33" name="矩形 9"/>
            <p:cNvSpPr/>
            <p:nvPr/>
          </p:nvSpPr>
          <p:spPr>
            <a:xfrm>
              <a:off x="336337" y="3192036"/>
              <a:ext cx="3674749" cy="715768"/>
            </a:xfrm>
            <a:prstGeom prst="rect">
              <a:avLst/>
            </a:prstGeom>
          </p:spPr>
          <p:txBody>
            <a:bodyPr wrap="square">
              <a:spAutoFit/>
            </a:bodyPr>
            <a:lstStyle/>
            <a:p>
              <a:pPr algn="l" fontAlgn="auto">
                <a:lnSpc>
                  <a:spcPct val="150000"/>
                </a:lnSpc>
              </a:pPr>
              <a:r>
                <a:rPr sz="9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others.No one indebted for others,while many people don't know how to cherish others.</a:t>
              </a:r>
              <a:endParaRPr lang="zh-CN" altLang="en-US" sz="900" dirty="0">
                <a:solidFill>
                  <a:schemeClr val="tx1">
                    <a:lumMod val="65000"/>
                    <a:lumOff val="35000"/>
                  </a:schemeClr>
                </a:solidFill>
                <a:latin typeface="微软雅黑" panose="020B0503020204020204" charset="-122"/>
                <a:ea typeface="微软雅黑" panose="020B0503020204020204" charset="-122"/>
                <a:sym typeface="+mn-ea"/>
              </a:endParaRPr>
            </a:p>
          </p:txBody>
        </p:sp>
      </p:grpSp>
    </p:spTree>
    <p:extLst>
      <p:ext uri="{BB962C8B-B14F-4D97-AF65-F5344CB8AC3E}">
        <p14:creationId xmlns:p14="http://schemas.microsoft.com/office/powerpoint/2010/main" val="25452528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500"/>
                                        <p:tgtEl>
                                          <p:spTgt spid="8"/>
                                        </p:tgtEl>
                                      </p:cBhvr>
                                    </p:animEffect>
                                  </p:childTnLst>
                                </p:cTn>
                              </p:par>
                            </p:childTnLst>
                          </p:cTn>
                        </p:par>
                        <p:par>
                          <p:cTn id="8" fill="hold">
                            <p:stCondLst>
                              <p:cond delay="500"/>
                            </p:stCondLst>
                            <p:childTnLst>
                              <p:par>
                                <p:cTn id="9" presetID="53" presetClass="entr" presetSubtype="16" fill="hold" grpId="1"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lide(fromTop)">
                                      <p:cBhvr>
                                        <p:cTn id="17" dur="500"/>
                                        <p:tgtEl>
                                          <p:spTgt spid="10"/>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par>
                          <p:cTn id="22" fill="hold">
                            <p:stCondLst>
                              <p:cond delay="2000"/>
                            </p:stCondLst>
                            <p:childTnLst>
                              <p:par>
                                <p:cTn id="23" presetID="12" presetClass="entr" presetSubtype="1"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slide(fromTop)">
                                      <p:cBhvr>
                                        <p:cTn id="25" dur="500"/>
                                        <p:tgtEl>
                                          <p:spTgt spid="13"/>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par>
                          <p:cTn id="30" fill="hold">
                            <p:stCondLst>
                              <p:cond delay="3000"/>
                            </p:stCondLst>
                            <p:childTnLst>
                              <p:par>
                                <p:cTn id="31" presetID="12" presetClass="entr" presetSubtype="1"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lide(fromTop)">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9"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1_Office 主题​​">
  <a:themeElements>
    <a:clrScheme name="自定义 13">
      <a:dk1>
        <a:srgbClr val="000000"/>
      </a:dk1>
      <a:lt1>
        <a:srgbClr val="FFFFFF"/>
      </a:lt1>
      <a:dk2>
        <a:srgbClr val="778495"/>
      </a:dk2>
      <a:lt2>
        <a:srgbClr val="F0F0F0"/>
      </a:lt2>
      <a:accent1>
        <a:srgbClr val="424242"/>
      </a:accent1>
      <a:accent2>
        <a:srgbClr val="424242"/>
      </a:accent2>
      <a:accent3>
        <a:srgbClr val="424242"/>
      </a:accent3>
      <a:accent4>
        <a:srgbClr val="424242"/>
      </a:accent4>
      <a:accent5>
        <a:srgbClr val="424242"/>
      </a:accent5>
      <a:accent6>
        <a:srgbClr val="424242"/>
      </a:accent6>
      <a:hlink>
        <a:srgbClr val="FFFFFF"/>
      </a:hlink>
      <a:folHlink>
        <a:srgbClr val="BFBFBF"/>
      </a:folHlink>
    </a:clrScheme>
    <a:fontScheme name="1remvwe1">
      <a:majorFont>
        <a:latin typeface="Agency FB"/>
        <a:ea typeface="微软雅黑"/>
        <a:cs typeface=""/>
      </a:majorFont>
      <a:minorFont>
        <a:latin typeface="Agency FB"/>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403</TotalTime>
  <Words>1234</Words>
  <Application>Microsoft Office PowerPoint</Application>
  <PresentationFormat>全屏显示(16:9)</PresentationFormat>
  <Paragraphs>186</Paragraphs>
  <Slides>23</Slides>
  <Notes>17</Notes>
  <HiddenSlides>0</HiddenSlides>
  <MMClips>2</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23</vt:i4>
      </vt:variant>
    </vt:vector>
  </HeadingPairs>
  <TitlesOfParts>
    <vt:vector size="39" baseType="lpstr">
      <vt:lpstr>AXIS Std M</vt:lpstr>
      <vt:lpstr>Lato Heavy</vt:lpstr>
      <vt:lpstr>Linux Libertine</vt:lpstr>
      <vt:lpstr>Open Sans</vt:lpstr>
      <vt:lpstr>Poppins</vt:lpstr>
      <vt:lpstr>Poppins SemiBold</vt:lpstr>
      <vt:lpstr>等线</vt:lpstr>
      <vt:lpstr>华文细黑</vt:lpstr>
      <vt:lpstr>宋体</vt:lpstr>
      <vt:lpstr>微软雅黑</vt:lpstr>
      <vt:lpstr>微软雅黑 Light</vt:lpstr>
      <vt:lpstr>Agency FB</vt:lpstr>
      <vt:lpstr>Arial</vt:lpstr>
      <vt:lpstr>Calibri</vt:lpstr>
      <vt:lpstr>Franklin Gothic Demi Cond</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；http://pptx.taobao.com</dc:title>
  <dc:creator>夏影</dc:creator>
  <dc:description>小鹿ppt ；http://pptx.taobao.com</dc:description>
  <cp:lastModifiedBy>阳 亮</cp:lastModifiedBy>
  <cp:revision>53</cp:revision>
  <dcterms:created xsi:type="dcterms:W3CDTF">2017-04-19T15:30:31Z</dcterms:created>
  <dcterms:modified xsi:type="dcterms:W3CDTF">2018-04-18T08:41:29Z</dcterms:modified>
  <cp:version>小鹿ppt ；http://pptx.taobao.com</cp:version>
</cp:coreProperties>
</file>